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4"/>
  </p:sldMasterIdLst>
  <p:notesMasterIdLst>
    <p:notesMasterId r:id="rId20"/>
  </p:notesMasterIdLst>
  <p:handoutMasterIdLst>
    <p:handoutMasterId r:id="rId21"/>
  </p:handoutMasterIdLst>
  <p:sldIdLst>
    <p:sldId id="2470" r:id="rId5"/>
    <p:sldId id="2713" r:id="rId6"/>
    <p:sldId id="2939" r:id="rId7"/>
    <p:sldId id="2942" r:id="rId8"/>
    <p:sldId id="2947" r:id="rId9"/>
    <p:sldId id="2689" r:id="rId10"/>
    <p:sldId id="2691" r:id="rId11"/>
    <p:sldId id="2943" r:id="rId12"/>
    <p:sldId id="2693" r:id="rId13"/>
    <p:sldId id="2945" r:id="rId14"/>
    <p:sldId id="2946" r:id="rId15"/>
    <p:sldId id="2708" r:id="rId16"/>
    <p:sldId id="2699" r:id="rId17"/>
    <p:sldId id="2700" r:id="rId18"/>
    <p:sldId id="2686" r:id="rId19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713"/>
            <p14:sldId id="2939"/>
            <p14:sldId id="2942"/>
            <p14:sldId id="2947"/>
            <p14:sldId id="2689"/>
            <p14:sldId id="2691"/>
            <p14:sldId id="2943"/>
            <p14:sldId id="2693"/>
            <p14:sldId id="2945"/>
            <p14:sldId id="2946"/>
            <p14:sldId id="2708"/>
            <p14:sldId id="2699"/>
            <p14:sldId id="2700"/>
            <p14:sldId id="2686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6015"/>
    <a:srgbClr val="4C8C2B"/>
    <a:srgbClr val="8A2A2B"/>
    <a:srgbClr val="EA4600"/>
    <a:srgbClr val="4E8A2A"/>
    <a:srgbClr val="EAAA00"/>
    <a:srgbClr val="0085AD"/>
    <a:srgbClr val="004C97"/>
    <a:srgbClr val="0F2D62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DFADA-D0FB-B84F-8122-753ED5B4B9B5}" v="17" dt="2024-06-14T19:25:30.069"/>
    <p1510:client id="{09C1AF8D-6162-9A4C-035F-3D700AC78EEB}" v="945" dt="2024-06-14T13:42:43.495"/>
    <p1510:client id="{0C6483CB-440A-45E3-9A51-F1A4CE4C7161}" v="184" dt="2024-06-14T17:17:46.253"/>
    <p1510:client id="{55EBF7A1-BD7D-3571-E2F1-56681AEE04E0}" v="742" dt="2024-06-14T18:21:01.063"/>
    <p1510:client id="{5CE375AC-7420-8415-5702-6715FCE5E492}" v="273" dt="2024-06-14T19:19:16.715"/>
    <p1510:client id="{62011A1B-8055-8F2F-558C-3957A0698A99}" v="598" dt="2024-06-14T18:11:12.967"/>
    <p1510:client id="{65616057-48C4-14E8-4E57-EC931CFFCDDD}" v="242" dt="2024-06-14T16:34:18.860"/>
    <p1510:client id="{96834E08-C716-42D4-82C3-7F3EAAC29D38}" v="1799" dt="2024-06-14T19:34:47.479"/>
    <p1510:client id="{97CF9BD3-D405-858B-E119-FE9588447D15}" v="13" dt="2024-06-14T17:24:46.934"/>
    <p1510:client id="{9B30832B-75C7-A466-BE31-2595E800CCB7}" v="658" dt="2024-06-14T14:58:59.988"/>
    <p1510:client id="{C0B28D97-63E3-485D-00A0-C4D01ADFD7C3}" v="28" dt="2024-06-14T13:35:45.808"/>
    <p1510:client id="{DD061BEB-BC0B-7F4B-A080-F69BD08E529D}" v="2" dt="2024-06-14T17:28:07.88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Reynolds" userId="S::micheler@services.fnal.gov::5b309f6e-c739-4593-b2d4-e6428c7c4d5a" providerId="AD" clId="Web-{0575A210-F8D4-02D1-D65E-4324758FD751}"/>
    <pc:docChg chg="modSld">
      <pc:chgData name="Michele Reynolds" userId="S::micheler@services.fnal.gov::5b309f6e-c739-4593-b2d4-e6428c7c4d5a" providerId="AD" clId="Web-{0575A210-F8D4-02D1-D65E-4324758FD751}" dt="2024-04-15T13:29:25.610" v="39" actId="20577"/>
      <pc:docMkLst>
        <pc:docMk/>
      </pc:docMkLst>
      <pc:sldChg chg="modSp">
        <pc:chgData name="Michele Reynolds" userId="S::micheler@services.fnal.gov::5b309f6e-c739-4593-b2d4-e6428c7c4d5a" providerId="AD" clId="Web-{0575A210-F8D4-02D1-D65E-4324758FD751}" dt="2024-04-15T13:29:25.610" v="39" actId="20577"/>
        <pc:sldMkLst>
          <pc:docMk/>
          <pc:sldMk cId="1850173281" sldId="2943"/>
        </pc:sldMkLst>
        <pc:spChg chg="mod">
          <ac:chgData name="Michele Reynolds" userId="S::micheler@services.fnal.gov::5b309f6e-c739-4593-b2d4-e6428c7c4d5a" providerId="AD" clId="Web-{0575A210-F8D4-02D1-D65E-4324758FD751}" dt="2024-04-15T13:29:25.610" v="39" actId="20577"/>
          <ac:spMkLst>
            <pc:docMk/>
            <pc:sldMk cId="1850173281" sldId="2943"/>
            <ac:spMk id="10" creationId="{2FB7D975-4CBF-4199-8A33-8804DA60B91B}"/>
          </ac:spMkLst>
        </pc:spChg>
        <pc:graphicFrameChg chg="mod modGraphic">
          <ac:chgData name="Michele Reynolds" userId="S::micheler@services.fnal.gov::5b309f6e-c739-4593-b2d4-e6428c7c4d5a" providerId="AD" clId="Web-{0575A210-F8D4-02D1-D65E-4324758FD751}" dt="2024-04-15T13:27:52.641" v="15"/>
          <ac:graphicFrameMkLst>
            <pc:docMk/>
            <pc:sldMk cId="1850173281" sldId="2943"/>
            <ac:graphicFrameMk id="11" creationId="{20B3337E-8C5E-ECB5-3C19-D9525A9211A3}"/>
          </ac:graphicFrameMkLst>
        </pc:graphicFrameChg>
      </pc:sldChg>
    </pc:docChg>
  </pc:docChgLst>
  <pc:docChgLst>
    <pc:chgData name="Alexander Martinez" userId="S::martinez@services.fnal.gov::ad2cabf5-3bf9-4288-b7dc-d5a0b01b83d7" providerId="AD" clId="Web-{BE360EDA-C1E4-DC32-8516-D3D41512CEB4}"/>
    <pc:docChg chg="modSld">
      <pc:chgData name="Alexander Martinez" userId="S::martinez@services.fnal.gov::ad2cabf5-3bf9-4288-b7dc-d5a0b01b83d7" providerId="AD" clId="Web-{BE360EDA-C1E4-DC32-8516-D3D41512CEB4}" dt="2024-04-18T02:13:59.446" v="112" actId="20577"/>
      <pc:docMkLst>
        <pc:docMk/>
      </pc:docMkLst>
      <pc:sldChg chg="modSp">
        <pc:chgData name="Alexander Martinez" userId="S::martinez@services.fnal.gov::ad2cabf5-3bf9-4288-b7dc-d5a0b01b83d7" providerId="AD" clId="Web-{BE360EDA-C1E4-DC32-8516-D3D41512CEB4}" dt="2024-04-18T02:13:59.446" v="112" actId="20577"/>
        <pc:sldMkLst>
          <pc:docMk/>
          <pc:sldMk cId="3573512600" sldId="2693"/>
        </pc:sldMkLst>
        <pc:spChg chg="mod">
          <ac:chgData name="Alexander Martinez" userId="S::martinez@services.fnal.gov::ad2cabf5-3bf9-4288-b7dc-d5a0b01b83d7" providerId="AD" clId="Web-{BE360EDA-C1E4-DC32-8516-D3D41512CEB4}" dt="2024-04-18T02:13:59.446" v="112" actId="20577"/>
          <ac:spMkLst>
            <pc:docMk/>
            <pc:sldMk cId="3573512600" sldId="2693"/>
            <ac:spMk id="5" creationId="{00000000-0000-0000-0000-000000000000}"/>
          </ac:spMkLst>
        </pc:spChg>
      </pc:sldChg>
    </pc:docChg>
  </pc:docChgLst>
  <pc:docChgLst>
    <pc:chgData name="Cristian Boffo" userId="1227677d-13bd-46c0-bdd5-02e0cbff23a7" providerId="ADAL" clId="{0DD3D8A2-0672-E742-A06D-197961D0B8B5}"/>
    <pc:docChg chg="modSld modMainMaster">
      <pc:chgData name="Cristian Boffo" userId="1227677d-13bd-46c0-bdd5-02e0cbff23a7" providerId="ADAL" clId="{0DD3D8A2-0672-E742-A06D-197961D0B8B5}" dt="2023-11-08T04:02:52.975" v="12" actId="20577"/>
      <pc:docMkLst>
        <pc:docMk/>
      </pc:docMkLst>
      <pc:sldChg chg="mod modShow">
        <pc:chgData name="Cristian Boffo" userId="1227677d-13bd-46c0-bdd5-02e0cbff23a7" providerId="ADAL" clId="{0DD3D8A2-0672-E742-A06D-197961D0B8B5}" dt="2023-11-08T04:02:30.959" v="0" actId="729"/>
        <pc:sldMkLst>
          <pc:docMk/>
          <pc:sldMk cId="2942592125" sldId="2714"/>
        </pc:sldMkLst>
      </pc:sldChg>
      <pc:sldChg chg="mod modShow">
        <pc:chgData name="Cristian Boffo" userId="1227677d-13bd-46c0-bdd5-02e0cbff23a7" providerId="ADAL" clId="{0DD3D8A2-0672-E742-A06D-197961D0B8B5}" dt="2023-11-08T04:02:34.284" v="1" actId="729"/>
        <pc:sldMkLst>
          <pc:docMk/>
          <pc:sldMk cId="1139237612" sldId="2715"/>
        </pc:sldMkLst>
      </pc:sldChg>
      <pc:sldChg chg="mod modShow">
        <pc:chgData name="Cristian Boffo" userId="1227677d-13bd-46c0-bdd5-02e0cbff23a7" providerId="ADAL" clId="{0DD3D8A2-0672-E742-A06D-197961D0B8B5}" dt="2023-11-08T04:02:40.130" v="2" actId="729"/>
        <pc:sldMkLst>
          <pc:docMk/>
          <pc:sldMk cId="3926382618" sldId="2716"/>
        </pc:sldMkLst>
      </pc:sldChg>
      <pc:sldMasterChg chg="modSldLayout">
        <pc:chgData name="Cristian Boffo" userId="1227677d-13bd-46c0-bdd5-02e0cbff23a7" providerId="ADAL" clId="{0DD3D8A2-0672-E742-A06D-197961D0B8B5}" dt="2023-11-08T04:02:52.975" v="12" actId="20577"/>
        <pc:sldMasterMkLst>
          <pc:docMk/>
          <pc:sldMasterMk cId="1000730430" sldId="2147484162"/>
        </pc:sldMasterMkLst>
        <pc:sldLayoutChg chg="modSp mod">
          <pc:chgData name="Cristian Boffo" userId="1227677d-13bd-46c0-bdd5-02e0cbff23a7" providerId="ADAL" clId="{0DD3D8A2-0672-E742-A06D-197961D0B8B5}" dt="2023-11-08T04:02:52.975" v="12" actId="20577"/>
          <pc:sldLayoutMkLst>
            <pc:docMk/>
            <pc:sldMasterMk cId="1000730430" sldId="2147484162"/>
            <pc:sldLayoutMk cId="2125879467" sldId="2147484164"/>
          </pc:sldLayoutMkLst>
          <pc:spChg chg="mod">
            <ac:chgData name="Cristian Boffo" userId="1227677d-13bd-46c0-bdd5-02e0cbff23a7" providerId="ADAL" clId="{0DD3D8A2-0672-E742-A06D-197961D0B8B5}" dt="2023-11-08T04:02:52.975" v="12" actId="20577"/>
            <ac:spMkLst>
              <pc:docMk/>
              <pc:sldMasterMk cId="1000730430" sldId="2147484162"/>
              <pc:sldLayoutMk cId="2125879467" sldId="2147484164"/>
              <ac:spMk id="5" creationId="{5980C502-5F97-9C2F-4F99-87C091C270BC}"/>
            </ac:spMkLst>
          </pc:spChg>
        </pc:sldLayoutChg>
      </pc:sldMasterChg>
    </pc:docChg>
  </pc:docChgLst>
  <pc:docChgLst>
    <pc:chgData name="Cristian Boffo" userId="1227677d-13bd-46c0-bdd5-02e0cbff23a7" providerId="ADAL" clId="{B9214AAC-2825-9945-B5C6-4D6621926C09}"/>
    <pc:docChg chg="modSld">
      <pc:chgData name="Cristian Boffo" userId="1227677d-13bd-46c0-bdd5-02e0cbff23a7" providerId="ADAL" clId="{B9214AAC-2825-9945-B5C6-4D6621926C09}" dt="2023-11-08T04:01:37.330" v="9" actId="20577"/>
      <pc:docMkLst>
        <pc:docMk/>
      </pc:docMkLst>
      <pc:sldChg chg="modSp mod">
        <pc:chgData name="Cristian Boffo" userId="1227677d-13bd-46c0-bdd5-02e0cbff23a7" providerId="ADAL" clId="{B9214AAC-2825-9945-B5C6-4D6621926C09}" dt="2023-11-08T04:01:37.330" v="9" actId="20577"/>
        <pc:sldMkLst>
          <pc:docMk/>
          <pc:sldMk cId="1139286859" sldId="2470"/>
        </pc:sldMkLst>
        <pc:spChg chg="mod">
          <ac:chgData name="Cristian Boffo" userId="1227677d-13bd-46c0-bdd5-02e0cbff23a7" providerId="ADAL" clId="{B9214AAC-2825-9945-B5C6-4D6621926C09}" dt="2023-11-08T04:01:37.330" v="9" actId="20577"/>
          <ac:spMkLst>
            <pc:docMk/>
            <pc:sldMk cId="1139286859" sldId="2470"/>
            <ac:spMk id="4" creationId="{00000000-0000-0000-0000-000000000000}"/>
          </ac:spMkLst>
        </pc:spChg>
      </pc:sldChg>
    </pc:docChg>
  </pc:docChgLst>
  <pc:docChgLst>
    <pc:chgData name="Matthew Luedke" userId="S::mluedke@services.fnal.gov::03b34fff-3da5-4aa9-98b5-256798059e62" providerId="AD" clId="Web-{C0B28D97-63E3-485D-00A0-C4D01ADFD7C3}"/>
    <pc:docChg chg="modSld">
      <pc:chgData name="Matthew Luedke" userId="S::mluedke@services.fnal.gov::03b34fff-3da5-4aa9-98b5-256798059e62" providerId="AD" clId="Web-{C0B28D97-63E3-485D-00A0-C4D01ADFD7C3}" dt="2024-06-14T13:35:45.808" v="27" actId="20577"/>
      <pc:docMkLst>
        <pc:docMk/>
      </pc:docMkLst>
      <pc:sldChg chg="modSp">
        <pc:chgData name="Matthew Luedke" userId="S::mluedke@services.fnal.gov::03b34fff-3da5-4aa9-98b5-256798059e62" providerId="AD" clId="Web-{C0B28D97-63E3-485D-00A0-C4D01ADFD7C3}" dt="2024-06-14T13:35:45.808" v="27" actId="20577"/>
        <pc:sldMkLst>
          <pc:docMk/>
          <pc:sldMk cId="2819591689" sldId="2947"/>
        </pc:sldMkLst>
        <pc:spChg chg="mod">
          <ac:chgData name="Matthew Luedke" userId="S::mluedke@services.fnal.gov::03b34fff-3da5-4aa9-98b5-256798059e62" providerId="AD" clId="Web-{C0B28D97-63E3-485D-00A0-C4D01ADFD7C3}" dt="2024-06-14T13:35:45.808" v="27" actId="20577"/>
          <ac:spMkLst>
            <pc:docMk/>
            <pc:sldMk cId="2819591689" sldId="2947"/>
            <ac:spMk id="3" creationId="{537C309A-AC86-FE9A-C9A8-7FE5FEB2C24E}"/>
          </ac:spMkLst>
        </pc:spChg>
      </pc:sldChg>
    </pc:docChg>
  </pc:docChgLst>
  <pc:docChgLst>
    <pc:chgData name="Cristian Boffo" userId="1227677d-13bd-46c0-bdd5-02e0cbff23a7" providerId="ADAL" clId="{D0CE838A-DE05-A54B-A7B6-14AC6074F8E4}"/>
    <pc:docChg chg="undo custSel modSld">
      <pc:chgData name="Cristian Boffo" userId="1227677d-13bd-46c0-bdd5-02e0cbff23a7" providerId="ADAL" clId="{D0CE838A-DE05-A54B-A7B6-14AC6074F8E4}" dt="2024-05-10T18:17:22.881" v="1332" actId="20577"/>
      <pc:docMkLst>
        <pc:docMk/>
      </pc:docMkLst>
      <pc:sldChg chg="modSp mod">
        <pc:chgData name="Cristian Boffo" userId="1227677d-13bd-46c0-bdd5-02e0cbff23a7" providerId="ADAL" clId="{D0CE838A-DE05-A54B-A7B6-14AC6074F8E4}" dt="2024-05-10T13:23:19.589" v="1166" actId="20577"/>
        <pc:sldMkLst>
          <pc:docMk/>
          <pc:sldMk cId="0" sldId="2713"/>
        </pc:sldMkLst>
        <pc:spChg chg="mod">
          <ac:chgData name="Cristian Boffo" userId="1227677d-13bd-46c0-bdd5-02e0cbff23a7" providerId="ADAL" clId="{D0CE838A-DE05-A54B-A7B6-14AC6074F8E4}" dt="2024-05-10T13:23:19.589" v="1166" actId="20577"/>
          <ac:spMkLst>
            <pc:docMk/>
            <pc:sldMk cId="0" sldId="2713"/>
            <ac:spMk id="3" creationId="{185883E4-CCF1-86D4-E11F-F164D5CC68A1}"/>
          </ac:spMkLst>
        </pc:spChg>
      </pc:sldChg>
      <pc:sldChg chg="addSp delSp modSp mod">
        <pc:chgData name="Cristian Boffo" userId="1227677d-13bd-46c0-bdd5-02e0cbff23a7" providerId="ADAL" clId="{D0CE838A-DE05-A54B-A7B6-14AC6074F8E4}" dt="2024-05-10T18:17:22.881" v="1332" actId="20577"/>
        <pc:sldMkLst>
          <pc:docMk/>
          <pc:sldMk cId="2340463371" sldId="2939"/>
        </pc:sldMkLst>
        <pc:spChg chg="mod">
          <ac:chgData name="Cristian Boffo" userId="1227677d-13bd-46c0-bdd5-02e0cbff23a7" providerId="ADAL" clId="{D0CE838A-DE05-A54B-A7B6-14AC6074F8E4}" dt="2024-05-09T13:27:11.865" v="131" actId="20577"/>
          <ac:spMkLst>
            <pc:docMk/>
            <pc:sldMk cId="2340463371" sldId="2939"/>
            <ac:spMk id="2" creationId="{20E1645F-4A89-42B9-7C69-0B90B88B847E}"/>
          </ac:spMkLst>
        </pc:spChg>
        <pc:spChg chg="mod">
          <ac:chgData name="Cristian Boffo" userId="1227677d-13bd-46c0-bdd5-02e0cbff23a7" providerId="ADAL" clId="{D0CE838A-DE05-A54B-A7B6-14AC6074F8E4}" dt="2024-05-10T18:17:22.881" v="1332" actId="20577"/>
          <ac:spMkLst>
            <pc:docMk/>
            <pc:sldMk cId="2340463371" sldId="2939"/>
            <ac:spMk id="5" creationId="{1FA17298-BE72-388C-878A-E765BDFC67A3}"/>
          </ac:spMkLst>
        </pc:spChg>
        <pc:spChg chg="mod">
          <ac:chgData name="Cristian Boffo" userId="1227677d-13bd-46c0-bdd5-02e0cbff23a7" providerId="ADAL" clId="{D0CE838A-DE05-A54B-A7B6-14AC6074F8E4}" dt="2024-05-09T13:27:14.357" v="133" actId="20577"/>
          <ac:spMkLst>
            <pc:docMk/>
            <pc:sldMk cId="2340463371" sldId="2939"/>
            <ac:spMk id="7" creationId="{9B5D5125-BE66-0534-AE37-0342A20B5526}"/>
          </ac:spMkLst>
        </pc:spChg>
        <pc:spChg chg="mod">
          <ac:chgData name="Cristian Boffo" userId="1227677d-13bd-46c0-bdd5-02e0cbff23a7" providerId="ADAL" clId="{D0CE838A-DE05-A54B-A7B6-14AC6074F8E4}" dt="2024-05-09T13:28:01.510" v="149" actId="207"/>
          <ac:spMkLst>
            <pc:docMk/>
            <pc:sldMk cId="2340463371" sldId="2939"/>
            <ac:spMk id="9" creationId="{E1F42CF4-D737-6410-504A-9FD7FA2F2111}"/>
          </ac:spMkLst>
        </pc:spChg>
        <pc:spChg chg="mod">
          <ac:chgData name="Cristian Boffo" userId="1227677d-13bd-46c0-bdd5-02e0cbff23a7" providerId="ADAL" clId="{D0CE838A-DE05-A54B-A7B6-14AC6074F8E4}" dt="2024-05-09T13:07:42.810" v="5" actId="20577"/>
          <ac:spMkLst>
            <pc:docMk/>
            <pc:sldMk cId="2340463371" sldId="2939"/>
            <ac:spMk id="10" creationId="{7147DCF2-0493-89EB-4168-DC58708A0365}"/>
          </ac:spMkLst>
        </pc:spChg>
        <pc:spChg chg="add mod">
          <ac:chgData name="Cristian Boffo" userId="1227677d-13bd-46c0-bdd5-02e0cbff23a7" providerId="ADAL" clId="{D0CE838A-DE05-A54B-A7B6-14AC6074F8E4}" dt="2024-05-09T13:27:51.517" v="147" actId="1038"/>
          <ac:spMkLst>
            <pc:docMk/>
            <pc:sldMk cId="2340463371" sldId="2939"/>
            <ac:spMk id="16" creationId="{7D41EDBB-514B-A261-6E0A-7459A729FD78}"/>
          </ac:spMkLst>
        </pc:spChg>
        <pc:spChg chg="del">
          <ac:chgData name="Cristian Boffo" userId="1227677d-13bd-46c0-bdd5-02e0cbff23a7" providerId="ADAL" clId="{D0CE838A-DE05-A54B-A7B6-14AC6074F8E4}" dt="2024-05-09T13:27:21.559" v="136" actId="478"/>
          <ac:spMkLst>
            <pc:docMk/>
            <pc:sldMk cId="2340463371" sldId="2939"/>
            <ac:spMk id="19" creationId="{43B9334D-7575-FF25-2EB2-B9983E347E2B}"/>
          </ac:spMkLst>
        </pc:spChg>
        <pc:picChg chg="add mod">
          <ac:chgData name="Cristian Boffo" userId="1227677d-13bd-46c0-bdd5-02e0cbff23a7" providerId="ADAL" clId="{D0CE838A-DE05-A54B-A7B6-14AC6074F8E4}" dt="2024-05-09T13:07:38.843" v="3" actId="14100"/>
          <ac:picMkLst>
            <pc:docMk/>
            <pc:sldMk cId="2340463371" sldId="2939"/>
            <ac:picMk id="4" creationId="{A3FB8F3C-1393-1F03-1686-0EA01A1DDC9A}"/>
          </ac:picMkLst>
        </pc:picChg>
        <pc:picChg chg="add mod">
          <ac:chgData name="Cristian Boffo" userId="1227677d-13bd-46c0-bdd5-02e0cbff23a7" providerId="ADAL" clId="{D0CE838A-DE05-A54B-A7B6-14AC6074F8E4}" dt="2024-05-09T13:08:34.070" v="18" actId="1035"/>
          <ac:picMkLst>
            <pc:docMk/>
            <pc:sldMk cId="2340463371" sldId="2939"/>
            <ac:picMk id="8" creationId="{B6A6A815-22D1-9152-0292-1DEDB38E8652}"/>
          </ac:picMkLst>
        </pc:picChg>
        <pc:picChg chg="del">
          <ac:chgData name="Cristian Boffo" userId="1227677d-13bd-46c0-bdd5-02e0cbff23a7" providerId="ADAL" clId="{D0CE838A-DE05-A54B-A7B6-14AC6074F8E4}" dt="2024-05-09T13:07:25.062" v="0" actId="478"/>
          <ac:picMkLst>
            <pc:docMk/>
            <pc:sldMk cId="2340463371" sldId="2939"/>
            <ac:picMk id="12" creationId="{18AF65E9-1A3E-A355-F9B4-769B7A6CB1A4}"/>
          </ac:picMkLst>
        </pc:picChg>
        <pc:picChg chg="del">
          <ac:chgData name="Cristian Boffo" userId="1227677d-13bd-46c0-bdd5-02e0cbff23a7" providerId="ADAL" clId="{D0CE838A-DE05-A54B-A7B6-14AC6074F8E4}" dt="2024-05-09T13:08:14.451" v="6" actId="478"/>
          <ac:picMkLst>
            <pc:docMk/>
            <pc:sldMk cId="2340463371" sldId="2939"/>
            <ac:picMk id="14" creationId="{B34AE2BE-10E0-63F3-656B-6F8EC1D41CC4}"/>
          </ac:picMkLst>
        </pc:picChg>
      </pc:sldChg>
      <pc:sldChg chg="addSp delSp modSp mod">
        <pc:chgData name="Cristian Boffo" userId="1227677d-13bd-46c0-bdd5-02e0cbff23a7" providerId="ADAL" clId="{D0CE838A-DE05-A54B-A7B6-14AC6074F8E4}" dt="2024-05-10T02:35:33.655" v="1037" actId="1076"/>
        <pc:sldMkLst>
          <pc:docMk/>
          <pc:sldMk cId="2252028990" sldId="2942"/>
        </pc:sldMkLst>
        <pc:spChg chg="mod">
          <ac:chgData name="Cristian Boffo" userId="1227677d-13bd-46c0-bdd5-02e0cbff23a7" providerId="ADAL" clId="{D0CE838A-DE05-A54B-A7B6-14AC6074F8E4}" dt="2024-05-10T02:32:05.424" v="1011" actId="20577"/>
          <ac:spMkLst>
            <pc:docMk/>
            <pc:sldMk cId="2252028990" sldId="2942"/>
            <ac:spMk id="2" creationId="{BC6C02F6-24D9-A8DC-11CA-07675920D16D}"/>
          </ac:spMkLst>
        </pc:spChg>
        <pc:picChg chg="del">
          <ac:chgData name="Cristian Boffo" userId="1227677d-13bd-46c0-bdd5-02e0cbff23a7" providerId="ADAL" clId="{D0CE838A-DE05-A54B-A7B6-14AC6074F8E4}" dt="2024-05-09T13:15:47.026" v="117" actId="478"/>
          <ac:picMkLst>
            <pc:docMk/>
            <pc:sldMk cId="2252028990" sldId="2942"/>
            <ac:picMk id="3" creationId="{C7CB0566-7CB2-52B4-BD23-9C8324242BD5}"/>
          </ac:picMkLst>
        </pc:picChg>
        <pc:picChg chg="del">
          <ac:chgData name="Cristian Boffo" userId="1227677d-13bd-46c0-bdd5-02e0cbff23a7" providerId="ADAL" clId="{D0CE838A-DE05-A54B-A7B6-14AC6074F8E4}" dt="2024-05-09T13:15:29.700" v="114" actId="478"/>
          <ac:picMkLst>
            <pc:docMk/>
            <pc:sldMk cId="2252028990" sldId="2942"/>
            <ac:picMk id="4" creationId="{3CFB6388-08AD-F252-E414-7BC518BA33A5}"/>
          </ac:picMkLst>
        </pc:picChg>
        <pc:picChg chg="add del mod">
          <ac:chgData name="Cristian Boffo" userId="1227677d-13bd-46c0-bdd5-02e0cbff23a7" providerId="ADAL" clId="{D0CE838A-DE05-A54B-A7B6-14AC6074F8E4}" dt="2024-05-10T02:35:23.368" v="1035" actId="478"/>
          <ac:picMkLst>
            <pc:docMk/>
            <pc:sldMk cId="2252028990" sldId="2942"/>
            <ac:picMk id="5" creationId="{167A7013-7DEB-677B-EC53-0521389C4284}"/>
          </ac:picMkLst>
        </pc:picChg>
        <pc:picChg chg="add mod">
          <ac:chgData name="Cristian Boffo" userId="1227677d-13bd-46c0-bdd5-02e0cbff23a7" providerId="ADAL" clId="{D0CE838A-DE05-A54B-A7B6-14AC6074F8E4}" dt="2024-05-09T13:16:07.182" v="120" actId="14100"/>
          <ac:picMkLst>
            <pc:docMk/>
            <pc:sldMk cId="2252028990" sldId="2942"/>
            <ac:picMk id="6" creationId="{72D11D24-EE36-563E-8196-5AC06B79DD4C}"/>
          </ac:picMkLst>
        </pc:picChg>
        <pc:picChg chg="add mod">
          <ac:chgData name="Cristian Boffo" userId="1227677d-13bd-46c0-bdd5-02e0cbff23a7" providerId="ADAL" clId="{D0CE838A-DE05-A54B-A7B6-14AC6074F8E4}" dt="2024-05-10T02:35:33.655" v="1037" actId="1076"/>
          <ac:picMkLst>
            <pc:docMk/>
            <pc:sldMk cId="2252028990" sldId="2942"/>
            <ac:picMk id="7" creationId="{CEB64071-AE2C-9D7A-B4B4-F877FBE5B70C}"/>
          </ac:picMkLst>
        </pc:picChg>
      </pc:sldChg>
      <pc:sldChg chg="addSp delSp modSp mod">
        <pc:chgData name="Cristian Boffo" userId="1227677d-13bd-46c0-bdd5-02e0cbff23a7" providerId="ADAL" clId="{D0CE838A-DE05-A54B-A7B6-14AC6074F8E4}" dt="2024-05-09T20:40:53.811" v="159" actId="1076"/>
        <pc:sldMkLst>
          <pc:docMk/>
          <pc:sldMk cId="1850173281" sldId="2943"/>
        </pc:sldMkLst>
        <pc:picChg chg="del">
          <ac:chgData name="Cristian Boffo" userId="1227677d-13bd-46c0-bdd5-02e0cbff23a7" providerId="ADAL" clId="{D0CE838A-DE05-A54B-A7B6-14AC6074F8E4}" dt="2024-05-09T20:40:37.957" v="155" actId="478"/>
          <ac:picMkLst>
            <pc:docMk/>
            <pc:sldMk cId="1850173281" sldId="2943"/>
            <ac:picMk id="2" creationId="{6C2B10B2-194A-0254-7F72-109DC7417855}"/>
          </ac:picMkLst>
        </pc:picChg>
        <pc:picChg chg="del">
          <ac:chgData name="Cristian Boffo" userId="1227677d-13bd-46c0-bdd5-02e0cbff23a7" providerId="ADAL" clId="{D0CE838A-DE05-A54B-A7B6-14AC6074F8E4}" dt="2024-05-09T20:38:07.639" v="150" actId="478"/>
          <ac:picMkLst>
            <pc:docMk/>
            <pc:sldMk cId="1850173281" sldId="2943"/>
            <ac:picMk id="4" creationId="{7B02A946-2C0B-ED4C-8DBA-7A8A9881815E}"/>
          </ac:picMkLst>
        </pc:picChg>
        <pc:picChg chg="add mod">
          <ac:chgData name="Cristian Boffo" userId="1227677d-13bd-46c0-bdd5-02e0cbff23a7" providerId="ADAL" clId="{D0CE838A-DE05-A54B-A7B6-14AC6074F8E4}" dt="2024-05-09T20:38:28.976" v="154" actId="1076"/>
          <ac:picMkLst>
            <pc:docMk/>
            <pc:sldMk cId="1850173281" sldId="2943"/>
            <ac:picMk id="5" creationId="{F6ACC6EE-019E-309D-251A-350B130DE4CE}"/>
          </ac:picMkLst>
        </pc:picChg>
        <pc:picChg chg="add mod">
          <ac:chgData name="Cristian Boffo" userId="1227677d-13bd-46c0-bdd5-02e0cbff23a7" providerId="ADAL" clId="{D0CE838A-DE05-A54B-A7B6-14AC6074F8E4}" dt="2024-05-09T20:40:53.811" v="159" actId="1076"/>
          <ac:picMkLst>
            <pc:docMk/>
            <pc:sldMk cId="1850173281" sldId="2943"/>
            <ac:picMk id="7" creationId="{4FD4197A-02AF-859F-5F91-A5F14D61218F}"/>
          </ac:picMkLst>
        </pc:picChg>
      </pc:sldChg>
    </pc:docChg>
  </pc:docChgLst>
  <pc:docChgLst>
    <pc:chgData name="Jerry R Leibfritz" userId="S::leibfritz@services.fnal.gov::579ae2f1-00ce-401c-81cf-f42a7cd640d1" providerId="AD" clId="Web-{D421A576-6D42-5C8B-A974-743F90427F8B}"/>
    <pc:docChg chg="modSld">
      <pc:chgData name="Jerry R Leibfritz" userId="S::leibfritz@services.fnal.gov::579ae2f1-00ce-401c-81cf-f42a7cd640d1" providerId="AD" clId="Web-{D421A576-6D42-5C8B-A974-743F90427F8B}" dt="2024-05-10T13:51:11.164" v="88" actId="20577"/>
      <pc:docMkLst>
        <pc:docMk/>
      </pc:docMkLst>
      <pc:sldChg chg="modSp">
        <pc:chgData name="Jerry R Leibfritz" userId="S::leibfritz@services.fnal.gov::579ae2f1-00ce-401c-81cf-f42a7cd640d1" providerId="AD" clId="Web-{D421A576-6D42-5C8B-A974-743F90427F8B}" dt="2024-05-10T13:51:11.164" v="88" actId="20577"/>
        <pc:sldMkLst>
          <pc:docMk/>
          <pc:sldMk cId="412194630" sldId="2946"/>
        </pc:sldMkLst>
        <pc:spChg chg="mod">
          <ac:chgData name="Jerry R Leibfritz" userId="S::leibfritz@services.fnal.gov::579ae2f1-00ce-401c-81cf-f42a7cd640d1" providerId="AD" clId="Web-{D421A576-6D42-5C8B-A974-743F90427F8B}" dt="2024-05-10T13:51:11.164" v="88" actId="20577"/>
          <ac:spMkLst>
            <pc:docMk/>
            <pc:sldMk cId="412194630" sldId="2946"/>
            <ac:spMk id="2" creationId="{AD9E6DB4-573B-7BA3-C860-9129DB2D1261}"/>
          </ac:spMkLst>
        </pc:spChg>
      </pc:sldChg>
    </pc:docChg>
  </pc:docChgLst>
  <pc:docChgLst>
    <pc:chgData name="Cristian Boffo" userId="1227677d-13bd-46c0-bdd5-02e0cbff23a7" providerId="ADAL" clId="{204F7A1C-496E-E044-8DC2-801ABB451D22}"/>
    <pc:docChg chg="modMainMaster">
      <pc:chgData name="Cristian Boffo" userId="1227677d-13bd-46c0-bdd5-02e0cbff23a7" providerId="ADAL" clId="{204F7A1C-496E-E044-8DC2-801ABB451D22}" dt="2023-09-12T02:23:22.266" v="8" actId="20577"/>
      <pc:docMkLst>
        <pc:docMk/>
      </pc:docMkLst>
      <pc:sldMasterChg chg="modSldLayout">
        <pc:chgData name="Cristian Boffo" userId="1227677d-13bd-46c0-bdd5-02e0cbff23a7" providerId="ADAL" clId="{204F7A1C-496E-E044-8DC2-801ABB451D22}" dt="2023-09-12T02:23:22.266" v="8" actId="20577"/>
        <pc:sldMasterMkLst>
          <pc:docMk/>
          <pc:sldMasterMk cId="1000730430" sldId="2147484162"/>
        </pc:sldMasterMkLst>
        <pc:sldLayoutChg chg="modSp mod">
          <pc:chgData name="Cristian Boffo" userId="1227677d-13bd-46c0-bdd5-02e0cbff23a7" providerId="ADAL" clId="{204F7A1C-496E-E044-8DC2-801ABB451D22}" dt="2023-09-12T02:23:22.266" v="8" actId="20577"/>
          <pc:sldLayoutMkLst>
            <pc:docMk/>
            <pc:sldMasterMk cId="1000730430" sldId="2147484162"/>
            <pc:sldLayoutMk cId="2125879467" sldId="2147484164"/>
          </pc:sldLayoutMkLst>
          <pc:spChg chg="mod">
            <ac:chgData name="Cristian Boffo" userId="1227677d-13bd-46c0-bdd5-02e0cbff23a7" providerId="ADAL" clId="{204F7A1C-496E-E044-8DC2-801ABB451D22}" dt="2023-09-12T02:23:22.266" v="8" actId="20577"/>
            <ac:spMkLst>
              <pc:docMk/>
              <pc:sldMasterMk cId="1000730430" sldId="2147484162"/>
              <pc:sldLayoutMk cId="2125879467" sldId="2147484164"/>
              <ac:spMk id="5" creationId="{5980C502-5F97-9C2F-4F99-87C091C270BC}"/>
            </ac:spMkLst>
          </pc:spChg>
        </pc:sldLayoutChg>
      </pc:sldMasterChg>
    </pc:docChg>
  </pc:docChgLst>
  <pc:docChgLst>
    <pc:chgData name="Saravan K. Chandrasekaran" userId="S::saravan@services.fnal.gov::d17f42ac-67e8-41cb-9b08-d39450231a32" providerId="AD" clId="Web-{65616057-48C4-14E8-4E57-EC931CFFCDDD}"/>
    <pc:docChg chg="modSld">
      <pc:chgData name="Saravan K. Chandrasekaran" userId="S::saravan@services.fnal.gov::d17f42ac-67e8-41cb-9b08-d39450231a32" providerId="AD" clId="Web-{65616057-48C4-14E8-4E57-EC931CFFCDDD}" dt="2024-06-14T16:34:18.860" v="241" actId="20577"/>
      <pc:docMkLst>
        <pc:docMk/>
      </pc:docMkLst>
      <pc:sldChg chg="modSp">
        <pc:chgData name="Saravan K. Chandrasekaran" userId="S::saravan@services.fnal.gov::d17f42ac-67e8-41cb-9b08-d39450231a32" providerId="AD" clId="Web-{65616057-48C4-14E8-4E57-EC931CFFCDDD}" dt="2024-06-14T16:34:18.860" v="241" actId="20577"/>
        <pc:sldMkLst>
          <pc:docMk/>
          <pc:sldMk cId="1278019839" sldId="2691"/>
        </pc:sldMkLst>
        <pc:spChg chg="mod">
          <ac:chgData name="Saravan K. Chandrasekaran" userId="S::saravan@services.fnal.gov::d17f42ac-67e8-41cb-9b08-d39450231a32" providerId="AD" clId="Web-{65616057-48C4-14E8-4E57-EC931CFFCDDD}" dt="2024-06-14T16:34:18.860" v="241" actId="20577"/>
          <ac:spMkLst>
            <pc:docMk/>
            <pc:sldMk cId="1278019839" sldId="2691"/>
            <ac:spMk id="2" creationId="{F2702227-C49B-482E-D987-D520CAC3B7F6}"/>
          </ac:spMkLst>
        </pc:spChg>
      </pc:sldChg>
    </pc:docChg>
  </pc:docChgLst>
  <pc:docChgLst>
    <pc:chgData name="Alexander Martinez" userId="S::martinez@services.fnal.gov::ad2cabf5-3bf9-4288-b7dc-d5a0b01b83d7" providerId="AD" clId="Web-{083D9433-F669-B2F0-2FDF-90CB2546C2B6}"/>
    <pc:docChg chg="modSld">
      <pc:chgData name="Alexander Martinez" userId="S::martinez@services.fnal.gov::ad2cabf5-3bf9-4288-b7dc-d5a0b01b83d7" providerId="AD" clId="Web-{083D9433-F669-B2F0-2FDF-90CB2546C2B6}" dt="2024-02-16T19:37:16.107" v="507" actId="20577"/>
      <pc:docMkLst>
        <pc:docMk/>
      </pc:docMkLst>
      <pc:sldChg chg="addSp delSp modSp">
        <pc:chgData name="Alexander Martinez" userId="S::martinez@services.fnal.gov::ad2cabf5-3bf9-4288-b7dc-d5a0b01b83d7" providerId="AD" clId="Web-{083D9433-F669-B2F0-2FDF-90CB2546C2B6}" dt="2024-02-16T19:37:16.107" v="507" actId="20577"/>
        <pc:sldMkLst>
          <pc:docMk/>
          <pc:sldMk cId="3573512600" sldId="2693"/>
        </pc:sldMkLst>
        <pc:spChg chg="mod">
          <ac:chgData name="Alexander Martinez" userId="S::martinez@services.fnal.gov::ad2cabf5-3bf9-4288-b7dc-d5a0b01b83d7" providerId="AD" clId="Web-{083D9433-F669-B2F0-2FDF-90CB2546C2B6}" dt="2024-02-16T19:28:10.097" v="38" actId="20577"/>
          <ac:spMkLst>
            <pc:docMk/>
            <pc:sldMk cId="3573512600" sldId="2693"/>
            <ac:spMk id="3" creationId="{0041BB5E-81BE-A335-2DAA-5D692812C578}"/>
          </ac:spMkLst>
        </pc:spChg>
        <pc:spChg chg="mod">
          <ac:chgData name="Alexander Martinez" userId="S::martinez@services.fnal.gov::ad2cabf5-3bf9-4288-b7dc-d5a0b01b83d7" providerId="AD" clId="Web-{083D9433-F669-B2F0-2FDF-90CB2546C2B6}" dt="2024-02-16T19:37:16.107" v="507" actId="20577"/>
          <ac:spMkLst>
            <pc:docMk/>
            <pc:sldMk cId="3573512600" sldId="2693"/>
            <ac:spMk id="5" creationId="{00000000-0000-0000-0000-000000000000}"/>
          </ac:spMkLst>
        </pc:spChg>
        <pc:picChg chg="add mod">
          <ac:chgData name="Alexander Martinez" userId="S::martinez@services.fnal.gov::ad2cabf5-3bf9-4288-b7dc-d5a0b01b83d7" providerId="AD" clId="Web-{083D9433-F669-B2F0-2FDF-90CB2546C2B6}" dt="2024-02-16T19:27:57.269" v="8" actId="1076"/>
          <ac:picMkLst>
            <pc:docMk/>
            <pc:sldMk cId="3573512600" sldId="2693"/>
            <ac:picMk id="4" creationId="{A48EAFA5-C55C-4AAB-0051-400CD844691B}"/>
          </ac:picMkLst>
        </pc:picChg>
        <pc:picChg chg="del">
          <ac:chgData name="Alexander Martinez" userId="S::martinez@services.fnal.gov::ad2cabf5-3bf9-4288-b7dc-d5a0b01b83d7" providerId="AD" clId="Web-{083D9433-F669-B2F0-2FDF-90CB2546C2B6}" dt="2024-02-16T19:27:51.269" v="5"/>
          <ac:picMkLst>
            <pc:docMk/>
            <pc:sldMk cId="3573512600" sldId="2693"/>
            <ac:picMk id="7" creationId="{C6D10A01-321D-AED8-1BFF-13C150C145CF}"/>
          </ac:picMkLst>
        </pc:picChg>
      </pc:sldChg>
    </pc:docChg>
  </pc:docChgLst>
  <pc:docChgLst>
    <pc:chgData name="Cristian Boffo" userId="1227677d-13bd-46c0-bdd5-02e0cbff23a7" providerId="ADAL" clId="{8E390CA6-BE87-0447-93EF-2C61E23D7B49}"/>
    <pc:docChg chg="custSel modSld modMainMaster">
      <pc:chgData name="Cristian Boffo" userId="1227677d-13bd-46c0-bdd5-02e0cbff23a7" providerId="ADAL" clId="{8E390CA6-BE87-0447-93EF-2C61E23D7B49}" dt="2023-07-19T14:11:05.248" v="400" actId="20577"/>
      <pc:docMkLst>
        <pc:docMk/>
      </pc:docMkLst>
      <pc:sldChg chg="modSp mod">
        <pc:chgData name="Cristian Boffo" userId="1227677d-13bd-46c0-bdd5-02e0cbff23a7" providerId="ADAL" clId="{8E390CA6-BE87-0447-93EF-2C61E23D7B49}" dt="2023-07-13T01:49:33.321" v="5" actId="20577"/>
        <pc:sldMkLst>
          <pc:docMk/>
          <pc:sldMk cId="1139286859" sldId="2470"/>
        </pc:sldMkLst>
        <pc:spChg chg="mod">
          <ac:chgData name="Cristian Boffo" userId="1227677d-13bd-46c0-bdd5-02e0cbff23a7" providerId="ADAL" clId="{8E390CA6-BE87-0447-93EF-2C61E23D7B49}" dt="2023-07-13T01:49:33.321" v="5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8E390CA6-BE87-0447-93EF-2C61E23D7B49}" dt="2023-07-13T02:02:04.054" v="329" actId="20577"/>
        <pc:sldMkLst>
          <pc:docMk/>
          <pc:sldMk cId="3407255897" sldId="2689"/>
        </pc:sldMkLst>
        <pc:spChg chg="mod">
          <ac:chgData name="Cristian Boffo" userId="1227677d-13bd-46c0-bdd5-02e0cbff23a7" providerId="ADAL" clId="{8E390CA6-BE87-0447-93EF-2C61E23D7B49}" dt="2023-07-13T02:02:04.054" v="329" actId="20577"/>
          <ac:spMkLst>
            <pc:docMk/>
            <pc:sldMk cId="3407255897" sldId="2689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8E390CA6-BE87-0447-93EF-2C61E23D7B49}" dt="2023-07-13T02:02:13.384" v="333" actId="20577"/>
        <pc:sldMkLst>
          <pc:docMk/>
          <pc:sldMk cId="606292249" sldId="2690"/>
        </pc:sldMkLst>
        <pc:spChg chg="mod">
          <ac:chgData name="Cristian Boffo" userId="1227677d-13bd-46c0-bdd5-02e0cbff23a7" providerId="ADAL" clId="{8E390CA6-BE87-0447-93EF-2C61E23D7B49}" dt="2023-07-13T02:02:13.384" v="333" actId="20577"/>
          <ac:spMkLst>
            <pc:docMk/>
            <pc:sldMk cId="606292249" sldId="2690"/>
            <ac:spMk id="3" creationId="{537C309A-AC86-FE9A-C9A8-7FE5FEB2C24E}"/>
          </ac:spMkLst>
        </pc:spChg>
      </pc:sldChg>
      <pc:sldChg chg="modSp mod">
        <pc:chgData name="Cristian Boffo" userId="1227677d-13bd-46c0-bdd5-02e0cbff23a7" providerId="ADAL" clId="{8E390CA6-BE87-0447-93EF-2C61E23D7B49}" dt="2023-07-13T02:02:21.642" v="337" actId="20577"/>
        <pc:sldMkLst>
          <pc:docMk/>
          <pc:sldMk cId="1278019839" sldId="2691"/>
        </pc:sldMkLst>
        <pc:spChg chg="mod">
          <ac:chgData name="Cristian Boffo" userId="1227677d-13bd-46c0-bdd5-02e0cbff23a7" providerId="ADAL" clId="{8E390CA6-BE87-0447-93EF-2C61E23D7B49}" dt="2023-07-13T02:02:21.642" v="337" actId="20577"/>
          <ac:spMkLst>
            <pc:docMk/>
            <pc:sldMk cId="1278019839" sldId="2691"/>
            <ac:spMk id="2" creationId="{F2702227-C49B-482E-D987-D520CAC3B7F6}"/>
          </ac:spMkLst>
        </pc:spChg>
      </pc:sldChg>
      <pc:sldChg chg="modSp mod">
        <pc:chgData name="Cristian Boffo" userId="1227677d-13bd-46c0-bdd5-02e0cbff23a7" providerId="ADAL" clId="{8E390CA6-BE87-0447-93EF-2C61E23D7B49}" dt="2023-07-13T02:02:29.661" v="341" actId="20577"/>
        <pc:sldMkLst>
          <pc:docMk/>
          <pc:sldMk cId="3573512600" sldId="2693"/>
        </pc:sldMkLst>
        <pc:spChg chg="mod">
          <ac:chgData name="Cristian Boffo" userId="1227677d-13bd-46c0-bdd5-02e0cbff23a7" providerId="ADAL" clId="{8E390CA6-BE87-0447-93EF-2C61E23D7B49}" dt="2023-07-13T02:02:29.661" v="341" actId="20577"/>
          <ac:spMkLst>
            <pc:docMk/>
            <pc:sldMk cId="3573512600" sldId="2693"/>
            <ac:spMk id="5" creationId="{00000000-0000-0000-0000-000000000000}"/>
          </ac:spMkLst>
        </pc:spChg>
      </pc:sldChg>
      <pc:sldChg chg="modSp mod">
        <pc:chgData name="Cristian Boffo" userId="1227677d-13bd-46c0-bdd5-02e0cbff23a7" providerId="ADAL" clId="{8E390CA6-BE87-0447-93EF-2C61E23D7B49}" dt="2023-07-13T02:02:43.083" v="349" actId="20577"/>
        <pc:sldMkLst>
          <pc:docMk/>
          <pc:sldMk cId="3461732218" sldId="2696"/>
        </pc:sldMkLst>
        <pc:spChg chg="mod">
          <ac:chgData name="Cristian Boffo" userId="1227677d-13bd-46c0-bdd5-02e0cbff23a7" providerId="ADAL" clId="{8E390CA6-BE87-0447-93EF-2C61E23D7B49}" dt="2023-07-13T02:02:43.083" v="349" actId="20577"/>
          <ac:spMkLst>
            <pc:docMk/>
            <pc:sldMk cId="3461732218" sldId="2696"/>
            <ac:spMk id="3" creationId="{8FB18D02-0806-FACB-FF63-C7E753955CD2}"/>
          </ac:spMkLst>
        </pc:spChg>
      </pc:sldChg>
      <pc:sldChg chg="modSp mod">
        <pc:chgData name="Cristian Boffo" userId="1227677d-13bd-46c0-bdd5-02e0cbff23a7" providerId="ADAL" clId="{8E390CA6-BE87-0447-93EF-2C61E23D7B49}" dt="2023-07-13T02:02:47.977" v="353" actId="20577"/>
        <pc:sldMkLst>
          <pc:docMk/>
          <pc:sldMk cId="818813400" sldId="2698"/>
        </pc:sldMkLst>
        <pc:spChg chg="mod">
          <ac:chgData name="Cristian Boffo" userId="1227677d-13bd-46c0-bdd5-02e0cbff23a7" providerId="ADAL" clId="{8E390CA6-BE87-0447-93EF-2C61E23D7B49}" dt="2023-07-13T02:02:47.977" v="353" actId="20577"/>
          <ac:spMkLst>
            <pc:docMk/>
            <pc:sldMk cId="818813400" sldId="2698"/>
            <ac:spMk id="3" creationId="{C850EC2E-7346-6DFD-0A74-B34CD73780D4}"/>
          </ac:spMkLst>
        </pc:spChg>
      </pc:sldChg>
      <pc:sldChg chg="modSp mod">
        <pc:chgData name="Cristian Boffo" userId="1227677d-13bd-46c0-bdd5-02e0cbff23a7" providerId="ADAL" clId="{8E390CA6-BE87-0447-93EF-2C61E23D7B49}" dt="2023-07-13T02:02:53.648" v="357" actId="20577"/>
        <pc:sldMkLst>
          <pc:docMk/>
          <pc:sldMk cId="3858422653" sldId="2699"/>
        </pc:sldMkLst>
        <pc:spChg chg="mod">
          <ac:chgData name="Cristian Boffo" userId="1227677d-13bd-46c0-bdd5-02e0cbff23a7" providerId="ADAL" clId="{8E390CA6-BE87-0447-93EF-2C61E23D7B49}" dt="2023-07-13T02:02:53.648" v="357" actId="20577"/>
          <ac:spMkLst>
            <pc:docMk/>
            <pc:sldMk cId="3858422653" sldId="2699"/>
            <ac:spMk id="7" creationId="{473FE647-A29A-CEA3-D4FE-BB48B70F536F}"/>
          </ac:spMkLst>
        </pc:spChg>
      </pc:sldChg>
      <pc:sldChg chg="modSp mod">
        <pc:chgData name="Cristian Boffo" userId="1227677d-13bd-46c0-bdd5-02e0cbff23a7" providerId="ADAL" clId="{8E390CA6-BE87-0447-93EF-2C61E23D7B49}" dt="2023-07-13T02:02:59.941" v="361" actId="20577"/>
        <pc:sldMkLst>
          <pc:docMk/>
          <pc:sldMk cId="28231402" sldId="2700"/>
        </pc:sldMkLst>
        <pc:spChg chg="mod">
          <ac:chgData name="Cristian Boffo" userId="1227677d-13bd-46c0-bdd5-02e0cbff23a7" providerId="ADAL" clId="{8E390CA6-BE87-0447-93EF-2C61E23D7B49}" dt="2023-07-13T02:02:59.941" v="361" actId="20577"/>
          <ac:spMkLst>
            <pc:docMk/>
            <pc:sldMk cId="28231402" sldId="2700"/>
            <ac:spMk id="5" creationId="{F72B8C43-BC6F-0872-066E-BA4276223232}"/>
          </ac:spMkLst>
        </pc:spChg>
      </pc:sldChg>
      <pc:sldChg chg="modSp mod">
        <pc:chgData name="Cristian Boffo" userId="1227677d-13bd-46c0-bdd5-02e0cbff23a7" providerId="ADAL" clId="{8E390CA6-BE87-0447-93EF-2C61E23D7B49}" dt="2023-07-13T02:02:35.253" v="345" actId="20577"/>
        <pc:sldMkLst>
          <pc:docMk/>
          <pc:sldMk cId="918176640" sldId="2702"/>
        </pc:sldMkLst>
        <pc:spChg chg="mod">
          <ac:chgData name="Cristian Boffo" userId="1227677d-13bd-46c0-bdd5-02e0cbff23a7" providerId="ADAL" clId="{8E390CA6-BE87-0447-93EF-2C61E23D7B49}" dt="2023-07-13T02:02:35.253" v="345" actId="20577"/>
          <ac:spMkLst>
            <pc:docMk/>
            <pc:sldMk cId="918176640" sldId="2702"/>
            <ac:spMk id="4" creationId="{EE52F794-7681-A930-BD96-DD31F4123C14}"/>
          </ac:spMkLst>
        </pc:spChg>
      </pc:sldChg>
      <pc:sldChg chg="modSp mod">
        <pc:chgData name="Cristian Boffo" userId="1227677d-13bd-46c0-bdd5-02e0cbff23a7" providerId="ADAL" clId="{8E390CA6-BE87-0447-93EF-2C61E23D7B49}" dt="2023-07-19T14:11:05.248" v="400" actId="20577"/>
        <pc:sldMkLst>
          <pc:docMk/>
          <pc:sldMk cId="0" sldId="2703"/>
        </pc:sldMkLst>
        <pc:spChg chg="mod">
          <ac:chgData name="Cristian Boffo" userId="1227677d-13bd-46c0-bdd5-02e0cbff23a7" providerId="ADAL" clId="{8E390CA6-BE87-0447-93EF-2C61E23D7B49}" dt="2023-07-19T14:11:05.248" v="400" actId="20577"/>
          <ac:spMkLst>
            <pc:docMk/>
            <pc:sldMk cId="0" sldId="2703"/>
            <ac:spMk id="3" creationId="{185883E4-CCF1-86D4-E11F-F164D5CC68A1}"/>
          </ac:spMkLst>
        </pc:spChg>
      </pc:sldChg>
      <pc:sldChg chg="addSp delSp modSp mod">
        <pc:chgData name="Cristian Boffo" userId="1227677d-13bd-46c0-bdd5-02e0cbff23a7" providerId="ADAL" clId="{8E390CA6-BE87-0447-93EF-2C61E23D7B49}" dt="2023-07-13T01:56:52.768" v="238" actId="14100"/>
        <pc:sldMkLst>
          <pc:docMk/>
          <pc:sldMk cId="908298150" sldId="2704"/>
        </pc:sldMkLst>
        <pc:spChg chg="mod">
          <ac:chgData name="Cristian Boffo" userId="1227677d-13bd-46c0-bdd5-02e0cbff23a7" providerId="ADAL" clId="{8E390CA6-BE87-0447-93EF-2C61E23D7B49}" dt="2023-07-13T01:55:39.420" v="230" actId="20577"/>
          <ac:spMkLst>
            <pc:docMk/>
            <pc:sldMk cId="908298150" sldId="2704"/>
            <ac:spMk id="5" creationId="{FE29A03B-6338-F158-F302-9D28B9860BFB}"/>
          </ac:spMkLst>
        </pc:spChg>
        <pc:picChg chg="del">
          <ac:chgData name="Cristian Boffo" userId="1227677d-13bd-46c0-bdd5-02e0cbff23a7" providerId="ADAL" clId="{8E390CA6-BE87-0447-93EF-2C61E23D7B49}" dt="2023-07-13T01:56:06.020" v="231" actId="478"/>
          <ac:picMkLst>
            <pc:docMk/>
            <pc:sldMk cId="908298150" sldId="2704"/>
            <ac:picMk id="2" creationId="{22350BFF-9116-817B-0329-CD6053F807FB}"/>
          </ac:picMkLst>
        </pc:picChg>
        <pc:picChg chg="add mod">
          <ac:chgData name="Cristian Boffo" userId="1227677d-13bd-46c0-bdd5-02e0cbff23a7" providerId="ADAL" clId="{8E390CA6-BE87-0447-93EF-2C61E23D7B49}" dt="2023-07-13T01:52:46.421" v="18" actId="14100"/>
          <ac:picMkLst>
            <pc:docMk/>
            <pc:sldMk cId="908298150" sldId="2704"/>
            <ac:picMk id="3" creationId="{2BF73AF8-6C7D-0079-6B46-1CBE6331F922}"/>
          </ac:picMkLst>
        </pc:picChg>
        <pc:picChg chg="add mod">
          <ac:chgData name="Cristian Boffo" userId="1227677d-13bd-46c0-bdd5-02e0cbff23a7" providerId="ADAL" clId="{8E390CA6-BE87-0447-93EF-2C61E23D7B49}" dt="2023-07-13T01:56:32.793" v="235" actId="167"/>
          <ac:picMkLst>
            <pc:docMk/>
            <pc:sldMk cId="908298150" sldId="2704"/>
            <ac:picMk id="4" creationId="{3BFCB523-021D-7F7C-4E80-1911E012F405}"/>
          </ac:picMkLst>
        </pc:picChg>
        <pc:picChg chg="del">
          <ac:chgData name="Cristian Boffo" userId="1227677d-13bd-46c0-bdd5-02e0cbff23a7" providerId="ADAL" clId="{8E390CA6-BE87-0447-93EF-2C61E23D7B49}" dt="2023-07-13T01:52:27.485" v="15" actId="478"/>
          <ac:picMkLst>
            <pc:docMk/>
            <pc:sldMk cId="908298150" sldId="2704"/>
            <ac:picMk id="8" creationId="{E8F9306A-8D3D-863C-40AD-26A2CAEB8806}"/>
          </ac:picMkLst>
        </pc:picChg>
        <pc:cxnChg chg="mod">
          <ac:chgData name="Cristian Boffo" userId="1227677d-13bd-46c0-bdd5-02e0cbff23a7" providerId="ADAL" clId="{8E390CA6-BE87-0447-93EF-2C61E23D7B49}" dt="2023-07-13T01:56:43.957" v="237" actId="14100"/>
          <ac:cxnSpMkLst>
            <pc:docMk/>
            <pc:sldMk cId="908298150" sldId="2704"/>
            <ac:cxnSpMk id="6" creationId="{CAF616FF-A570-3E00-2423-6363FDC46DB3}"/>
          </ac:cxnSpMkLst>
        </pc:cxnChg>
        <pc:cxnChg chg="mod">
          <ac:chgData name="Cristian Boffo" userId="1227677d-13bd-46c0-bdd5-02e0cbff23a7" providerId="ADAL" clId="{8E390CA6-BE87-0447-93EF-2C61E23D7B49}" dt="2023-07-13T01:56:52.768" v="238" actId="14100"/>
          <ac:cxnSpMkLst>
            <pc:docMk/>
            <pc:sldMk cId="908298150" sldId="2704"/>
            <ac:cxnSpMk id="7" creationId="{C15D0011-34E5-47F9-0AD6-36ABB9809DEF}"/>
          </ac:cxnSpMkLst>
        </pc:cxnChg>
      </pc:sldChg>
      <pc:sldChg chg="addSp delSp modSp mod">
        <pc:chgData name="Cristian Boffo" userId="1227677d-13bd-46c0-bdd5-02e0cbff23a7" providerId="ADAL" clId="{8E390CA6-BE87-0447-93EF-2C61E23D7B49}" dt="2023-07-18T21:30:28.903" v="371" actId="113"/>
        <pc:sldMkLst>
          <pc:docMk/>
          <pc:sldMk cId="1739096109" sldId="2705"/>
        </pc:sldMkLst>
        <pc:spChg chg="mod">
          <ac:chgData name="Cristian Boffo" userId="1227677d-13bd-46c0-bdd5-02e0cbff23a7" providerId="ADAL" clId="{8E390CA6-BE87-0447-93EF-2C61E23D7B49}" dt="2023-07-18T21:30:28.903" v="371" actId="113"/>
          <ac:spMkLst>
            <pc:docMk/>
            <pc:sldMk cId="1739096109" sldId="2705"/>
            <ac:spMk id="2" creationId="{BC6C02F6-24D9-A8DC-11CA-07675920D16D}"/>
          </ac:spMkLst>
        </pc:spChg>
        <pc:picChg chg="add mod">
          <ac:chgData name="Cristian Boffo" userId="1227677d-13bd-46c0-bdd5-02e0cbff23a7" providerId="ADAL" clId="{8E390CA6-BE87-0447-93EF-2C61E23D7B49}" dt="2023-07-13T01:59:42.418" v="241" actId="1076"/>
          <ac:picMkLst>
            <pc:docMk/>
            <pc:sldMk cId="1739096109" sldId="2705"/>
            <ac:picMk id="3" creationId="{F5617122-DF9B-7A26-B741-11EF69C92C9A}"/>
          </ac:picMkLst>
        </pc:picChg>
        <pc:picChg chg="del">
          <ac:chgData name="Cristian Boffo" userId="1227677d-13bd-46c0-bdd5-02e0cbff23a7" providerId="ADAL" clId="{8E390CA6-BE87-0447-93EF-2C61E23D7B49}" dt="2023-07-13T01:59:20.264" v="239" actId="478"/>
          <ac:picMkLst>
            <pc:docMk/>
            <pc:sldMk cId="1739096109" sldId="2705"/>
            <ac:picMk id="4" creationId="{9880E330-467C-54DA-FCEF-78A9D8CBCCD1}"/>
          </ac:picMkLst>
        </pc:picChg>
        <pc:picChg chg="add mod">
          <ac:chgData name="Cristian Boffo" userId="1227677d-13bd-46c0-bdd5-02e0cbff23a7" providerId="ADAL" clId="{8E390CA6-BE87-0447-93EF-2C61E23D7B49}" dt="2023-07-13T02:01:11.755" v="271" actId="1076"/>
          <ac:picMkLst>
            <pc:docMk/>
            <pc:sldMk cId="1739096109" sldId="2705"/>
            <ac:picMk id="5" creationId="{ED0D06CD-7BD9-A099-7CD8-D4F747B9D1CE}"/>
          </ac:picMkLst>
        </pc:picChg>
        <pc:picChg chg="del">
          <ac:chgData name="Cristian Boffo" userId="1227677d-13bd-46c0-bdd5-02e0cbff23a7" providerId="ADAL" clId="{8E390CA6-BE87-0447-93EF-2C61E23D7B49}" dt="2023-07-13T02:00:04.577" v="249" actId="478"/>
          <ac:picMkLst>
            <pc:docMk/>
            <pc:sldMk cId="1739096109" sldId="2705"/>
            <ac:picMk id="6" creationId="{8AF94D4F-B3EB-140F-895E-905A989F8115}"/>
          </ac:picMkLst>
        </pc:picChg>
      </pc:sldChg>
      <pc:sldChg chg="modSp mod">
        <pc:chgData name="Cristian Boffo" userId="1227677d-13bd-46c0-bdd5-02e0cbff23a7" providerId="ADAL" clId="{8E390CA6-BE87-0447-93EF-2C61E23D7B49}" dt="2023-07-18T21:31:51.134" v="396" actId="1035"/>
        <pc:sldMkLst>
          <pc:docMk/>
          <pc:sldMk cId="1752583655" sldId="2707"/>
        </pc:sldMkLst>
        <pc:spChg chg="mod">
          <ac:chgData name="Cristian Boffo" userId="1227677d-13bd-46c0-bdd5-02e0cbff23a7" providerId="ADAL" clId="{8E390CA6-BE87-0447-93EF-2C61E23D7B49}" dt="2023-07-18T21:31:44.483" v="388" actId="1035"/>
          <ac:spMkLst>
            <pc:docMk/>
            <pc:sldMk cId="1752583655" sldId="2707"/>
            <ac:spMk id="2" creationId="{B604E3F0-1BE3-E438-3637-639B335C3987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8" creationId="{1A469F12-0A51-9319-2D87-92BA8E7FB55B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9" creationId="{F5D4E09E-8BCF-294E-C96C-7C6945BC261C}"/>
          </ac:spMkLst>
        </pc:spChg>
        <pc:spChg chg="mod">
          <ac:chgData name="Cristian Boffo" userId="1227677d-13bd-46c0-bdd5-02e0cbff23a7" providerId="ADAL" clId="{8E390CA6-BE87-0447-93EF-2C61E23D7B49}" dt="2023-07-18T21:31:48.146" v="394" actId="1035"/>
          <ac:spMkLst>
            <pc:docMk/>
            <pc:sldMk cId="1752583655" sldId="2707"/>
            <ac:spMk id="10" creationId="{36E60F21-77B7-849F-7EAA-90E4CB8C3C54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1" creationId="{A2700A09-9ADF-1322-50D8-2023E08EB8CE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2" creationId="{A88A0B99-1CC1-091A-EBDB-733955984584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3" creationId="{FA3E0456-B44C-0860-FD7F-1AA86FF752A3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4" creationId="{A6149F8C-F717-4A49-99C3-5C7626B2F641}"/>
          </ac:spMkLst>
        </pc:spChg>
        <pc:spChg chg="mod">
          <ac:chgData name="Cristian Boffo" userId="1227677d-13bd-46c0-bdd5-02e0cbff23a7" providerId="ADAL" clId="{8E390CA6-BE87-0447-93EF-2C61E23D7B49}" dt="2023-07-18T21:31:51.134" v="396" actId="1035"/>
          <ac:spMkLst>
            <pc:docMk/>
            <pc:sldMk cId="1752583655" sldId="2707"/>
            <ac:spMk id="15" creationId="{194C27E0-7BDD-8431-C4A6-9C363B9C2414}"/>
          </ac:spMkLst>
        </pc:spChg>
      </pc:sldChg>
      <pc:sldMasterChg chg="modSldLayout">
        <pc:chgData name="Cristian Boffo" userId="1227677d-13bd-46c0-bdd5-02e0cbff23a7" providerId="ADAL" clId="{8E390CA6-BE87-0447-93EF-2C61E23D7B49}" dt="2023-07-13T01:50:21.580" v="14" actId="20577"/>
        <pc:sldMasterMkLst>
          <pc:docMk/>
          <pc:sldMasterMk cId="1000730430" sldId="2147484162"/>
        </pc:sldMasterMkLst>
        <pc:sldLayoutChg chg="modSp mod">
          <pc:chgData name="Cristian Boffo" userId="1227677d-13bd-46c0-bdd5-02e0cbff23a7" providerId="ADAL" clId="{8E390CA6-BE87-0447-93EF-2C61E23D7B49}" dt="2023-07-13T01:50:21.580" v="14" actId="20577"/>
          <pc:sldLayoutMkLst>
            <pc:docMk/>
            <pc:sldMasterMk cId="1000730430" sldId="2147484162"/>
            <pc:sldLayoutMk cId="2125879467" sldId="2147484164"/>
          </pc:sldLayoutMkLst>
          <pc:spChg chg="mod">
            <ac:chgData name="Cristian Boffo" userId="1227677d-13bd-46c0-bdd5-02e0cbff23a7" providerId="ADAL" clId="{8E390CA6-BE87-0447-93EF-2C61E23D7B49}" dt="2023-07-13T01:50:21.580" v="14" actId="20577"/>
            <ac:spMkLst>
              <pc:docMk/>
              <pc:sldMasterMk cId="1000730430" sldId="2147484162"/>
              <pc:sldLayoutMk cId="2125879467" sldId="2147484164"/>
              <ac:spMk id="2" creationId="{3E4F00CD-44CB-48BB-BD23-6E74E41248A5}"/>
            </ac:spMkLst>
          </pc:spChg>
          <pc:spChg chg="mod">
            <ac:chgData name="Cristian Boffo" userId="1227677d-13bd-46c0-bdd5-02e0cbff23a7" providerId="ADAL" clId="{8E390CA6-BE87-0447-93EF-2C61E23D7B49}" dt="2023-07-13T01:50:13.536" v="10" actId="20577"/>
            <ac:spMkLst>
              <pc:docMk/>
              <pc:sldMasterMk cId="1000730430" sldId="2147484162"/>
              <pc:sldLayoutMk cId="2125879467" sldId="2147484164"/>
              <ac:spMk id="5" creationId="{5980C502-5F97-9C2F-4F99-87C091C270BC}"/>
            </ac:spMkLst>
          </pc:spChg>
        </pc:sldLayoutChg>
      </pc:sldMasterChg>
    </pc:docChg>
  </pc:docChgLst>
  <pc:docChgLst>
    <pc:chgData name="Alexander Martinez" userId="S::martinez@services.fnal.gov::ad2cabf5-3bf9-4288-b7dc-d5a0b01b83d7" providerId="AD" clId="Web-{5CE375AC-7420-8415-5702-6715FCE5E492}"/>
    <pc:docChg chg="modSld">
      <pc:chgData name="Alexander Martinez" userId="S::martinez@services.fnal.gov::ad2cabf5-3bf9-4288-b7dc-d5a0b01b83d7" providerId="AD" clId="Web-{5CE375AC-7420-8415-5702-6715FCE5E492}" dt="2024-06-14T19:19:16.715" v="272" actId="20577"/>
      <pc:docMkLst>
        <pc:docMk/>
      </pc:docMkLst>
      <pc:sldChg chg="modSp">
        <pc:chgData name="Alexander Martinez" userId="S::martinez@services.fnal.gov::ad2cabf5-3bf9-4288-b7dc-d5a0b01b83d7" providerId="AD" clId="Web-{5CE375AC-7420-8415-5702-6715FCE5E492}" dt="2024-06-14T19:19:16.715" v="272" actId="20577"/>
        <pc:sldMkLst>
          <pc:docMk/>
          <pc:sldMk cId="3573512600" sldId="2693"/>
        </pc:sldMkLst>
        <pc:spChg chg="mod">
          <ac:chgData name="Alexander Martinez" userId="S::martinez@services.fnal.gov::ad2cabf5-3bf9-4288-b7dc-d5a0b01b83d7" providerId="AD" clId="Web-{5CE375AC-7420-8415-5702-6715FCE5E492}" dt="2024-06-14T19:19:16.715" v="272" actId="20577"/>
          <ac:spMkLst>
            <pc:docMk/>
            <pc:sldMk cId="3573512600" sldId="2693"/>
            <ac:spMk id="5" creationId="{00000000-0000-0000-0000-000000000000}"/>
          </ac:spMkLst>
        </pc:spChg>
      </pc:sldChg>
    </pc:docChg>
  </pc:docChgLst>
  <pc:docChgLst>
    <pc:chgData name="Steven J Dixon" userId="S::steveo@services.fnal.gov::ec1ebdd4-28dd-4688-9c93-a95d239ae897" providerId="AD" clId="Web-{27B6E740-4C32-A5C0-C39A-201A054CC373}"/>
    <pc:docChg chg="modSld sldOrd">
      <pc:chgData name="Steven J Dixon" userId="S::steveo@services.fnal.gov::ec1ebdd4-28dd-4688-9c93-a95d239ae897" providerId="AD" clId="Web-{27B6E740-4C32-A5C0-C39A-201A054CC373}" dt="2024-04-15T16:13:12.007" v="198" actId="20577"/>
      <pc:docMkLst>
        <pc:docMk/>
      </pc:docMkLst>
      <pc:sldChg chg="ord">
        <pc:chgData name="Steven J Dixon" userId="S::steveo@services.fnal.gov::ec1ebdd4-28dd-4688-9c93-a95d239ae897" providerId="AD" clId="Web-{27B6E740-4C32-A5C0-C39A-201A054CC373}" dt="2024-04-15T16:07:18.475" v="0"/>
        <pc:sldMkLst>
          <pc:docMk/>
          <pc:sldMk cId="3407255897" sldId="2689"/>
        </pc:sldMkLst>
      </pc:sldChg>
      <pc:sldChg chg="modSp">
        <pc:chgData name="Steven J Dixon" userId="S::steveo@services.fnal.gov::ec1ebdd4-28dd-4688-9c93-a95d239ae897" providerId="AD" clId="Web-{27B6E740-4C32-A5C0-C39A-201A054CC373}" dt="2024-04-15T16:13:12.007" v="198" actId="20577"/>
        <pc:sldMkLst>
          <pc:docMk/>
          <pc:sldMk cId="3858422653" sldId="2699"/>
        </pc:sldMkLst>
        <pc:spChg chg="mod">
          <ac:chgData name="Steven J Dixon" userId="S::steveo@services.fnal.gov::ec1ebdd4-28dd-4688-9c93-a95d239ae897" providerId="AD" clId="Web-{27B6E740-4C32-A5C0-C39A-201A054CC373}" dt="2024-04-15T16:13:12.007" v="198" actId="20577"/>
          <ac:spMkLst>
            <pc:docMk/>
            <pc:sldMk cId="3858422653" sldId="2699"/>
            <ac:spMk id="6" creationId="{46269288-CA5F-727E-8741-9FD472021C21}"/>
          </ac:spMkLst>
        </pc:spChg>
      </pc:sldChg>
    </pc:docChg>
  </pc:docChgLst>
  <pc:docChgLst>
    <pc:chgData name="Alexandra Sitko" userId="S::asitko@services.fnal.gov::988b6d55-b4ee-4b17-bd42-fd08eb323e7c" providerId="AD" clId="Web-{2B618949-7517-DA33-821A-B8E5D0D48F01}"/>
    <pc:docChg chg="sldOrd">
      <pc:chgData name="Alexandra Sitko" userId="S::asitko@services.fnal.gov::988b6d55-b4ee-4b17-bd42-fd08eb323e7c" providerId="AD" clId="Web-{2B618949-7517-DA33-821A-B8E5D0D48F01}" dt="2024-05-09T21:13:26.030" v="1"/>
      <pc:docMkLst>
        <pc:docMk/>
      </pc:docMkLst>
      <pc:sldChg chg="ord">
        <pc:chgData name="Alexandra Sitko" userId="S::asitko@services.fnal.gov::988b6d55-b4ee-4b17-bd42-fd08eb323e7c" providerId="AD" clId="Web-{2B618949-7517-DA33-821A-B8E5D0D48F01}" dt="2024-05-09T21:13:26.030" v="1"/>
        <pc:sldMkLst>
          <pc:docMk/>
          <pc:sldMk cId="2252028990" sldId="2942"/>
        </pc:sldMkLst>
      </pc:sldChg>
    </pc:docChg>
  </pc:docChgLst>
  <pc:docChgLst>
    <pc:chgData name="Michele Reynolds" userId="S::micheler@services.fnal.gov::5b309f6e-c739-4593-b2d4-e6428c7c4d5a" providerId="AD" clId="Web-{B3EBC43C-D5DA-10C5-CFEE-3F4E2C2281C7}"/>
    <pc:docChg chg="modSld">
      <pc:chgData name="Michele Reynolds" userId="S::micheler@services.fnal.gov::5b309f6e-c739-4593-b2d4-e6428c7c4d5a" providerId="AD" clId="Web-{B3EBC43C-D5DA-10C5-CFEE-3F4E2C2281C7}" dt="2024-05-09T21:25:53.955" v="3"/>
      <pc:docMkLst>
        <pc:docMk/>
      </pc:docMkLst>
      <pc:sldChg chg="modSp">
        <pc:chgData name="Michele Reynolds" userId="S::micheler@services.fnal.gov::5b309f6e-c739-4593-b2d4-e6428c7c4d5a" providerId="AD" clId="Web-{B3EBC43C-D5DA-10C5-CFEE-3F4E2C2281C7}" dt="2024-05-09T21:25:53.955" v="3"/>
        <pc:sldMkLst>
          <pc:docMk/>
          <pc:sldMk cId="1850173281" sldId="2943"/>
        </pc:sldMkLst>
        <pc:graphicFrameChg chg="mod modGraphic">
          <ac:chgData name="Michele Reynolds" userId="S::micheler@services.fnal.gov::5b309f6e-c739-4593-b2d4-e6428c7c4d5a" providerId="AD" clId="Web-{B3EBC43C-D5DA-10C5-CFEE-3F4E2C2281C7}" dt="2024-05-09T21:25:53.955" v="3"/>
          <ac:graphicFrameMkLst>
            <pc:docMk/>
            <pc:sldMk cId="1850173281" sldId="2943"/>
            <ac:graphicFrameMk id="11" creationId="{20B3337E-8C5E-ECB5-3C19-D9525A9211A3}"/>
          </ac:graphicFrameMkLst>
        </pc:graphicFrameChg>
      </pc:sldChg>
    </pc:docChg>
  </pc:docChgLst>
  <pc:docChgLst>
    <pc:chgData name="Saravan K. Chandrasekaran" userId="S::saravan@services.fnal.gov::d17f42ac-67e8-41cb-9b08-d39450231a32" providerId="AD" clId="Web-{361A3A29-5FF8-49FE-9E35-88591898E9F8}"/>
    <pc:docChg chg="modSld">
      <pc:chgData name="Saravan K. Chandrasekaran" userId="S::saravan@services.fnal.gov::d17f42ac-67e8-41cb-9b08-d39450231a32" providerId="AD" clId="Web-{361A3A29-5FF8-49FE-9E35-88591898E9F8}" dt="2024-04-17T21:30:56.797" v="31" actId="20577"/>
      <pc:docMkLst>
        <pc:docMk/>
      </pc:docMkLst>
      <pc:sldChg chg="modSp">
        <pc:chgData name="Saravan K. Chandrasekaran" userId="S::saravan@services.fnal.gov::d17f42ac-67e8-41cb-9b08-d39450231a32" providerId="AD" clId="Web-{361A3A29-5FF8-49FE-9E35-88591898E9F8}" dt="2024-04-17T21:30:56.797" v="31" actId="20577"/>
        <pc:sldMkLst>
          <pc:docMk/>
          <pc:sldMk cId="1278019839" sldId="2691"/>
        </pc:sldMkLst>
        <pc:spChg chg="mod">
          <ac:chgData name="Saravan K. Chandrasekaran" userId="S::saravan@services.fnal.gov::d17f42ac-67e8-41cb-9b08-d39450231a32" providerId="AD" clId="Web-{361A3A29-5FF8-49FE-9E35-88591898E9F8}" dt="2024-04-17T21:30:56.797" v="31" actId="20577"/>
          <ac:spMkLst>
            <pc:docMk/>
            <pc:sldMk cId="1278019839" sldId="2691"/>
            <ac:spMk id="2" creationId="{F2702227-C49B-482E-D987-D520CAC3B7F6}"/>
          </ac:spMkLst>
        </pc:spChg>
      </pc:sldChg>
    </pc:docChg>
  </pc:docChgLst>
  <pc:docChgLst>
    <pc:chgData name="Jerry R Leibfritz" userId="579ae2f1-00ce-401c-81cf-f42a7cd640d1" providerId="ADAL" clId="{877C7B93-501D-0F42-B83E-E3717B6B3E6B}"/>
    <pc:docChg chg="custSel modSld">
      <pc:chgData name="Jerry R Leibfritz" userId="579ae2f1-00ce-401c-81cf-f42a7cd640d1" providerId="ADAL" clId="{877C7B93-501D-0F42-B83E-E3717B6B3E6B}" dt="2024-04-11T18:53:57.059" v="3"/>
      <pc:docMkLst>
        <pc:docMk/>
      </pc:docMkLst>
      <pc:sldChg chg="addSp delSp modSp mod">
        <pc:chgData name="Jerry R Leibfritz" userId="579ae2f1-00ce-401c-81cf-f42a7cd640d1" providerId="ADAL" clId="{877C7B93-501D-0F42-B83E-E3717B6B3E6B}" dt="2024-04-11T18:53:57.059" v="3"/>
        <pc:sldMkLst>
          <pc:docMk/>
          <pc:sldMk cId="412194630" sldId="2946"/>
        </pc:sldMkLst>
        <pc:spChg chg="add mod">
          <ac:chgData name="Jerry R Leibfritz" userId="579ae2f1-00ce-401c-81cf-f42a7cd640d1" providerId="ADAL" clId="{877C7B93-501D-0F42-B83E-E3717B6B3E6B}" dt="2024-04-11T18:53:36.499" v="1"/>
          <ac:spMkLst>
            <pc:docMk/>
            <pc:sldMk cId="412194630" sldId="2946"/>
            <ac:spMk id="2" creationId="{103D4AA2-CAD8-9809-1FC2-47019168A42A}"/>
          </ac:spMkLst>
        </pc:spChg>
        <pc:spChg chg="del">
          <ac:chgData name="Jerry R Leibfritz" userId="579ae2f1-00ce-401c-81cf-f42a7cd640d1" providerId="ADAL" clId="{877C7B93-501D-0F42-B83E-E3717B6B3E6B}" dt="2024-04-11T18:53:27.605" v="0" actId="478"/>
          <ac:spMkLst>
            <pc:docMk/>
            <pc:sldMk cId="412194630" sldId="2946"/>
            <ac:spMk id="6" creationId="{785BC0EB-A1FF-CDFB-9A8E-8A6B0D31010E}"/>
          </ac:spMkLst>
        </pc:spChg>
        <pc:spChg chg="del">
          <ac:chgData name="Jerry R Leibfritz" userId="579ae2f1-00ce-401c-81cf-f42a7cd640d1" providerId="ADAL" clId="{877C7B93-501D-0F42-B83E-E3717B6B3E6B}" dt="2024-04-11T18:53:43.533" v="2" actId="478"/>
          <ac:spMkLst>
            <pc:docMk/>
            <pc:sldMk cId="412194630" sldId="2946"/>
            <ac:spMk id="7" creationId="{AEC20112-98DD-EF9E-1651-43A8AC5405EB}"/>
          </ac:spMkLst>
        </pc:spChg>
        <pc:spChg chg="del">
          <ac:chgData name="Jerry R Leibfritz" userId="579ae2f1-00ce-401c-81cf-f42a7cd640d1" providerId="ADAL" clId="{877C7B93-501D-0F42-B83E-E3717B6B3E6B}" dt="2024-04-11T18:53:43.533" v="2" actId="478"/>
          <ac:spMkLst>
            <pc:docMk/>
            <pc:sldMk cId="412194630" sldId="2946"/>
            <ac:spMk id="8" creationId="{9E7EE040-7918-BA49-1B84-858A23B3757B}"/>
          </ac:spMkLst>
        </pc:spChg>
        <pc:spChg chg="add mod">
          <ac:chgData name="Jerry R Leibfritz" userId="579ae2f1-00ce-401c-81cf-f42a7cd640d1" providerId="ADAL" clId="{877C7B93-501D-0F42-B83E-E3717B6B3E6B}" dt="2024-04-11T18:53:57.059" v="3"/>
          <ac:spMkLst>
            <pc:docMk/>
            <pc:sldMk cId="412194630" sldId="2946"/>
            <ac:spMk id="12" creationId="{7F94DF4F-F1B4-2D32-18D0-594164B3B83A}"/>
          </ac:spMkLst>
        </pc:spChg>
        <pc:spChg chg="add mod">
          <ac:chgData name="Jerry R Leibfritz" userId="579ae2f1-00ce-401c-81cf-f42a7cd640d1" providerId="ADAL" clId="{877C7B93-501D-0F42-B83E-E3717B6B3E6B}" dt="2024-04-11T18:53:57.059" v="3"/>
          <ac:spMkLst>
            <pc:docMk/>
            <pc:sldMk cId="412194630" sldId="2946"/>
            <ac:spMk id="13" creationId="{D7530215-1924-39DB-F1E0-0E5BFE107F50}"/>
          </ac:spMkLst>
        </pc:spChg>
        <pc:spChg chg="add mod">
          <ac:chgData name="Jerry R Leibfritz" userId="579ae2f1-00ce-401c-81cf-f42a7cd640d1" providerId="ADAL" clId="{877C7B93-501D-0F42-B83E-E3717B6B3E6B}" dt="2024-04-11T18:53:57.059" v="3"/>
          <ac:spMkLst>
            <pc:docMk/>
            <pc:sldMk cId="412194630" sldId="2946"/>
            <ac:spMk id="17" creationId="{917FD347-B350-08E0-5461-8770C7DF03CE}"/>
          </ac:spMkLst>
        </pc:spChg>
        <pc:picChg chg="del">
          <ac:chgData name="Jerry R Leibfritz" userId="579ae2f1-00ce-401c-81cf-f42a7cd640d1" providerId="ADAL" clId="{877C7B93-501D-0F42-B83E-E3717B6B3E6B}" dt="2024-04-11T18:53:43.533" v="2" actId="478"/>
          <ac:picMkLst>
            <pc:docMk/>
            <pc:sldMk cId="412194630" sldId="2946"/>
            <ac:picMk id="9" creationId="{DCF33590-8F75-63CE-4E6E-49412D84D8AC}"/>
          </ac:picMkLst>
        </pc:picChg>
        <pc:picChg chg="del">
          <ac:chgData name="Jerry R Leibfritz" userId="579ae2f1-00ce-401c-81cf-f42a7cd640d1" providerId="ADAL" clId="{877C7B93-501D-0F42-B83E-E3717B6B3E6B}" dt="2024-04-11T18:53:43.533" v="2" actId="478"/>
          <ac:picMkLst>
            <pc:docMk/>
            <pc:sldMk cId="412194630" sldId="2946"/>
            <ac:picMk id="10" creationId="{C2C12A70-CBCC-189A-23D5-442572A5AB55}"/>
          </ac:picMkLst>
        </pc:picChg>
        <pc:picChg chg="del">
          <ac:chgData name="Jerry R Leibfritz" userId="579ae2f1-00ce-401c-81cf-f42a7cd640d1" providerId="ADAL" clId="{877C7B93-501D-0F42-B83E-E3717B6B3E6B}" dt="2024-04-11T18:53:43.533" v="2" actId="478"/>
          <ac:picMkLst>
            <pc:docMk/>
            <pc:sldMk cId="412194630" sldId="2946"/>
            <ac:picMk id="11" creationId="{3CAF9001-B189-25F5-42B8-DDEBC535A12C}"/>
          </ac:picMkLst>
        </pc:picChg>
        <pc:picChg chg="add mod">
          <ac:chgData name="Jerry R Leibfritz" userId="579ae2f1-00ce-401c-81cf-f42a7cd640d1" providerId="ADAL" clId="{877C7B93-501D-0F42-B83E-E3717B6B3E6B}" dt="2024-04-11T18:53:57.059" v="3"/>
          <ac:picMkLst>
            <pc:docMk/>
            <pc:sldMk cId="412194630" sldId="2946"/>
            <ac:picMk id="14" creationId="{C92A51F2-17C0-0E52-BE77-6887E10F7C78}"/>
          </ac:picMkLst>
        </pc:picChg>
        <pc:picChg chg="add mod">
          <ac:chgData name="Jerry R Leibfritz" userId="579ae2f1-00ce-401c-81cf-f42a7cd640d1" providerId="ADAL" clId="{877C7B93-501D-0F42-B83E-E3717B6B3E6B}" dt="2024-04-11T18:53:57.059" v="3"/>
          <ac:picMkLst>
            <pc:docMk/>
            <pc:sldMk cId="412194630" sldId="2946"/>
            <ac:picMk id="15" creationId="{D2792459-B459-8B73-422A-36354763704A}"/>
          </ac:picMkLst>
        </pc:picChg>
        <pc:picChg chg="add mod">
          <ac:chgData name="Jerry R Leibfritz" userId="579ae2f1-00ce-401c-81cf-f42a7cd640d1" providerId="ADAL" clId="{877C7B93-501D-0F42-B83E-E3717B6B3E6B}" dt="2024-04-11T18:53:57.059" v="3"/>
          <ac:picMkLst>
            <pc:docMk/>
            <pc:sldMk cId="412194630" sldId="2946"/>
            <ac:picMk id="16" creationId="{504D2EDB-128B-34B4-5577-20CF6B0EA662}"/>
          </ac:picMkLst>
        </pc:picChg>
      </pc:sldChg>
    </pc:docChg>
  </pc:docChgLst>
  <pc:docChgLst>
    <pc:chgData name="Michele Reynolds" userId="S::micheler@services.fnal.gov::5b309f6e-c739-4593-b2d4-e6428c7c4d5a" providerId="AD" clId="Web-{F49B6220-B97C-0551-5F76-90BD27269ECB}"/>
    <pc:docChg chg="modSld">
      <pc:chgData name="Michele Reynolds" userId="S::micheler@services.fnal.gov::5b309f6e-c739-4593-b2d4-e6428c7c4d5a" providerId="AD" clId="Web-{F49B6220-B97C-0551-5F76-90BD27269ECB}" dt="2024-05-09T17:41:24.896" v="99" actId="20577"/>
      <pc:docMkLst>
        <pc:docMk/>
      </pc:docMkLst>
      <pc:sldChg chg="modSp">
        <pc:chgData name="Michele Reynolds" userId="S::micheler@services.fnal.gov::5b309f6e-c739-4593-b2d4-e6428c7c4d5a" providerId="AD" clId="Web-{F49B6220-B97C-0551-5F76-90BD27269ECB}" dt="2024-05-09T17:41:24.896" v="99" actId="20577"/>
        <pc:sldMkLst>
          <pc:docMk/>
          <pc:sldMk cId="1850173281" sldId="2943"/>
        </pc:sldMkLst>
        <pc:spChg chg="mod">
          <ac:chgData name="Michele Reynolds" userId="S::micheler@services.fnal.gov::5b309f6e-c739-4593-b2d4-e6428c7c4d5a" providerId="AD" clId="Web-{F49B6220-B97C-0551-5F76-90BD27269ECB}" dt="2024-05-09T17:41:24.896" v="99" actId="20577"/>
          <ac:spMkLst>
            <pc:docMk/>
            <pc:sldMk cId="1850173281" sldId="2943"/>
            <ac:spMk id="10" creationId="{2FB7D975-4CBF-4199-8A33-8804DA60B91B}"/>
          </ac:spMkLst>
        </pc:spChg>
        <pc:graphicFrameChg chg="mod modGraphic">
          <ac:chgData name="Michele Reynolds" userId="S::micheler@services.fnal.gov::5b309f6e-c739-4593-b2d4-e6428c7c4d5a" providerId="AD" clId="Web-{F49B6220-B97C-0551-5F76-90BD27269ECB}" dt="2024-05-09T17:11:42.418" v="17"/>
          <ac:graphicFrameMkLst>
            <pc:docMk/>
            <pc:sldMk cId="1850173281" sldId="2943"/>
            <ac:graphicFrameMk id="11" creationId="{20B3337E-8C5E-ECB5-3C19-D9525A9211A3}"/>
          </ac:graphicFrameMkLst>
        </pc:graphicFrameChg>
      </pc:sldChg>
    </pc:docChg>
  </pc:docChgLst>
  <pc:docChgLst>
    <pc:chgData name="Ioanis Kourbanis" userId="312a36f8-4a6d-47eb-b499-721d64d02938" providerId="ADAL" clId="{86498D2E-B083-4944-B3F9-955386C9B443}"/>
    <pc:docChg chg="custSel modSld">
      <pc:chgData name="Ioanis Kourbanis" userId="312a36f8-4a6d-47eb-b499-721d64d02938" providerId="ADAL" clId="{86498D2E-B083-4944-B3F9-955386C9B443}" dt="2024-04-12T16:17:04.321" v="101" actId="14100"/>
      <pc:docMkLst>
        <pc:docMk/>
      </pc:docMkLst>
      <pc:sldChg chg="addSp delSp modSp mod">
        <pc:chgData name="Ioanis Kourbanis" userId="312a36f8-4a6d-47eb-b499-721d64d02938" providerId="ADAL" clId="{86498D2E-B083-4944-B3F9-955386C9B443}" dt="2024-04-12T16:17:04.321" v="101" actId="14100"/>
        <pc:sldMkLst>
          <pc:docMk/>
          <pc:sldMk cId="976735795" sldId="2708"/>
        </pc:sldMkLst>
        <pc:spChg chg="del">
          <ac:chgData name="Ioanis Kourbanis" userId="312a36f8-4a6d-47eb-b499-721d64d02938" providerId="ADAL" clId="{86498D2E-B083-4944-B3F9-955386C9B443}" dt="2024-04-12T16:08:26.421" v="23" actId="21"/>
          <ac:spMkLst>
            <pc:docMk/>
            <pc:sldMk cId="976735795" sldId="2708"/>
            <ac:spMk id="3" creationId="{13FE0C7D-37C2-7705-8EB5-DCC32E038692}"/>
          </ac:spMkLst>
        </pc:spChg>
        <pc:spChg chg="add del mod">
          <ac:chgData name="Ioanis Kourbanis" userId="312a36f8-4a6d-47eb-b499-721d64d02938" providerId="ADAL" clId="{86498D2E-B083-4944-B3F9-955386C9B443}" dt="2024-04-12T16:06:32.906" v="19" actId="21"/>
          <ac:spMkLst>
            <pc:docMk/>
            <pc:sldMk cId="976735795" sldId="2708"/>
            <ac:spMk id="8" creationId="{4D2D831C-BD01-652B-1A2A-CEB46785A9C7}"/>
          </ac:spMkLst>
        </pc:spChg>
        <pc:spChg chg="del">
          <ac:chgData name="Ioanis Kourbanis" userId="312a36f8-4a6d-47eb-b499-721d64d02938" providerId="ADAL" clId="{86498D2E-B083-4944-B3F9-955386C9B443}" dt="2024-04-12T16:03:53.573" v="2" actId="21"/>
          <ac:spMkLst>
            <pc:docMk/>
            <pc:sldMk cId="976735795" sldId="2708"/>
            <ac:spMk id="11" creationId="{FC800F77-6839-8316-E142-328FA7C7D981}"/>
          </ac:spMkLst>
        </pc:spChg>
        <pc:spChg chg="add mod">
          <ac:chgData name="Ioanis Kourbanis" userId="312a36f8-4a6d-47eb-b499-721d64d02938" providerId="ADAL" clId="{86498D2E-B083-4944-B3F9-955386C9B443}" dt="2024-04-12T16:12:59.419" v="99" actId="1076"/>
          <ac:spMkLst>
            <pc:docMk/>
            <pc:sldMk cId="976735795" sldId="2708"/>
            <ac:spMk id="12" creationId="{CFDEAA41-04A7-9DF5-0D48-692C91B1202B}"/>
          </ac:spMkLst>
        </pc:spChg>
        <pc:spChg chg="mod">
          <ac:chgData name="Ioanis Kourbanis" userId="312a36f8-4a6d-47eb-b499-721d64d02938" providerId="ADAL" clId="{86498D2E-B083-4944-B3F9-955386C9B443}" dt="2024-04-12T16:12:55.162" v="98" actId="1076"/>
          <ac:spMkLst>
            <pc:docMk/>
            <pc:sldMk cId="976735795" sldId="2708"/>
            <ac:spMk id="13" creationId="{C25F425B-3FD8-2391-7374-F54B01755F6E}"/>
          </ac:spMkLst>
        </pc:spChg>
        <pc:spChg chg="add mod">
          <ac:chgData name="Ioanis Kourbanis" userId="312a36f8-4a6d-47eb-b499-721d64d02938" providerId="ADAL" clId="{86498D2E-B083-4944-B3F9-955386C9B443}" dt="2024-04-12T16:10:35.068" v="96" actId="20577"/>
          <ac:spMkLst>
            <pc:docMk/>
            <pc:sldMk cId="976735795" sldId="2708"/>
            <ac:spMk id="14" creationId="{C38DA349-C986-F948-E162-E577017B23FE}"/>
          </ac:spMkLst>
        </pc:spChg>
        <pc:picChg chg="add mod">
          <ac:chgData name="Ioanis Kourbanis" userId="312a36f8-4a6d-47eb-b499-721d64d02938" providerId="ADAL" clId="{86498D2E-B083-4944-B3F9-955386C9B443}" dt="2024-04-12T16:17:04.321" v="101" actId="14100"/>
          <ac:picMkLst>
            <pc:docMk/>
            <pc:sldMk cId="976735795" sldId="2708"/>
            <ac:picMk id="2" creationId="{0D056CEC-3F77-9747-B877-1E7D41658922}"/>
          </ac:picMkLst>
        </pc:picChg>
        <pc:picChg chg="del">
          <ac:chgData name="Ioanis Kourbanis" userId="312a36f8-4a6d-47eb-b499-721d64d02938" providerId="ADAL" clId="{86498D2E-B083-4944-B3F9-955386C9B443}" dt="2024-04-12T16:03:37.949" v="0" actId="21"/>
          <ac:picMkLst>
            <pc:docMk/>
            <pc:sldMk cId="976735795" sldId="2708"/>
            <ac:picMk id="4" creationId="{A7C00F1C-088C-BED2-4E77-D14C11D36F4E}"/>
          </ac:picMkLst>
        </pc:picChg>
        <pc:picChg chg="del">
          <ac:chgData name="Ioanis Kourbanis" userId="312a36f8-4a6d-47eb-b499-721d64d02938" providerId="ADAL" clId="{86498D2E-B083-4944-B3F9-955386C9B443}" dt="2024-04-12T16:03:44.852" v="1" actId="21"/>
          <ac:picMkLst>
            <pc:docMk/>
            <pc:sldMk cId="976735795" sldId="2708"/>
            <ac:picMk id="6" creationId="{A03BC5CD-8186-EFBB-38EB-2D65612DEB85}"/>
          </ac:picMkLst>
        </pc:picChg>
        <pc:picChg chg="add mod">
          <ac:chgData name="Ioanis Kourbanis" userId="312a36f8-4a6d-47eb-b499-721d64d02938" providerId="ADAL" clId="{86498D2E-B083-4944-B3F9-955386C9B443}" dt="2024-04-12T16:17:00.631" v="100" actId="14100"/>
          <ac:picMkLst>
            <pc:docMk/>
            <pc:sldMk cId="976735795" sldId="2708"/>
            <ac:picMk id="7" creationId="{BCFD6746-29E5-5649-C1FE-DD7EF33D632A}"/>
          </ac:picMkLst>
        </pc:picChg>
      </pc:sldChg>
    </pc:docChg>
  </pc:docChgLst>
  <pc:docChgLst>
    <pc:chgData name="Cristian Boffo" userId="1227677d-13bd-46c0-bdd5-02e0cbff23a7" providerId="ADAL" clId="{CE8E008B-E2AE-3A4B-B23D-4861E23606A3}"/>
    <pc:docChg chg="modSld">
      <pc:chgData name="Cristian Boffo" userId="1227677d-13bd-46c0-bdd5-02e0cbff23a7" providerId="ADAL" clId="{CE8E008B-E2AE-3A4B-B23D-4861E23606A3}" dt="2023-12-03T16:44:43.935" v="3" actId="20577"/>
      <pc:docMkLst>
        <pc:docMk/>
      </pc:docMkLst>
      <pc:sldChg chg="modSp mod">
        <pc:chgData name="Cristian Boffo" userId="1227677d-13bd-46c0-bdd5-02e0cbff23a7" providerId="ADAL" clId="{CE8E008B-E2AE-3A4B-B23D-4861E23606A3}" dt="2023-12-03T16:44:43.935" v="3" actId="20577"/>
        <pc:sldMkLst>
          <pc:docMk/>
          <pc:sldMk cId="2353301762" sldId="2940"/>
        </pc:sldMkLst>
        <pc:spChg chg="mod">
          <ac:chgData name="Cristian Boffo" userId="1227677d-13bd-46c0-bdd5-02e0cbff23a7" providerId="ADAL" clId="{CE8E008B-E2AE-3A4B-B23D-4861E23606A3}" dt="2023-12-03T16:44:43.935" v="3" actId="20577"/>
          <ac:spMkLst>
            <pc:docMk/>
            <pc:sldMk cId="2353301762" sldId="2940"/>
            <ac:spMk id="2" creationId="{BC6C02F6-24D9-A8DC-11CA-07675920D16D}"/>
          </ac:spMkLst>
        </pc:spChg>
      </pc:sldChg>
    </pc:docChg>
  </pc:docChgLst>
  <pc:docChgLst>
    <pc:chgData name="Alexander Martinez" userId="ad2cabf5-3bf9-4288-b7dc-d5a0b01b83d7" providerId="ADAL" clId="{96834E08-C716-42D4-82C3-7F3EAAC29D38}"/>
    <pc:docChg chg="custSel modSld">
      <pc:chgData name="Alexander Martinez" userId="ad2cabf5-3bf9-4288-b7dc-d5a0b01b83d7" providerId="ADAL" clId="{96834E08-C716-42D4-82C3-7F3EAAC29D38}" dt="2024-06-14T19:34:47.479" v="1794" actId="20577"/>
      <pc:docMkLst>
        <pc:docMk/>
      </pc:docMkLst>
      <pc:sldChg chg="addSp modSp mod">
        <pc:chgData name="Alexander Martinez" userId="ad2cabf5-3bf9-4288-b7dc-d5a0b01b83d7" providerId="ADAL" clId="{96834E08-C716-42D4-82C3-7F3EAAC29D38}" dt="2024-06-14T19:34:47.479" v="1794" actId="20577"/>
        <pc:sldMkLst>
          <pc:docMk/>
          <pc:sldMk cId="3573512600" sldId="2693"/>
        </pc:sldMkLst>
        <pc:spChg chg="mod">
          <ac:chgData name="Alexander Martinez" userId="ad2cabf5-3bf9-4288-b7dc-d5a0b01b83d7" providerId="ADAL" clId="{96834E08-C716-42D4-82C3-7F3EAAC29D38}" dt="2024-06-14T19:32:50.326" v="1647" actId="1036"/>
          <ac:spMkLst>
            <pc:docMk/>
            <pc:sldMk cId="3573512600" sldId="2693"/>
            <ac:spMk id="3" creationId="{0041BB5E-81BE-A335-2DAA-5D692812C578}"/>
          </ac:spMkLst>
        </pc:spChg>
        <pc:spChg chg="add mod">
          <ac:chgData name="Alexander Martinez" userId="ad2cabf5-3bf9-4288-b7dc-d5a0b01b83d7" providerId="ADAL" clId="{96834E08-C716-42D4-82C3-7F3EAAC29D38}" dt="2024-06-14T19:33:21.015" v="1748" actId="1035"/>
          <ac:spMkLst>
            <pc:docMk/>
            <pc:sldMk cId="3573512600" sldId="2693"/>
            <ac:spMk id="4" creationId="{CE965169-1936-87F3-3AC9-56E6BAFEA0A7}"/>
          </ac:spMkLst>
        </pc:spChg>
        <pc:spChg chg="mod">
          <ac:chgData name="Alexander Martinez" userId="ad2cabf5-3bf9-4288-b7dc-d5a0b01b83d7" providerId="ADAL" clId="{96834E08-C716-42D4-82C3-7F3EAAC29D38}" dt="2024-06-14T19:34:47.479" v="1794" actId="20577"/>
          <ac:spMkLst>
            <pc:docMk/>
            <pc:sldMk cId="3573512600" sldId="2693"/>
            <ac:spMk id="5" creationId="{00000000-0000-0000-0000-000000000000}"/>
          </ac:spMkLst>
        </pc:spChg>
        <pc:spChg chg="mod">
          <ac:chgData name="Alexander Martinez" userId="ad2cabf5-3bf9-4288-b7dc-d5a0b01b83d7" providerId="ADAL" clId="{96834E08-C716-42D4-82C3-7F3EAAC29D38}" dt="2024-06-14T19:31:36.677" v="1467" actId="1035"/>
          <ac:spMkLst>
            <pc:docMk/>
            <pc:sldMk cId="3573512600" sldId="2693"/>
            <ac:spMk id="14" creationId="{063CEE82-B787-DF61-7EF8-B5195DA872E9}"/>
          </ac:spMkLst>
        </pc:spChg>
        <pc:picChg chg="add mod">
          <ac:chgData name="Alexander Martinez" userId="ad2cabf5-3bf9-4288-b7dc-d5a0b01b83d7" providerId="ADAL" clId="{96834E08-C716-42D4-82C3-7F3EAAC29D38}" dt="2024-06-14T19:33:25.326" v="1758" actId="1038"/>
          <ac:picMkLst>
            <pc:docMk/>
            <pc:sldMk cId="3573512600" sldId="2693"/>
            <ac:picMk id="2" creationId="{6689F896-53B8-D853-333B-E0B45DBA22C5}"/>
          </ac:picMkLst>
        </pc:picChg>
        <pc:picChg chg="mod">
          <ac:chgData name="Alexander Martinez" userId="ad2cabf5-3bf9-4288-b7dc-d5a0b01b83d7" providerId="ADAL" clId="{96834E08-C716-42D4-82C3-7F3EAAC29D38}" dt="2024-06-14T19:32:14.054" v="1537" actId="1038"/>
          <ac:picMkLst>
            <pc:docMk/>
            <pc:sldMk cId="3573512600" sldId="2693"/>
            <ac:picMk id="6" creationId="{E0C186BF-7BC6-81F7-6459-5A9C902E4EBD}"/>
          </ac:picMkLst>
        </pc:picChg>
        <pc:picChg chg="mod">
          <ac:chgData name="Alexander Martinez" userId="ad2cabf5-3bf9-4288-b7dc-d5a0b01b83d7" providerId="ADAL" clId="{96834E08-C716-42D4-82C3-7F3EAAC29D38}" dt="2024-06-14T19:32:50.326" v="1647" actId="1036"/>
          <ac:picMkLst>
            <pc:docMk/>
            <pc:sldMk cId="3573512600" sldId="2693"/>
            <ac:picMk id="7" creationId="{89273B67-3B19-FDD8-0960-375E8837B92A}"/>
          </ac:picMkLst>
        </pc:picChg>
        <pc:picChg chg="add mod">
          <ac:chgData name="Alexander Martinez" userId="ad2cabf5-3bf9-4288-b7dc-d5a0b01b83d7" providerId="ADAL" clId="{96834E08-C716-42D4-82C3-7F3EAAC29D38}" dt="2024-06-14T19:33:58.479" v="1769" actId="1037"/>
          <ac:picMkLst>
            <pc:docMk/>
            <pc:sldMk cId="3573512600" sldId="2693"/>
            <ac:picMk id="8" creationId="{36C8B936-2FD8-AFA3-B976-511DFFB297D9}"/>
          </ac:picMkLst>
        </pc:picChg>
      </pc:sldChg>
    </pc:docChg>
  </pc:docChgLst>
  <pc:docChgLst>
    <pc:chgData name="Michele Reynolds" userId="S::micheler@services.fnal.gov::5b309f6e-c739-4593-b2d4-e6428c7c4d5a" providerId="AD" clId="Web-{E2019EBD-3AAD-BA98-C856-18AE28513FAA}"/>
    <pc:docChg chg="modSld">
      <pc:chgData name="Michele Reynolds" userId="S::micheler@services.fnal.gov::5b309f6e-c739-4593-b2d4-e6428c7c4d5a" providerId="AD" clId="Web-{E2019EBD-3AAD-BA98-C856-18AE28513FAA}" dt="2024-05-09T21:20:06.339" v="7"/>
      <pc:docMkLst>
        <pc:docMk/>
      </pc:docMkLst>
      <pc:sldChg chg="modSp">
        <pc:chgData name="Michele Reynolds" userId="S::micheler@services.fnal.gov::5b309f6e-c739-4593-b2d4-e6428c7c4d5a" providerId="AD" clId="Web-{E2019EBD-3AAD-BA98-C856-18AE28513FAA}" dt="2024-05-09T21:20:06.339" v="7"/>
        <pc:sldMkLst>
          <pc:docMk/>
          <pc:sldMk cId="1850173281" sldId="2943"/>
        </pc:sldMkLst>
        <pc:graphicFrameChg chg="mod modGraphic">
          <ac:chgData name="Michele Reynolds" userId="S::micheler@services.fnal.gov::5b309f6e-c739-4593-b2d4-e6428c7c4d5a" providerId="AD" clId="Web-{E2019EBD-3AAD-BA98-C856-18AE28513FAA}" dt="2024-05-09T21:20:06.339" v="7"/>
          <ac:graphicFrameMkLst>
            <pc:docMk/>
            <pc:sldMk cId="1850173281" sldId="2943"/>
            <ac:graphicFrameMk id="11" creationId="{20B3337E-8C5E-ECB5-3C19-D9525A9211A3}"/>
          </ac:graphicFrameMkLst>
        </pc:graphicFrameChg>
      </pc:sldChg>
    </pc:docChg>
  </pc:docChgLst>
  <pc:docChgLst>
    <pc:chgData name="Cristian Boffo" userId="1227677d-13bd-46c0-bdd5-02e0cbff23a7" providerId="ADAL" clId="{05201B44-DDB9-E449-B82B-0D45B7E77BA0}"/>
    <pc:docChg chg="custSel modSld">
      <pc:chgData name="Cristian Boffo" userId="1227677d-13bd-46c0-bdd5-02e0cbff23a7" providerId="ADAL" clId="{05201B44-DDB9-E449-B82B-0D45B7E77BA0}" dt="2023-11-15T13:30:00.827" v="19" actId="20577"/>
      <pc:docMkLst>
        <pc:docMk/>
      </pc:docMkLst>
      <pc:sldChg chg="modSp mod">
        <pc:chgData name="Cristian Boffo" userId="1227677d-13bd-46c0-bdd5-02e0cbff23a7" providerId="ADAL" clId="{05201B44-DDB9-E449-B82B-0D45B7E77BA0}" dt="2023-11-15T13:30:00.827" v="19" actId="20577"/>
        <pc:sldMkLst>
          <pc:docMk/>
          <pc:sldMk cId="0" sldId="2713"/>
        </pc:sldMkLst>
        <pc:spChg chg="mod">
          <ac:chgData name="Cristian Boffo" userId="1227677d-13bd-46c0-bdd5-02e0cbff23a7" providerId="ADAL" clId="{05201B44-DDB9-E449-B82B-0D45B7E77BA0}" dt="2023-11-15T13:30:00.827" v="19" actId="20577"/>
          <ac:spMkLst>
            <pc:docMk/>
            <pc:sldMk cId="0" sldId="2713"/>
            <ac:spMk id="3" creationId="{185883E4-CCF1-86D4-E11F-F164D5CC68A1}"/>
          </ac:spMkLst>
        </pc:spChg>
      </pc:sldChg>
      <pc:sldChg chg="addSp delSp modSp mod">
        <pc:chgData name="Cristian Boffo" userId="1227677d-13bd-46c0-bdd5-02e0cbff23a7" providerId="ADAL" clId="{05201B44-DDB9-E449-B82B-0D45B7E77BA0}" dt="2023-11-15T13:29:48.904" v="5" actId="14100"/>
        <pc:sldMkLst>
          <pc:docMk/>
          <pc:sldMk cId="2353301762" sldId="2940"/>
        </pc:sldMkLst>
        <pc:picChg chg="add mod">
          <ac:chgData name="Cristian Boffo" userId="1227677d-13bd-46c0-bdd5-02e0cbff23a7" providerId="ADAL" clId="{05201B44-DDB9-E449-B82B-0D45B7E77BA0}" dt="2023-11-15T13:29:48.904" v="5" actId="14100"/>
          <ac:picMkLst>
            <pc:docMk/>
            <pc:sldMk cId="2353301762" sldId="2940"/>
            <ac:picMk id="3" creationId="{3EBA5CF9-5CF9-FD3C-CF21-205C7EE3EE3A}"/>
          </ac:picMkLst>
        </pc:picChg>
        <pc:picChg chg="del">
          <ac:chgData name="Cristian Boffo" userId="1227677d-13bd-46c0-bdd5-02e0cbff23a7" providerId="ADAL" clId="{05201B44-DDB9-E449-B82B-0D45B7E77BA0}" dt="2023-11-15T13:29:34.430" v="0" actId="478"/>
          <ac:picMkLst>
            <pc:docMk/>
            <pc:sldMk cId="2353301762" sldId="2940"/>
            <ac:picMk id="4" creationId="{1E0B6AAC-4901-9319-D0D5-74B10B55EBA5}"/>
          </ac:picMkLst>
        </pc:picChg>
      </pc:sldChg>
    </pc:docChg>
  </pc:docChgLst>
  <pc:docChgLst>
    <pc:chgData name="Allan M Rowe" userId="S::arowe@services.fnal.gov::a47b93c3-83ad-4fb6-aa95-fb0d6e57d93e" providerId="AD" clId="Web-{94255283-7A87-4C8A-8FF0-A118B2F4F3F4}"/>
    <pc:docChg chg="modSld">
      <pc:chgData name="Allan M Rowe" userId="S::arowe@services.fnal.gov::a47b93c3-83ad-4fb6-aa95-fb0d6e57d93e" providerId="AD" clId="Web-{94255283-7A87-4C8A-8FF0-A118B2F4F3F4}" dt="2024-02-16T20:45:46.431" v="218" actId="20577"/>
      <pc:docMkLst>
        <pc:docMk/>
      </pc:docMkLst>
      <pc:sldChg chg="modSp">
        <pc:chgData name="Allan M Rowe" userId="S::arowe@services.fnal.gov::a47b93c3-83ad-4fb6-aa95-fb0d6e57d93e" providerId="AD" clId="Web-{94255283-7A87-4C8A-8FF0-A118B2F4F3F4}" dt="2024-02-16T20:45:46.431" v="218" actId="20577"/>
        <pc:sldMkLst>
          <pc:docMk/>
          <pc:sldMk cId="28231402" sldId="2700"/>
        </pc:sldMkLst>
        <pc:spChg chg="mod">
          <ac:chgData name="Allan M Rowe" userId="S::arowe@services.fnal.gov::a47b93c3-83ad-4fb6-aa95-fb0d6e57d93e" providerId="AD" clId="Web-{94255283-7A87-4C8A-8FF0-A118B2F4F3F4}" dt="2024-02-16T20:45:46.431" v="218" actId="20577"/>
          <ac:spMkLst>
            <pc:docMk/>
            <pc:sldMk cId="28231402" sldId="2700"/>
            <ac:spMk id="5" creationId="{F72B8C43-BC6F-0872-066E-BA4276223232}"/>
          </ac:spMkLst>
        </pc:spChg>
      </pc:sldChg>
    </pc:docChg>
  </pc:docChgLst>
  <pc:docChgLst>
    <pc:chgData name="Jeremiah Holzbauer" userId="S::jeremiah@services.fnal.gov::1e9fde1d-ad65-4ad6-b14e-c8638be20743" providerId="AD" clId="Web-{858E1074-EC5F-5387-0B8A-BD84BFAFDAAE}"/>
    <pc:docChg chg="modSld">
      <pc:chgData name="Jeremiah Holzbauer" userId="S::jeremiah@services.fnal.gov::1e9fde1d-ad65-4ad6-b14e-c8638be20743" providerId="AD" clId="Web-{858E1074-EC5F-5387-0B8A-BD84BFAFDAAE}" dt="2024-05-10T04:11:24.207" v="533" actId="14100"/>
      <pc:docMkLst>
        <pc:docMk/>
      </pc:docMkLst>
      <pc:sldChg chg="addSp delSp modSp">
        <pc:chgData name="Jeremiah Holzbauer" userId="S::jeremiah@services.fnal.gov::1e9fde1d-ad65-4ad6-b14e-c8638be20743" providerId="AD" clId="Web-{858E1074-EC5F-5387-0B8A-BD84BFAFDAAE}" dt="2024-05-10T04:11:24.207" v="533" actId="14100"/>
        <pc:sldMkLst>
          <pc:docMk/>
          <pc:sldMk cId="2739375223" sldId="2945"/>
        </pc:sldMkLst>
        <pc:spChg chg="mod">
          <ac:chgData name="Jeremiah Holzbauer" userId="S::jeremiah@services.fnal.gov::1e9fde1d-ad65-4ad6-b14e-c8638be20743" providerId="AD" clId="Web-{858E1074-EC5F-5387-0B8A-BD84BFAFDAAE}" dt="2024-05-10T04:11:18.192" v="532" actId="20577"/>
          <ac:spMkLst>
            <pc:docMk/>
            <pc:sldMk cId="2739375223" sldId="2945"/>
            <ac:spMk id="4" creationId="{EE52F794-7681-A930-BD96-DD31F4123C14}"/>
          </ac:spMkLst>
        </pc:spChg>
        <pc:picChg chg="add mod">
          <ac:chgData name="Jeremiah Holzbauer" userId="S::jeremiah@services.fnal.gov::1e9fde1d-ad65-4ad6-b14e-c8638be20743" providerId="AD" clId="Web-{858E1074-EC5F-5387-0B8A-BD84BFAFDAAE}" dt="2024-05-10T04:10:29.111" v="503" actId="1076"/>
          <ac:picMkLst>
            <pc:docMk/>
            <pc:sldMk cId="2739375223" sldId="2945"/>
            <ac:picMk id="3" creationId="{7167EB56-46A5-ABCB-556F-1CAA252165C7}"/>
          </ac:picMkLst>
        </pc:picChg>
        <pc:picChg chg="mod">
          <ac:chgData name="Jeremiah Holzbauer" userId="S::jeremiah@services.fnal.gov::1e9fde1d-ad65-4ad6-b14e-c8638be20743" providerId="AD" clId="Web-{858E1074-EC5F-5387-0B8A-BD84BFAFDAAE}" dt="2024-05-10T04:04:11.670" v="272" actId="1076"/>
          <ac:picMkLst>
            <pc:docMk/>
            <pc:sldMk cId="2739375223" sldId="2945"/>
            <ac:picMk id="7" creationId="{277636BE-7150-3E0D-7505-3892155736DC}"/>
          </ac:picMkLst>
        </pc:picChg>
        <pc:picChg chg="del">
          <ac:chgData name="Jeremiah Holzbauer" userId="S::jeremiah@services.fnal.gov::1e9fde1d-ad65-4ad6-b14e-c8638be20743" providerId="AD" clId="Web-{858E1074-EC5F-5387-0B8A-BD84BFAFDAAE}" dt="2024-05-10T04:04:08.029" v="271"/>
          <ac:picMkLst>
            <pc:docMk/>
            <pc:sldMk cId="2739375223" sldId="2945"/>
            <ac:picMk id="8" creationId="{3941069B-F7E6-5BDE-053B-E4EB1962598A}"/>
          </ac:picMkLst>
        </pc:picChg>
        <pc:picChg chg="del">
          <ac:chgData name="Jeremiah Holzbauer" userId="S::jeremiah@services.fnal.gov::1e9fde1d-ad65-4ad6-b14e-c8638be20743" providerId="AD" clId="Web-{858E1074-EC5F-5387-0B8A-BD84BFAFDAAE}" dt="2024-05-10T03:59:10.982" v="0"/>
          <ac:picMkLst>
            <pc:docMk/>
            <pc:sldMk cId="2739375223" sldId="2945"/>
            <ac:picMk id="11" creationId="{65526736-6BE8-F551-9504-FEB648BCB34B}"/>
          </ac:picMkLst>
        </pc:picChg>
        <pc:picChg chg="add mod">
          <ac:chgData name="Jeremiah Holzbauer" userId="S::jeremiah@services.fnal.gov::1e9fde1d-ad65-4ad6-b14e-c8638be20743" providerId="AD" clId="Web-{858E1074-EC5F-5387-0B8A-BD84BFAFDAAE}" dt="2024-05-10T04:11:02.488" v="506" actId="1076"/>
          <ac:picMkLst>
            <pc:docMk/>
            <pc:sldMk cId="2739375223" sldId="2945"/>
            <ac:picMk id="12" creationId="{7F52C202-86C2-6F5C-A374-88C6F043ED74}"/>
          </ac:picMkLst>
        </pc:picChg>
        <pc:picChg chg="mod">
          <ac:chgData name="Jeremiah Holzbauer" userId="S::jeremiah@services.fnal.gov::1e9fde1d-ad65-4ad6-b14e-c8638be20743" providerId="AD" clId="Web-{858E1074-EC5F-5387-0B8A-BD84BFAFDAAE}" dt="2024-05-10T04:11:24.207" v="533" actId="14100"/>
          <ac:picMkLst>
            <pc:docMk/>
            <pc:sldMk cId="2739375223" sldId="2945"/>
            <ac:picMk id="15" creationId="{2360564B-0280-2082-DA0D-35DA9F68AF02}"/>
          </ac:picMkLst>
        </pc:picChg>
      </pc:sldChg>
    </pc:docChg>
  </pc:docChgLst>
  <pc:docChgLst>
    <pc:chgData name="Jerry R Leibfritz" userId="S::leibfritz@services.fnal.gov::579ae2f1-00ce-401c-81cf-f42a7cd640d1" providerId="AD" clId="Web-{715321BB-AA3C-1359-1E42-5E5F8F733B72}"/>
    <pc:docChg chg="addSld delSld modSection">
      <pc:chgData name="Jerry R Leibfritz" userId="S::leibfritz@services.fnal.gov::579ae2f1-00ce-401c-81cf-f42a7cd640d1" providerId="AD" clId="Web-{715321BB-AA3C-1359-1E42-5E5F8F733B72}" dt="2024-02-15T16:01:18.072" v="1"/>
      <pc:docMkLst>
        <pc:docMk/>
      </pc:docMkLst>
      <pc:sldChg chg="del">
        <pc:chgData name="Jerry R Leibfritz" userId="S::leibfritz@services.fnal.gov::579ae2f1-00ce-401c-81cf-f42a7cd640d1" providerId="AD" clId="Web-{715321BB-AA3C-1359-1E42-5E5F8F733B72}" dt="2024-02-15T16:00:45.821" v="0"/>
        <pc:sldMkLst>
          <pc:docMk/>
          <pc:sldMk cId="3853543138" sldId="2706"/>
        </pc:sldMkLst>
      </pc:sldChg>
      <pc:sldChg chg="new">
        <pc:chgData name="Jerry R Leibfritz" userId="S::leibfritz@services.fnal.gov::579ae2f1-00ce-401c-81cf-f42a7cd640d1" providerId="AD" clId="Web-{715321BB-AA3C-1359-1E42-5E5F8F733B72}" dt="2024-02-15T16:01:18.072" v="1"/>
        <pc:sldMkLst>
          <pc:docMk/>
          <pc:sldMk cId="2048760146" sldId="2944"/>
        </pc:sldMkLst>
      </pc:sldChg>
    </pc:docChg>
  </pc:docChgLst>
  <pc:docChgLst>
    <pc:chgData name="Donato Passarelli" userId="S::donato@services.fnal.gov::f0cfdcf5-61ca-4be8-aa94-d8e955c9f720" providerId="AD" clId="Web-{6AEB2AB5-7343-0510-D4B3-848B2A58213E}"/>
    <pc:docChg chg="modSld">
      <pc:chgData name="Donato Passarelli" userId="S::donato@services.fnal.gov::f0cfdcf5-61ca-4be8-aa94-d8e955c9f720" providerId="AD" clId="Web-{6AEB2AB5-7343-0510-D4B3-848B2A58213E}" dt="2024-05-10T15:06:56.680" v="65"/>
      <pc:docMkLst>
        <pc:docMk/>
      </pc:docMkLst>
      <pc:sldChg chg="addSp delSp modSp">
        <pc:chgData name="Donato Passarelli" userId="S::donato@services.fnal.gov::f0cfdcf5-61ca-4be8-aa94-d8e955c9f720" providerId="AD" clId="Web-{6AEB2AB5-7343-0510-D4B3-848B2A58213E}" dt="2024-05-10T15:06:56.680" v="65"/>
        <pc:sldMkLst>
          <pc:docMk/>
          <pc:sldMk cId="3573512600" sldId="2693"/>
        </pc:sldMkLst>
        <pc:spChg chg="mod">
          <ac:chgData name="Donato Passarelli" userId="S::donato@services.fnal.gov::f0cfdcf5-61ca-4be8-aa94-d8e955c9f720" providerId="AD" clId="Web-{6AEB2AB5-7343-0510-D4B3-848B2A58213E}" dt="2024-05-10T15:05:57.352" v="56" actId="14100"/>
          <ac:spMkLst>
            <pc:docMk/>
            <pc:sldMk cId="3573512600" sldId="2693"/>
            <ac:spMk id="5" creationId="{00000000-0000-0000-0000-000000000000}"/>
          </ac:spMkLst>
        </pc:spChg>
        <pc:picChg chg="del">
          <ac:chgData name="Donato Passarelli" userId="S::donato@services.fnal.gov::f0cfdcf5-61ca-4be8-aa94-d8e955c9f720" providerId="AD" clId="Web-{6AEB2AB5-7343-0510-D4B3-848B2A58213E}" dt="2024-05-10T15:06:26.477" v="57"/>
          <ac:picMkLst>
            <pc:docMk/>
            <pc:sldMk cId="3573512600" sldId="2693"/>
            <ac:picMk id="2" creationId="{4E956249-A669-A547-2A94-820367B84E5A}"/>
          </ac:picMkLst>
        </pc:picChg>
        <pc:picChg chg="add del mod modCrop">
          <ac:chgData name="Donato Passarelli" userId="S::donato@services.fnal.gov::f0cfdcf5-61ca-4be8-aa94-d8e955c9f720" providerId="AD" clId="Web-{6AEB2AB5-7343-0510-D4B3-848B2A58213E}" dt="2024-05-10T15:06:56.680" v="65"/>
          <ac:picMkLst>
            <pc:docMk/>
            <pc:sldMk cId="3573512600" sldId="2693"/>
            <ac:picMk id="4" creationId="{7E70BC1E-878F-23BB-4EFA-37F87261F8AE}"/>
          </ac:picMkLst>
        </pc:picChg>
      </pc:sldChg>
    </pc:docChg>
  </pc:docChgLst>
  <pc:docChgLst>
    <pc:chgData name="Steven J Dixon" userId="ec1ebdd4-28dd-4688-9c93-a95d239ae897" providerId="ADAL" clId="{D76246A7-5E77-174F-84DA-CC9CD536D563}"/>
    <pc:docChg chg="undo custSel modSld">
      <pc:chgData name="Steven J Dixon" userId="ec1ebdd4-28dd-4688-9c93-a95d239ae897" providerId="ADAL" clId="{D76246A7-5E77-174F-84DA-CC9CD536D563}" dt="2024-06-11T20:18:00.529" v="500" actId="20577"/>
      <pc:docMkLst>
        <pc:docMk/>
      </pc:docMkLst>
      <pc:sldChg chg="addSp delSp modSp mod">
        <pc:chgData name="Steven J Dixon" userId="ec1ebdd4-28dd-4688-9c93-a95d239ae897" providerId="ADAL" clId="{D76246A7-5E77-174F-84DA-CC9CD536D563}" dt="2024-06-11T20:18:00.529" v="500" actId="20577"/>
        <pc:sldMkLst>
          <pc:docMk/>
          <pc:sldMk cId="3858422653" sldId="2699"/>
        </pc:sldMkLst>
        <pc:spChg chg="mod">
          <ac:chgData name="Steven J Dixon" userId="ec1ebdd4-28dd-4688-9c93-a95d239ae897" providerId="ADAL" clId="{D76246A7-5E77-174F-84DA-CC9CD536D563}" dt="2024-06-11T20:18:00.529" v="500" actId="20577"/>
          <ac:spMkLst>
            <pc:docMk/>
            <pc:sldMk cId="3858422653" sldId="2699"/>
            <ac:spMk id="6" creationId="{46269288-CA5F-727E-8741-9FD472021C21}"/>
          </ac:spMkLst>
        </pc:spChg>
        <pc:picChg chg="del">
          <ac:chgData name="Steven J Dixon" userId="ec1ebdd4-28dd-4688-9c93-a95d239ae897" providerId="ADAL" clId="{D76246A7-5E77-174F-84DA-CC9CD536D563}" dt="2024-06-11T20:15:51.346" v="366" actId="478"/>
          <ac:picMkLst>
            <pc:docMk/>
            <pc:sldMk cId="3858422653" sldId="2699"/>
            <ac:picMk id="3" creationId="{8C6386BA-E773-311D-99BA-6755D984E98C}"/>
          </ac:picMkLst>
        </pc:picChg>
        <pc:picChg chg="del">
          <ac:chgData name="Steven J Dixon" userId="ec1ebdd4-28dd-4688-9c93-a95d239ae897" providerId="ADAL" clId="{D76246A7-5E77-174F-84DA-CC9CD536D563}" dt="2024-06-11T20:12:24.286" v="205" actId="478"/>
          <ac:picMkLst>
            <pc:docMk/>
            <pc:sldMk cId="3858422653" sldId="2699"/>
            <ac:picMk id="4" creationId="{F084A792-F867-F25E-4CAF-BB2E51FBCCB6}"/>
          </ac:picMkLst>
        </pc:picChg>
        <pc:picChg chg="add mod">
          <ac:chgData name="Steven J Dixon" userId="ec1ebdd4-28dd-4688-9c93-a95d239ae897" providerId="ADAL" clId="{D76246A7-5E77-174F-84DA-CC9CD536D563}" dt="2024-06-11T20:12:31.558" v="207" actId="14100"/>
          <ac:picMkLst>
            <pc:docMk/>
            <pc:sldMk cId="3858422653" sldId="2699"/>
            <ac:picMk id="5" creationId="{A815DF97-4EBF-A1C9-A3C9-8C7240162C8F}"/>
          </ac:picMkLst>
        </pc:picChg>
        <pc:picChg chg="add mod">
          <ac:chgData name="Steven J Dixon" userId="ec1ebdd4-28dd-4688-9c93-a95d239ae897" providerId="ADAL" clId="{D76246A7-5E77-174F-84DA-CC9CD536D563}" dt="2024-06-11T20:16:10.401" v="369" actId="167"/>
          <ac:picMkLst>
            <pc:docMk/>
            <pc:sldMk cId="3858422653" sldId="2699"/>
            <ac:picMk id="7" creationId="{49847996-E631-4B97-514A-D472C3708EEF}"/>
          </ac:picMkLst>
        </pc:picChg>
      </pc:sldChg>
    </pc:docChg>
  </pc:docChgLst>
  <pc:docChgLst>
    <pc:chgData name="Cristian Boffo" userId="1227677d-13bd-46c0-bdd5-02e0cbff23a7" providerId="ADAL" clId="{12A13DAA-7EC5-0140-9719-10CC934BC54F}"/>
    <pc:docChg chg="modSld">
      <pc:chgData name="Cristian Boffo" userId="1227677d-13bd-46c0-bdd5-02e0cbff23a7" providerId="ADAL" clId="{12A13DAA-7EC5-0140-9719-10CC934BC54F}" dt="2023-09-12T02:22:37.025" v="12" actId="20577"/>
      <pc:docMkLst>
        <pc:docMk/>
      </pc:docMkLst>
      <pc:sldChg chg="modSp mod">
        <pc:chgData name="Cristian Boffo" userId="1227677d-13bd-46c0-bdd5-02e0cbff23a7" providerId="ADAL" clId="{12A13DAA-7EC5-0140-9719-10CC934BC54F}" dt="2023-09-12T02:22:37.025" v="12" actId="20577"/>
        <pc:sldMkLst>
          <pc:docMk/>
          <pc:sldMk cId="1139286859" sldId="2470"/>
        </pc:sldMkLst>
        <pc:spChg chg="mod">
          <ac:chgData name="Cristian Boffo" userId="1227677d-13bd-46c0-bdd5-02e0cbff23a7" providerId="ADAL" clId="{12A13DAA-7EC5-0140-9719-10CC934BC54F}" dt="2023-09-12T02:22:37.025" v="12" actId="20577"/>
          <ac:spMkLst>
            <pc:docMk/>
            <pc:sldMk cId="1139286859" sldId="2470"/>
            <ac:spMk id="4" creationId="{00000000-0000-0000-0000-000000000000}"/>
          </ac:spMkLst>
        </pc:spChg>
      </pc:sldChg>
    </pc:docChg>
  </pc:docChgLst>
  <pc:docChgLst>
    <pc:chgData name="Joseph E Dey" userId="S::dey@services.fnal.gov::c9e3af1c-ec7b-4af0-a3a3-30669bdf3ad3" providerId="AD" clId="Web-{97CF9BD3-D405-858B-E119-FE9588447D15}"/>
    <pc:docChg chg="modSld">
      <pc:chgData name="Joseph E Dey" userId="S::dey@services.fnal.gov::c9e3af1c-ec7b-4af0-a3a3-30669bdf3ad3" providerId="AD" clId="Web-{97CF9BD3-D405-858B-E119-FE9588447D15}" dt="2024-06-14T17:24:46.934" v="6"/>
      <pc:docMkLst>
        <pc:docMk/>
      </pc:docMkLst>
      <pc:sldChg chg="delSp modSp">
        <pc:chgData name="Joseph E Dey" userId="S::dey@services.fnal.gov::c9e3af1c-ec7b-4af0-a3a3-30669bdf3ad3" providerId="AD" clId="Web-{97CF9BD3-D405-858B-E119-FE9588447D15}" dt="2024-06-14T17:24:46.934" v="6"/>
        <pc:sldMkLst>
          <pc:docMk/>
          <pc:sldMk cId="976735795" sldId="2708"/>
        </pc:sldMkLst>
        <pc:spChg chg="del mod">
          <ac:chgData name="Joseph E Dey" userId="S::dey@services.fnal.gov::c9e3af1c-ec7b-4af0-a3a3-30669bdf3ad3" providerId="AD" clId="Web-{97CF9BD3-D405-858B-E119-FE9588447D15}" dt="2024-06-14T17:24:39.496" v="2"/>
          <ac:spMkLst>
            <pc:docMk/>
            <pc:sldMk cId="976735795" sldId="2708"/>
            <ac:spMk id="3" creationId="{591ED557-58C6-10CB-244E-CF9DB8533871}"/>
          </ac:spMkLst>
        </pc:spChg>
        <pc:spChg chg="del mod">
          <ac:chgData name="Joseph E Dey" userId="S::dey@services.fnal.gov::c9e3af1c-ec7b-4af0-a3a3-30669bdf3ad3" providerId="AD" clId="Web-{97CF9BD3-D405-858B-E119-FE9588447D15}" dt="2024-06-14T17:24:46.934" v="6"/>
          <ac:spMkLst>
            <pc:docMk/>
            <pc:sldMk cId="976735795" sldId="2708"/>
            <ac:spMk id="8" creationId="{60705DB7-3358-386C-3127-E7BA44D4023A}"/>
          </ac:spMkLst>
        </pc:spChg>
        <pc:picChg chg="del">
          <ac:chgData name="Joseph E Dey" userId="S::dey@services.fnal.gov::c9e3af1c-ec7b-4af0-a3a3-30669bdf3ad3" providerId="AD" clId="Web-{97CF9BD3-D405-858B-E119-FE9588447D15}" dt="2024-06-14T17:24:42.590" v="3"/>
          <ac:picMkLst>
            <pc:docMk/>
            <pc:sldMk cId="976735795" sldId="2708"/>
            <ac:picMk id="4" creationId="{E8F21205-EDD1-B1A0-C72C-D74B4CF2C8AD}"/>
          </ac:picMkLst>
        </pc:picChg>
        <pc:picChg chg="del">
          <ac:chgData name="Joseph E Dey" userId="S::dey@services.fnal.gov::c9e3af1c-ec7b-4af0-a3a3-30669bdf3ad3" providerId="AD" clId="Web-{97CF9BD3-D405-858B-E119-FE9588447D15}" dt="2024-06-14T17:24:43.606" v="4"/>
          <ac:picMkLst>
            <pc:docMk/>
            <pc:sldMk cId="976735795" sldId="2708"/>
            <ac:picMk id="6" creationId="{23C35502-FDB7-4A90-FF6B-396EB797E636}"/>
          </ac:picMkLst>
        </pc:picChg>
      </pc:sldChg>
    </pc:docChg>
  </pc:docChgLst>
  <pc:docChgLst>
    <pc:chgData name="Donato Passarelli" userId="f0cfdcf5-61ca-4be8-aa94-d8e955c9f720" providerId="ADAL" clId="{1097F624-2BEF-4886-9C8C-5961872C843B}"/>
    <pc:docChg chg="modSld">
      <pc:chgData name="Donato Passarelli" userId="f0cfdcf5-61ca-4be8-aa94-d8e955c9f720" providerId="ADAL" clId="{1097F624-2BEF-4886-9C8C-5961872C843B}" dt="2024-05-10T15:07:35.132" v="24" actId="14100"/>
      <pc:docMkLst>
        <pc:docMk/>
      </pc:docMkLst>
      <pc:sldChg chg="addSp modSp mod">
        <pc:chgData name="Donato Passarelli" userId="f0cfdcf5-61ca-4be8-aa94-d8e955c9f720" providerId="ADAL" clId="{1097F624-2BEF-4886-9C8C-5961872C843B}" dt="2024-05-10T15:07:35.132" v="24" actId="14100"/>
        <pc:sldMkLst>
          <pc:docMk/>
          <pc:sldMk cId="3573512600" sldId="2693"/>
        </pc:sldMkLst>
        <pc:spChg chg="mod">
          <ac:chgData name="Donato Passarelli" userId="f0cfdcf5-61ca-4be8-aa94-d8e955c9f720" providerId="ADAL" clId="{1097F624-2BEF-4886-9C8C-5961872C843B}" dt="2024-05-10T15:07:35.132" v="24" actId="14100"/>
          <ac:spMkLst>
            <pc:docMk/>
            <pc:sldMk cId="3573512600" sldId="2693"/>
            <ac:spMk id="14" creationId="{063CEE82-B787-DF61-7EF8-B5195DA872E9}"/>
          </ac:spMkLst>
        </pc:spChg>
        <pc:picChg chg="add mod modCrop">
          <ac:chgData name="Donato Passarelli" userId="f0cfdcf5-61ca-4be8-aa94-d8e955c9f720" providerId="ADAL" clId="{1097F624-2BEF-4886-9C8C-5961872C843B}" dt="2024-05-10T15:07:03.385" v="8" actId="1076"/>
          <ac:picMkLst>
            <pc:docMk/>
            <pc:sldMk cId="3573512600" sldId="2693"/>
            <ac:picMk id="2" creationId="{2ADFAE28-CB20-51CD-CEC3-B70715703A0F}"/>
          </ac:picMkLst>
        </pc:picChg>
      </pc:sldChg>
    </pc:docChg>
  </pc:docChgLst>
  <pc:docChgLst>
    <pc:chgData name="Ioanis Kourbanis" userId="312a36f8-4a6d-47eb-b499-721d64d02938" providerId="ADAL" clId="{2FD237B4-34AE-4390-8036-E17152D277AD}"/>
    <pc:docChg chg="custSel modSld">
      <pc:chgData name="Ioanis Kourbanis" userId="312a36f8-4a6d-47eb-b499-721d64d02938" providerId="ADAL" clId="{2FD237B4-34AE-4390-8036-E17152D277AD}" dt="2024-02-16T17:16:20.796" v="121" actId="20577"/>
      <pc:docMkLst>
        <pc:docMk/>
      </pc:docMkLst>
      <pc:sldChg chg="addSp delSp modSp mod">
        <pc:chgData name="Ioanis Kourbanis" userId="312a36f8-4a6d-47eb-b499-721d64d02938" providerId="ADAL" clId="{2FD237B4-34AE-4390-8036-E17152D277AD}" dt="2024-02-16T17:16:20.796" v="121" actId="20577"/>
        <pc:sldMkLst>
          <pc:docMk/>
          <pc:sldMk cId="976735795" sldId="2708"/>
        </pc:sldMkLst>
        <pc:spChg chg="add mod">
          <ac:chgData name="Ioanis Kourbanis" userId="312a36f8-4a6d-47eb-b499-721d64d02938" providerId="ADAL" clId="{2FD237B4-34AE-4390-8036-E17152D277AD}" dt="2024-02-16T17:16:20.796" v="121" actId="20577"/>
          <ac:spMkLst>
            <pc:docMk/>
            <pc:sldMk cId="976735795" sldId="2708"/>
            <ac:spMk id="3" creationId="{13FE0C7D-37C2-7705-8EB5-DCC32E038692}"/>
          </ac:spMkLst>
        </pc:spChg>
        <pc:spChg chg="del">
          <ac:chgData name="Ioanis Kourbanis" userId="312a36f8-4a6d-47eb-b499-721d64d02938" providerId="ADAL" clId="{2FD237B4-34AE-4390-8036-E17152D277AD}" dt="2024-02-16T17:09:27.695" v="2" actId="21"/>
          <ac:spMkLst>
            <pc:docMk/>
            <pc:sldMk cId="976735795" sldId="2708"/>
            <ac:spMk id="8" creationId="{1F8FA42D-BE24-A663-253C-F6E91C7E3F33}"/>
          </ac:spMkLst>
        </pc:spChg>
        <pc:spChg chg="add mod">
          <ac:chgData name="Ioanis Kourbanis" userId="312a36f8-4a6d-47eb-b499-721d64d02938" providerId="ADAL" clId="{2FD237B4-34AE-4390-8036-E17152D277AD}" dt="2024-02-16T17:15:41.335" v="115" actId="255"/>
          <ac:spMkLst>
            <pc:docMk/>
            <pc:sldMk cId="976735795" sldId="2708"/>
            <ac:spMk id="11" creationId="{FC800F77-6839-8316-E142-328FA7C7D981}"/>
          </ac:spMkLst>
        </pc:spChg>
        <pc:spChg chg="del">
          <ac:chgData name="Ioanis Kourbanis" userId="312a36f8-4a6d-47eb-b499-721d64d02938" providerId="ADAL" clId="{2FD237B4-34AE-4390-8036-E17152D277AD}" dt="2024-02-16T17:09:35.723" v="3" actId="21"/>
          <ac:spMkLst>
            <pc:docMk/>
            <pc:sldMk cId="976735795" sldId="2708"/>
            <ac:spMk id="12" creationId="{EAEBA254-DC3D-29F9-8D3C-566243ABF6AD}"/>
          </ac:spMkLst>
        </pc:spChg>
        <pc:spChg chg="add mod">
          <ac:chgData name="Ioanis Kourbanis" userId="312a36f8-4a6d-47eb-b499-721d64d02938" providerId="ADAL" clId="{2FD237B4-34AE-4390-8036-E17152D277AD}" dt="2024-02-16T17:15:55.988" v="117" actId="1076"/>
          <ac:spMkLst>
            <pc:docMk/>
            <pc:sldMk cId="976735795" sldId="2708"/>
            <ac:spMk id="13" creationId="{C25F425B-3FD8-2391-7374-F54B01755F6E}"/>
          </ac:spMkLst>
        </pc:spChg>
        <pc:spChg chg="del">
          <ac:chgData name="Ioanis Kourbanis" userId="312a36f8-4a6d-47eb-b499-721d64d02938" providerId="ADAL" clId="{2FD237B4-34AE-4390-8036-E17152D277AD}" dt="2024-02-16T17:09:43.878" v="4" actId="21"/>
          <ac:spMkLst>
            <pc:docMk/>
            <pc:sldMk cId="976735795" sldId="2708"/>
            <ac:spMk id="14" creationId="{BD9A9FED-4B81-2C8A-BE24-A4BDA8719C71}"/>
          </ac:spMkLst>
        </pc:spChg>
        <pc:picChg chg="del">
          <ac:chgData name="Ioanis Kourbanis" userId="312a36f8-4a6d-47eb-b499-721d64d02938" providerId="ADAL" clId="{2FD237B4-34AE-4390-8036-E17152D277AD}" dt="2024-02-16T17:09:10.823" v="0" actId="21"/>
          <ac:picMkLst>
            <pc:docMk/>
            <pc:sldMk cId="976735795" sldId="2708"/>
            <ac:picMk id="2" creationId="{EB010F54-DDEF-DA73-632B-5A87F103411E}"/>
          </ac:picMkLst>
        </pc:picChg>
        <pc:picChg chg="add mod">
          <ac:chgData name="Ioanis Kourbanis" userId="312a36f8-4a6d-47eb-b499-721d64d02938" providerId="ADAL" clId="{2FD237B4-34AE-4390-8036-E17152D277AD}" dt="2024-02-16T17:15:22.307" v="113" actId="1076"/>
          <ac:picMkLst>
            <pc:docMk/>
            <pc:sldMk cId="976735795" sldId="2708"/>
            <ac:picMk id="4" creationId="{A7C00F1C-088C-BED2-4E77-D14C11D36F4E}"/>
          </ac:picMkLst>
        </pc:picChg>
        <pc:picChg chg="add mod">
          <ac:chgData name="Ioanis Kourbanis" userId="312a36f8-4a6d-47eb-b499-721d64d02938" providerId="ADAL" clId="{2FD237B4-34AE-4390-8036-E17152D277AD}" dt="2024-02-16T17:15:24.637" v="114" actId="1076"/>
          <ac:picMkLst>
            <pc:docMk/>
            <pc:sldMk cId="976735795" sldId="2708"/>
            <ac:picMk id="6" creationId="{A03BC5CD-8186-EFBB-38EB-2D65612DEB85}"/>
          </ac:picMkLst>
        </pc:picChg>
        <pc:picChg chg="del">
          <ac:chgData name="Ioanis Kourbanis" userId="312a36f8-4a6d-47eb-b499-721d64d02938" providerId="ADAL" clId="{2FD237B4-34AE-4390-8036-E17152D277AD}" dt="2024-02-16T17:09:16.822" v="1" actId="21"/>
          <ac:picMkLst>
            <pc:docMk/>
            <pc:sldMk cId="976735795" sldId="2708"/>
            <ac:picMk id="7" creationId="{6F2CCF04-C881-A9D5-AC5D-E5856367D50C}"/>
          </ac:picMkLst>
        </pc:picChg>
      </pc:sldChg>
    </pc:docChg>
  </pc:docChgLst>
  <pc:docChgLst>
    <pc:chgData name="Cristian Boffo" userId="1227677d-13bd-46c0-bdd5-02e0cbff23a7" providerId="ADAL" clId="{75848E35-B001-6543-981D-6D80EC8CA692}"/>
    <pc:docChg chg="modSld">
      <pc:chgData name="Cristian Boffo" userId="1227677d-13bd-46c0-bdd5-02e0cbff23a7" providerId="ADAL" clId="{75848E35-B001-6543-981D-6D80EC8CA692}" dt="2023-10-18T17:56:54.435" v="42" actId="20577"/>
      <pc:docMkLst>
        <pc:docMk/>
      </pc:docMkLst>
      <pc:sldChg chg="modSp mod">
        <pc:chgData name="Cristian Boffo" userId="1227677d-13bd-46c0-bdd5-02e0cbff23a7" providerId="ADAL" clId="{75848E35-B001-6543-981D-6D80EC8CA692}" dt="2023-10-18T17:56:54.435" v="42" actId="20577"/>
        <pc:sldMkLst>
          <pc:docMk/>
          <pc:sldMk cId="0" sldId="2713"/>
        </pc:sldMkLst>
        <pc:spChg chg="mod">
          <ac:chgData name="Cristian Boffo" userId="1227677d-13bd-46c0-bdd5-02e0cbff23a7" providerId="ADAL" clId="{75848E35-B001-6543-981D-6D80EC8CA692}" dt="2023-10-18T17:56:54.435" v="42" actId="20577"/>
          <ac:spMkLst>
            <pc:docMk/>
            <pc:sldMk cId="0" sldId="2713"/>
            <ac:spMk id="3" creationId="{185883E4-CCF1-86D4-E11F-F164D5CC68A1}"/>
          </ac:spMkLst>
        </pc:spChg>
      </pc:sldChg>
    </pc:docChg>
  </pc:docChgLst>
  <pc:docChgLst>
    <pc:chgData name="Ernesto Alcaraz" userId="S::ealcaraz@services.fnal.gov::7eed0dd3-8730-4ac6-bb55-878886a83537" providerId="AD" clId="Web-{90BC4D86-F8D7-2F83-7939-5C42113B0099}"/>
    <pc:docChg chg="modSld">
      <pc:chgData name="Ernesto Alcaraz" userId="S::ealcaraz@services.fnal.gov::7eed0dd3-8730-4ac6-bb55-878886a83537" providerId="AD" clId="Web-{90BC4D86-F8D7-2F83-7939-5C42113B0099}" dt="2024-05-10T14:14:28.962" v="270" actId="1076"/>
      <pc:docMkLst>
        <pc:docMk/>
      </pc:docMkLst>
      <pc:sldChg chg="addSp modSp">
        <pc:chgData name="Ernesto Alcaraz" userId="S::ealcaraz@services.fnal.gov::7eed0dd3-8730-4ac6-bb55-878886a83537" providerId="AD" clId="Web-{90BC4D86-F8D7-2F83-7939-5C42113B0099}" dt="2024-05-10T14:14:28.962" v="270" actId="1076"/>
        <pc:sldMkLst>
          <pc:docMk/>
          <pc:sldMk cId="3858422653" sldId="2699"/>
        </pc:sldMkLst>
        <pc:spChg chg="mod">
          <ac:chgData name="Ernesto Alcaraz" userId="S::ealcaraz@services.fnal.gov::7eed0dd3-8730-4ac6-bb55-878886a83537" providerId="AD" clId="Web-{90BC4D86-F8D7-2F83-7939-5C42113B0099}" dt="2024-05-10T14:10:43.726" v="253" actId="20577"/>
          <ac:spMkLst>
            <pc:docMk/>
            <pc:sldMk cId="3858422653" sldId="2699"/>
            <ac:spMk id="6" creationId="{46269288-CA5F-727E-8741-9FD472021C21}"/>
          </ac:spMkLst>
        </pc:spChg>
        <pc:picChg chg="add mod">
          <ac:chgData name="Ernesto Alcaraz" userId="S::ealcaraz@services.fnal.gov::7eed0dd3-8730-4ac6-bb55-878886a83537" providerId="AD" clId="Web-{90BC4D86-F8D7-2F83-7939-5C42113B0099}" dt="2024-05-10T14:14:20.993" v="269" actId="1076"/>
          <ac:picMkLst>
            <pc:docMk/>
            <pc:sldMk cId="3858422653" sldId="2699"/>
            <ac:picMk id="3" creationId="{8C6386BA-E773-311D-99BA-6755D984E98C}"/>
          </ac:picMkLst>
        </pc:picChg>
        <pc:picChg chg="add mod">
          <ac:chgData name="Ernesto Alcaraz" userId="S::ealcaraz@services.fnal.gov::7eed0dd3-8730-4ac6-bb55-878886a83537" providerId="AD" clId="Web-{90BC4D86-F8D7-2F83-7939-5C42113B0099}" dt="2024-05-10T14:14:28.962" v="270" actId="1076"/>
          <ac:picMkLst>
            <pc:docMk/>
            <pc:sldMk cId="3858422653" sldId="2699"/>
            <ac:picMk id="4" creationId="{F084A792-F867-F25E-4CAF-BB2E51FBCCB6}"/>
          </ac:picMkLst>
        </pc:picChg>
      </pc:sldChg>
    </pc:docChg>
  </pc:docChgLst>
  <pc:docChgLst>
    <pc:chgData name="Allan M Rowe" userId="S::arowe@services.fnal.gov::a47b93c3-83ad-4fb6-aa95-fb0d6e57d93e" providerId="AD" clId="Web-{687CDAF6-291D-0ADD-6BCC-A3AF12F69BDD}"/>
    <pc:docChg chg="modSld">
      <pc:chgData name="Allan M Rowe" userId="S::arowe@services.fnal.gov::a47b93c3-83ad-4fb6-aa95-fb0d6e57d93e" providerId="AD" clId="Web-{687CDAF6-291D-0ADD-6BCC-A3AF12F69BDD}" dt="2024-04-15T21:42:05.113" v="211" actId="20577"/>
      <pc:docMkLst>
        <pc:docMk/>
      </pc:docMkLst>
      <pc:sldChg chg="modSp">
        <pc:chgData name="Allan M Rowe" userId="S::arowe@services.fnal.gov::a47b93c3-83ad-4fb6-aa95-fb0d6e57d93e" providerId="AD" clId="Web-{687CDAF6-291D-0ADD-6BCC-A3AF12F69BDD}" dt="2024-04-15T21:42:05.113" v="211" actId="20577"/>
        <pc:sldMkLst>
          <pc:docMk/>
          <pc:sldMk cId="28231402" sldId="2700"/>
        </pc:sldMkLst>
        <pc:spChg chg="mod">
          <ac:chgData name="Allan M Rowe" userId="S::arowe@services.fnal.gov::a47b93c3-83ad-4fb6-aa95-fb0d6e57d93e" providerId="AD" clId="Web-{687CDAF6-291D-0ADD-6BCC-A3AF12F69BDD}" dt="2024-04-15T21:42:05.113" v="211" actId="20577"/>
          <ac:spMkLst>
            <pc:docMk/>
            <pc:sldMk cId="28231402" sldId="2700"/>
            <ac:spMk id="5" creationId="{F72B8C43-BC6F-0872-066E-BA4276223232}"/>
          </ac:spMkLst>
        </pc:spChg>
      </pc:sldChg>
    </pc:docChg>
  </pc:docChgLst>
  <pc:docChgLst>
    <pc:chgData name="Saravan K. Chandrasekaran" userId="S::saravan@services.fnal.gov::d17f42ac-67e8-41cb-9b08-d39450231a32" providerId="AD" clId="Web-{46F67304-3D04-A70D-2BE6-BB92A33F75C6}"/>
    <pc:docChg chg="modSld">
      <pc:chgData name="Saravan K. Chandrasekaran" userId="S::saravan@services.fnal.gov::d17f42ac-67e8-41cb-9b08-d39450231a32" providerId="AD" clId="Web-{46F67304-3D04-A70D-2BE6-BB92A33F75C6}" dt="2024-02-15T17:24:47.380" v="610" actId="20577"/>
      <pc:docMkLst>
        <pc:docMk/>
      </pc:docMkLst>
      <pc:sldChg chg="modSp">
        <pc:chgData name="Saravan K. Chandrasekaran" userId="S::saravan@services.fnal.gov::d17f42ac-67e8-41cb-9b08-d39450231a32" providerId="AD" clId="Web-{46F67304-3D04-A70D-2BE6-BB92A33F75C6}" dt="2024-02-15T17:24:47.380" v="610" actId="20577"/>
        <pc:sldMkLst>
          <pc:docMk/>
          <pc:sldMk cId="1278019839" sldId="2691"/>
        </pc:sldMkLst>
        <pc:spChg chg="mod">
          <ac:chgData name="Saravan K. Chandrasekaran" userId="S::saravan@services.fnal.gov::d17f42ac-67e8-41cb-9b08-d39450231a32" providerId="AD" clId="Web-{46F67304-3D04-A70D-2BE6-BB92A33F75C6}" dt="2024-02-15T17:24:47.380" v="610" actId="20577"/>
          <ac:spMkLst>
            <pc:docMk/>
            <pc:sldMk cId="1278019839" sldId="2691"/>
            <ac:spMk id="2" creationId="{F2702227-C49B-482E-D987-D520CAC3B7F6}"/>
          </ac:spMkLst>
        </pc:spChg>
      </pc:sldChg>
    </pc:docChg>
  </pc:docChgLst>
  <pc:docChgLst>
    <pc:chgData name="Cristian Boffo" userId="1227677d-13bd-46c0-bdd5-02e0cbff23a7" providerId="ADAL" clId="{7954B8A5-A267-3F43-820C-BC4587581CC6}"/>
    <pc:docChg chg="undo custSel delSld modSld modMainMaster modSection">
      <pc:chgData name="Cristian Boffo" userId="1227677d-13bd-46c0-bdd5-02e0cbff23a7" providerId="ADAL" clId="{7954B8A5-A267-3F43-820C-BC4587581CC6}" dt="2024-02-19T14:13:39.138" v="1235" actId="5793"/>
      <pc:docMkLst>
        <pc:docMk/>
      </pc:docMkLst>
      <pc:sldChg chg="modSp mod">
        <pc:chgData name="Cristian Boffo" userId="1227677d-13bd-46c0-bdd5-02e0cbff23a7" providerId="ADAL" clId="{7954B8A5-A267-3F43-820C-BC4587581CC6}" dt="2024-02-15T16:01:03.771" v="6" actId="20577"/>
        <pc:sldMkLst>
          <pc:docMk/>
          <pc:sldMk cId="1139286859" sldId="2470"/>
        </pc:sldMkLst>
        <pc:spChg chg="mod">
          <ac:chgData name="Cristian Boffo" userId="1227677d-13bd-46c0-bdd5-02e0cbff23a7" providerId="ADAL" clId="{7954B8A5-A267-3F43-820C-BC4587581CC6}" dt="2024-02-15T16:01:03.771" v="6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7954B8A5-A267-3F43-820C-BC4587581CC6}" dt="2024-02-19T14:09:40.864" v="1211" actId="20577"/>
        <pc:sldMkLst>
          <pc:docMk/>
          <pc:sldMk cId="0" sldId="2713"/>
        </pc:sldMkLst>
        <pc:spChg chg="mod">
          <ac:chgData name="Cristian Boffo" userId="1227677d-13bd-46c0-bdd5-02e0cbff23a7" providerId="ADAL" clId="{7954B8A5-A267-3F43-820C-BC4587581CC6}" dt="2024-02-19T14:09:40.864" v="1211" actId="20577"/>
          <ac:spMkLst>
            <pc:docMk/>
            <pc:sldMk cId="0" sldId="2713"/>
            <ac:spMk id="3" creationId="{185883E4-CCF1-86D4-E11F-F164D5CC68A1}"/>
          </ac:spMkLst>
        </pc:spChg>
      </pc:sldChg>
      <pc:sldChg chg="addSp delSp modSp mod">
        <pc:chgData name="Cristian Boffo" userId="1227677d-13bd-46c0-bdd5-02e0cbff23a7" providerId="ADAL" clId="{7954B8A5-A267-3F43-820C-BC4587581CC6}" dt="2024-02-19T14:13:39.138" v="1235" actId="5793"/>
        <pc:sldMkLst>
          <pc:docMk/>
          <pc:sldMk cId="2340463371" sldId="2939"/>
        </pc:sldMkLst>
        <pc:spChg chg="mod">
          <ac:chgData name="Cristian Boffo" userId="1227677d-13bd-46c0-bdd5-02e0cbff23a7" providerId="ADAL" clId="{7954B8A5-A267-3F43-820C-BC4587581CC6}" dt="2024-02-15T23:13:34.413" v="727" actId="20577"/>
          <ac:spMkLst>
            <pc:docMk/>
            <pc:sldMk cId="2340463371" sldId="2939"/>
            <ac:spMk id="2" creationId="{20E1645F-4A89-42B9-7C69-0B90B88B847E}"/>
          </ac:spMkLst>
        </pc:spChg>
        <pc:spChg chg="mod">
          <ac:chgData name="Cristian Boffo" userId="1227677d-13bd-46c0-bdd5-02e0cbff23a7" providerId="ADAL" clId="{7954B8A5-A267-3F43-820C-BC4587581CC6}" dt="2024-02-19T14:13:39.138" v="1235" actId="5793"/>
          <ac:spMkLst>
            <pc:docMk/>
            <pc:sldMk cId="2340463371" sldId="2939"/>
            <ac:spMk id="5" creationId="{1FA17298-BE72-388C-878A-E765BDFC67A3}"/>
          </ac:spMkLst>
        </pc:spChg>
        <pc:spChg chg="mod">
          <ac:chgData name="Cristian Boffo" userId="1227677d-13bd-46c0-bdd5-02e0cbff23a7" providerId="ADAL" clId="{7954B8A5-A267-3F43-820C-BC4587581CC6}" dt="2024-02-15T23:13:29.859" v="724" actId="20577"/>
          <ac:spMkLst>
            <pc:docMk/>
            <pc:sldMk cId="2340463371" sldId="2939"/>
            <ac:spMk id="7" creationId="{9B5D5125-BE66-0534-AE37-0342A20B5526}"/>
          </ac:spMkLst>
        </pc:spChg>
        <pc:spChg chg="mod">
          <ac:chgData name="Cristian Boffo" userId="1227677d-13bd-46c0-bdd5-02e0cbff23a7" providerId="ADAL" clId="{7954B8A5-A267-3F43-820C-BC4587581CC6}" dt="2024-02-15T23:13:23.799" v="721" actId="20577"/>
          <ac:spMkLst>
            <pc:docMk/>
            <pc:sldMk cId="2340463371" sldId="2939"/>
            <ac:spMk id="9" creationId="{E1F42CF4-D737-6410-504A-9FD7FA2F2111}"/>
          </ac:spMkLst>
        </pc:spChg>
        <pc:spChg chg="mod">
          <ac:chgData name="Cristian Boffo" userId="1227677d-13bd-46c0-bdd5-02e0cbff23a7" providerId="ADAL" clId="{7954B8A5-A267-3F43-820C-BC4587581CC6}" dt="2024-02-15T18:49:02.004" v="29" actId="207"/>
          <ac:spMkLst>
            <pc:docMk/>
            <pc:sldMk cId="2340463371" sldId="2939"/>
            <ac:spMk id="11" creationId="{A9B09D88-1E28-103F-BA94-7756D208D862}"/>
          </ac:spMkLst>
        </pc:spChg>
        <pc:spChg chg="del">
          <ac:chgData name="Cristian Boffo" userId="1227677d-13bd-46c0-bdd5-02e0cbff23a7" providerId="ADAL" clId="{7954B8A5-A267-3F43-820C-BC4587581CC6}" dt="2024-02-15T23:12:39.293" v="711" actId="478"/>
          <ac:spMkLst>
            <pc:docMk/>
            <pc:sldMk cId="2340463371" sldId="2939"/>
            <ac:spMk id="14" creationId="{BBC3C42E-1C6B-E260-18B4-B99E1BCDFE00}"/>
          </ac:spMkLst>
        </pc:spChg>
        <pc:spChg chg="add mod">
          <ac:chgData name="Cristian Boffo" userId="1227677d-13bd-46c0-bdd5-02e0cbff23a7" providerId="ADAL" clId="{7954B8A5-A267-3F43-820C-BC4587581CC6}" dt="2024-02-15T18:49:12.709" v="32" actId="1076"/>
          <ac:spMkLst>
            <pc:docMk/>
            <pc:sldMk cId="2340463371" sldId="2939"/>
            <ac:spMk id="15" creationId="{72595905-1867-EAD9-27FF-61943008548B}"/>
          </ac:spMkLst>
        </pc:spChg>
        <pc:spChg chg="del">
          <ac:chgData name="Cristian Boffo" userId="1227677d-13bd-46c0-bdd5-02e0cbff23a7" providerId="ADAL" clId="{7954B8A5-A267-3F43-820C-BC4587581CC6}" dt="2024-02-15T23:12:49.290" v="714" actId="478"/>
          <ac:spMkLst>
            <pc:docMk/>
            <pc:sldMk cId="2340463371" sldId="2939"/>
            <ac:spMk id="17" creationId="{E7990E09-D104-5C12-26E4-3B83CDEF7081}"/>
          </ac:spMkLst>
        </pc:spChg>
        <pc:spChg chg="add mod">
          <ac:chgData name="Cristian Boffo" userId="1227677d-13bd-46c0-bdd5-02e0cbff23a7" providerId="ADAL" clId="{7954B8A5-A267-3F43-820C-BC4587581CC6}" dt="2024-02-15T23:12:47.280" v="713" actId="1076"/>
          <ac:spMkLst>
            <pc:docMk/>
            <pc:sldMk cId="2340463371" sldId="2939"/>
            <ac:spMk id="18" creationId="{BEA0C920-463E-2872-07DB-DC5B1183F9CD}"/>
          </ac:spMkLst>
        </pc:spChg>
        <pc:spChg chg="mod">
          <ac:chgData name="Cristian Boffo" userId="1227677d-13bd-46c0-bdd5-02e0cbff23a7" providerId="ADAL" clId="{7954B8A5-A267-3F43-820C-BC4587581CC6}" dt="2024-02-15T23:12:44.313" v="712" actId="1076"/>
          <ac:spMkLst>
            <pc:docMk/>
            <pc:sldMk cId="2340463371" sldId="2939"/>
            <ac:spMk id="19" creationId="{43B9334D-7575-FF25-2EB2-B9983E347E2B}"/>
          </ac:spMkLst>
        </pc:spChg>
        <pc:spChg chg="del">
          <ac:chgData name="Cristian Boffo" userId="1227677d-13bd-46c0-bdd5-02e0cbff23a7" providerId="ADAL" clId="{7954B8A5-A267-3F43-820C-BC4587581CC6}" dt="2024-02-15T18:49:05.657" v="30" actId="478"/>
          <ac:spMkLst>
            <pc:docMk/>
            <pc:sldMk cId="2340463371" sldId="2939"/>
            <ac:spMk id="20" creationId="{81BD1E5C-0AD6-FC25-D245-F0FE4597D449}"/>
          </ac:spMkLst>
        </pc:spChg>
        <pc:spChg chg="add mod">
          <ac:chgData name="Cristian Boffo" userId="1227677d-13bd-46c0-bdd5-02e0cbff23a7" providerId="ADAL" clId="{7954B8A5-A267-3F43-820C-BC4587581CC6}" dt="2024-02-15T23:12:53.263" v="715" actId="1076"/>
          <ac:spMkLst>
            <pc:docMk/>
            <pc:sldMk cId="2340463371" sldId="2939"/>
            <ac:spMk id="21" creationId="{033CBF2A-F50C-F4BA-F959-74DAEE333EFA}"/>
          </ac:spMkLst>
        </pc:spChg>
        <pc:picChg chg="add mod">
          <ac:chgData name="Cristian Boffo" userId="1227677d-13bd-46c0-bdd5-02e0cbff23a7" providerId="ADAL" clId="{7954B8A5-A267-3F43-820C-BC4587581CC6}" dt="2024-02-15T18:47:18.742" v="18" actId="14100"/>
          <ac:picMkLst>
            <pc:docMk/>
            <pc:sldMk cId="2340463371" sldId="2939"/>
            <ac:picMk id="4" creationId="{F57BC541-57EB-3B98-EEF8-25686B5DB7E5}"/>
          </ac:picMkLst>
        </pc:picChg>
        <pc:picChg chg="add mod">
          <ac:chgData name="Cristian Boffo" userId="1227677d-13bd-46c0-bdd5-02e0cbff23a7" providerId="ADAL" clId="{7954B8A5-A267-3F43-820C-BC4587581CC6}" dt="2024-02-15T18:48:15.798" v="23" actId="1076"/>
          <ac:picMkLst>
            <pc:docMk/>
            <pc:sldMk cId="2340463371" sldId="2939"/>
            <ac:picMk id="8" creationId="{6525E328-5CF9-4202-21A2-D60A6E67E442}"/>
          </ac:picMkLst>
        </pc:picChg>
        <pc:picChg chg="del">
          <ac:chgData name="Cristian Boffo" userId="1227677d-13bd-46c0-bdd5-02e0cbff23a7" providerId="ADAL" clId="{7954B8A5-A267-3F43-820C-BC4587581CC6}" dt="2024-02-15T18:47:55.663" v="19" actId="478"/>
          <ac:picMkLst>
            <pc:docMk/>
            <pc:sldMk cId="2340463371" sldId="2939"/>
            <ac:picMk id="12" creationId="{2406C237-A74A-8436-9E98-F328138856C7}"/>
          </ac:picMkLst>
        </pc:picChg>
        <pc:picChg chg="del">
          <ac:chgData name="Cristian Boffo" userId="1227677d-13bd-46c0-bdd5-02e0cbff23a7" providerId="ADAL" clId="{7954B8A5-A267-3F43-820C-BC4587581CC6}" dt="2024-02-15T18:46:48.273" v="15" actId="478"/>
          <ac:picMkLst>
            <pc:docMk/>
            <pc:sldMk cId="2340463371" sldId="2939"/>
            <ac:picMk id="13" creationId="{7562D67D-D563-76F2-82A5-B776867CA78A}"/>
          </ac:picMkLst>
        </pc:picChg>
      </pc:sldChg>
      <pc:sldChg chg="del">
        <pc:chgData name="Cristian Boffo" userId="1227677d-13bd-46c0-bdd5-02e0cbff23a7" providerId="ADAL" clId="{7954B8A5-A267-3F43-820C-BC4587581CC6}" dt="2024-02-16T17:25:35.760" v="952" actId="2696"/>
        <pc:sldMkLst>
          <pc:docMk/>
          <pc:sldMk cId="1241189187" sldId="2941"/>
        </pc:sldMkLst>
      </pc:sldChg>
      <pc:sldChg chg="addSp delSp modSp mod">
        <pc:chgData name="Cristian Boffo" userId="1227677d-13bd-46c0-bdd5-02e0cbff23a7" providerId="ADAL" clId="{7954B8A5-A267-3F43-820C-BC4587581CC6}" dt="2024-02-16T21:15:41.340" v="1029" actId="20577"/>
        <pc:sldMkLst>
          <pc:docMk/>
          <pc:sldMk cId="2252028990" sldId="2942"/>
        </pc:sldMkLst>
        <pc:spChg chg="mod">
          <ac:chgData name="Cristian Boffo" userId="1227677d-13bd-46c0-bdd5-02e0cbff23a7" providerId="ADAL" clId="{7954B8A5-A267-3F43-820C-BC4587581CC6}" dt="2024-02-16T21:15:41.340" v="1029" actId="20577"/>
          <ac:spMkLst>
            <pc:docMk/>
            <pc:sldMk cId="2252028990" sldId="2942"/>
            <ac:spMk id="2" creationId="{BC6C02F6-24D9-A8DC-11CA-07675920D16D}"/>
          </ac:spMkLst>
        </pc:spChg>
        <pc:graphicFrameChg chg="add del mod">
          <ac:chgData name="Cristian Boffo" userId="1227677d-13bd-46c0-bdd5-02e0cbff23a7" providerId="ADAL" clId="{7954B8A5-A267-3F43-820C-BC4587581CC6}" dt="2024-02-15T19:00:14.248" v="216" actId="478"/>
          <ac:graphicFrameMkLst>
            <pc:docMk/>
            <pc:sldMk cId="2252028990" sldId="2942"/>
            <ac:graphicFrameMk id="5" creationId="{CA82E59F-A2D5-8647-9E83-2C1AFED851E8}"/>
          </ac:graphicFrameMkLst>
        </pc:graphicFrameChg>
        <pc:picChg chg="add del mod">
          <ac:chgData name="Cristian Boffo" userId="1227677d-13bd-46c0-bdd5-02e0cbff23a7" providerId="ADAL" clId="{7954B8A5-A267-3F43-820C-BC4587581CC6}" dt="2024-02-15T19:00:10.451" v="214" actId="478"/>
          <ac:picMkLst>
            <pc:docMk/>
            <pc:sldMk cId="2252028990" sldId="2942"/>
            <ac:picMk id="3" creationId="{DCC024AE-5281-D978-2514-0D7844DD41CA}"/>
          </ac:picMkLst>
        </pc:picChg>
        <pc:picChg chg="add del mod">
          <ac:chgData name="Cristian Boffo" userId="1227677d-13bd-46c0-bdd5-02e0cbff23a7" providerId="ADAL" clId="{7954B8A5-A267-3F43-820C-BC4587581CC6}" dt="2024-02-16T19:39:44.908" v="958" actId="478"/>
          <ac:picMkLst>
            <pc:docMk/>
            <pc:sldMk cId="2252028990" sldId="2942"/>
            <ac:picMk id="4" creationId="{E05583A9-C5B4-998F-2CA7-1F8B1823BEED}"/>
          </ac:picMkLst>
        </pc:picChg>
        <pc:picChg chg="del">
          <ac:chgData name="Cristian Boffo" userId="1227677d-13bd-46c0-bdd5-02e0cbff23a7" providerId="ADAL" clId="{7954B8A5-A267-3F43-820C-BC4587581CC6}" dt="2024-02-15T18:56:40.206" v="150" actId="478"/>
          <ac:picMkLst>
            <pc:docMk/>
            <pc:sldMk cId="2252028990" sldId="2942"/>
            <ac:picMk id="6" creationId="{6837E98D-FC21-4D6F-964D-0775A6556DE8}"/>
          </ac:picMkLst>
        </pc:picChg>
        <pc:picChg chg="del">
          <ac:chgData name="Cristian Boffo" userId="1227677d-13bd-46c0-bdd5-02e0cbff23a7" providerId="ADAL" clId="{7954B8A5-A267-3F43-820C-BC4587581CC6}" dt="2024-02-15T18:59:03.184" v="163" actId="478"/>
          <ac:picMkLst>
            <pc:docMk/>
            <pc:sldMk cId="2252028990" sldId="2942"/>
            <ac:picMk id="7" creationId="{E39D7B7A-7C19-A22F-990B-FF8E08E692FB}"/>
          </ac:picMkLst>
        </pc:picChg>
        <pc:picChg chg="add del mod">
          <ac:chgData name="Cristian Boffo" userId="1227677d-13bd-46c0-bdd5-02e0cbff23a7" providerId="ADAL" clId="{7954B8A5-A267-3F43-820C-BC4587581CC6}" dt="2024-02-16T19:39:28.406" v="954" actId="478"/>
          <ac:picMkLst>
            <pc:docMk/>
            <pc:sldMk cId="2252028990" sldId="2942"/>
            <ac:picMk id="8" creationId="{6E042DE5-D208-7E1D-8359-93B29369584F}"/>
          </ac:picMkLst>
        </pc:picChg>
        <pc:picChg chg="add mod">
          <ac:chgData name="Cristian Boffo" userId="1227677d-13bd-46c0-bdd5-02e0cbff23a7" providerId="ADAL" clId="{7954B8A5-A267-3F43-820C-BC4587581CC6}" dt="2024-02-16T19:39:43.358" v="957" actId="14100"/>
          <ac:picMkLst>
            <pc:docMk/>
            <pc:sldMk cId="2252028990" sldId="2942"/>
            <ac:picMk id="11" creationId="{2E7897F9-46FE-BCC7-847F-2BA523D15FAA}"/>
          </ac:picMkLst>
        </pc:picChg>
        <pc:picChg chg="add del mod">
          <ac:chgData name="Cristian Boffo" userId="1227677d-13bd-46c0-bdd5-02e0cbff23a7" providerId="ADAL" clId="{7954B8A5-A267-3F43-820C-BC4587581CC6}" dt="2024-02-16T19:43:12.266" v="961" actId="478"/>
          <ac:picMkLst>
            <pc:docMk/>
            <pc:sldMk cId="2252028990" sldId="2942"/>
            <ac:picMk id="12" creationId="{1D1E7213-4871-C92E-AFA6-C4B7C2240A24}"/>
          </ac:picMkLst>
        </pc:picChg>
        <pc:picChg chg="add mod">
          <ac:chgData name="Cristian Boffo" userId="1227677d-13bd-46c0-bdd5-02e0cbff23a7" providerId="ADAL" clId="{7954B8A5-A267-3F43-820C-BC4587581CC6}" dt="2024-02-16T19:43:21.710" v="963" actId="1076"/>
          <ac:picMkLst>
            <pc:docMk/>
            <pc:sldMk cId="2252028990" sldId="2942"/>
            <ac:picMk id="13" creationId="{61EC6758-B07D-A2FE-E8CA-3279DA224CEF}"/>
          </ac:picMkLst>
        </pc:picChg>
      </pc:sldChg>
      <pc:sldChg chg="addSp delSp modSp mod">
        <pc:chgData name="Cristian Boffo" userId="1227677d-13bd-46c0-bdd5-02e0cbff23a7" providerId="ADAL" clId="{7954B8A5-A267-3F43-820C-BC4587581CC6}" dt="2024-02-16T22:53:04.865" v="1032"/>
        <pc:sldMkLst>
          <pc:docMk/>
          <pc:sldMk cId="1850173281" sldId="2943"/>
        </pc:sldMkLst>
        <pc:spChg chg="del">
          <ac:chgData name="Cristian Boffo" userId="1227677d-13bd-46c0-bdd5-02e0cbff23a7" providerId="ADAL" clId="{7954B8A5-A267-3F43-820C-BC4587581CC6}" dt="2024-02-16T22:53:03.362" v="1031" actId="478"/>
          <ac:spMkLst>
            <pc:docMk/>
            <pc:sldMk cId="1850173281" sldId="2943"/>
            <ac:spMk id="7" creationId="{2541584A-C2E7-9B20-C975-0BB16C4FBCF3}"/>
          </ac:spMkLst>
        </pc:spChg>
        <pc:spChg chg="add mod">
          <ac:chgData name="Cristian Boffo" userId="1227677d-13bd-46c0-bdd5-02e0cbff23a7" providerId="ADAL" clId="{7954B8A5-A267-3F43-820C-BC4587581CC6}" dt="2024-02-16T22:53:04.865" v="1032"/>
          <ac:spMkLst>
            <pc:docMk/>
            <pc:sldMk cId="1850173281" sldId="2943"/>
            <ac:spMk id="10" creationId="{2FB7D975-4CBF-4199-8A33-8804DA60B91B}"/>
          </ac:spMkLst>
        </pc:spChg>
        <pc:graphicFrameChg chg="del">
          <ac:chgData name="Cristian Boffo" userId="1227677d-13bd-46c0-bdd5-02e0cbff23a7" providerId="ADAL" clId="{7954B8A5-A267-3F43-820C-BC4587581CC6}" dt="2024-02-16T22:52:54.602" v="1030" actId="478"/>
          <ac:graphicFrameMkLst>
            <pc:docMk/>
            <pc:sldMk cId="1850173281" sldId="2943"/>
            <ac:graphicFrameMk id="2" creationId="{823EB942-41F3-4FD0-95EF-13624474FCF2}"/>
          </ac:graphicFrameMkLst>
        </pc:graphicFrameChg>
        <pc:graphicFrameChg chg="add mod">
          <ac:chgData name="Cristian Boffo" userId="1227677d-13bd-46c0-bdd5-02e0cbff23a7" providerId="ADAL" clId="{7954B8A5-A267-3F43-820C-BC4587581CC6}" dt="2024-02-16T22:53:04.865" v="1032"/>
          <ac:graphicFrameMkLst>
            <pc:docMk/>
            <pc:sldMk cId="1850173281" sldId="2943"/>
            <ac:graphicFrameMk id="11" creationId="{20B3337E-8C5E-ECB5-3C19-D9525A9211A3}"/>
          </ac:graphicFrameMkLst>
        </pc:graphicFrameChg>
        <pc:picChg chg="del">
          <ac:chgData name="Cristian Boffo" userId="1227677d-13bd-46c0-bdd5-02e0cbff23a7" providerId="ADAL" clId="{7954B8A5-A267-3F43-820C-BC4587581CC6}" dt="2024-02-16T19:50:40.326" v="1019" actId="478"/>
          <ac:picMkLst>
            <pc:docMk/>
            <pc:sldMk cId="1850173281" sldId="2943"/>
            <ac:picMk id="4" creationId="{23EC5268-50BD-F3A1-22C4-DAF6B1284250}"/>
          </ac:picMkLst>
        </pc:picChg>
        <pc:picChg chg="add mod">
          <ac:chgData name="Cristian Boffo" userId="1227677d-13bd-46c0-bdd5-02e0cbff23a7" providerId="ADAL" clId="{7954B8A5-A267-3F43-820C-BC4587581CC6}" dt="2024-02-16T19:50:54.308" v="1023" actId="14100"/>
          <ac:picMkLst>
            <pc:docMk/>
            <pc:sldMk cId="1850173281" sldId="2943"/>
            <ac:picMk id="5" creationId="{E85B008C-ABEA-6594-14F1-D2A1D2F2A3FA}"/>
          </ac:picMkLst>
        </pc:picChg>
        <pc:picChg chg="del">
          <ac:chgData name="Cristian Boffo" userId="1227677d-13bd-46c0-bdd5-02e0cbff23a7" providerId="ADAL" clId="{7954B8A5-A267-3F43-820C-BC4587581CC6}" dt="2024-02-16T20:00:26.284" v="1024" actId="478"/>
          <ac:picMkLst>
            <pc:docMk/>
            <pc:sldMk cId="1850173281" sldId="2943"/>
            <ac:picMk id="8" creationId="{CA27DC84-DBD9-F58C-9C7A-12C188D3EFF1}"/>
          </ac:picMkLst>
        </pc:picChg>
        <pc:picChg chg="add mod">
          <ac:chgData name="Cristian Boffo" userId="1227677d-13bd-46c0-bdd5-02e0cbff23a7" providerId="ADAL" clId="{7954B8A5-A267-3F43-820C-BC4587581CC6}" dt="2024-02-16T20:00:42.290" v="1028" actId="1076"/>
          <ac:picMkLst>
            <pc:docMk/>
            <pc:sldMk cId="1850173281" sldId="2943"/>
            <ac:picMk id="9" creationId="{E2462A90-A23F-55DA-39B6-F2644FF504C9}"/>
          </ac:picMkLst>
        </pc:picChg>
      </pc:sldChg>
      <pc:sldChg chg="del">
        <pc:chgData name="Cristian Boffo" userId="1227677d-13bd-46c0-bdd5-02e0cbff23a7" providerId="ADAL" clId="{7954B8A5-A267-3F43-820C-BC4587581CC6}" dt="2024-02-16T17:25:08.717" v="951" actId="2696"/>
        <pc:sldMkLst>
          <pc:docMk/>
          <pc:sldMk cId="2048760146" sldId="2944"/>
        </pc:sldMkLst>
      </pc:sldChg>
      <pc:sldMasterChg chg="modSldLayout">
        <pc:chgData name="Cristian Boffo" userId="1227677d-13bd-46c0-bdd5-02e0cbff23a7" providerId="ADAL" clId="{7954B8A5-A267-3F43-820C-BC4587581CC6}" dt="2024-02-15T16:01:22.029" v="14" actId="20577"/>
        <pc:sldMasterMkLst>
          <pc:docMk/>
          <pc:sldMasterMk cId="1000730430" sldId="2147484162"/>
        </pc:sldMasterMkLst>
        <pc:sldLayoutChg chg="modSp mod">
          <pc:chgData name="Cristian Boffo" userId="1227677d-13bd-46c0-bdd5-02e0cbff23a7" providerId="ADAL" clId="{7954B8A5-A267-3F43-820C-BC4587581CC6}" dt="2024-02-15T16:01:22.029" v="14" actId="20577"/>
          <pc:sldLayoutMkLst>
            <pc:docMk/>
            <pc:sldMasterMk cId="1000730430" sldId="2147484162"/>
            <pc:sldLayoutMk cId="2125879467" sldId="2147484164"/>
          </pc:sldLayoutMkLst>
          <pc:spChg chg="mod">
            <ac:chgData name="Cristian Boffo" userId="1227677d-13bd-46c0-bdd5-02e0cbff23a7" providerId="ADAL" clId="{7954B8A5-A267-3F43-820C-BC4587581CC6}" dt="2024-02-15T16:01:22.029" v="14" actId="20577"/>
            <ac:spMkLst>
              <pc:docMk/>
              <pc:sldMasterMk cId="1000730430" sldId="2147484162"/>
              <pc:sldLayoutMk cId="2125879467" sldId="2147484164"/>
              <ac:spMk id="5" creationId="{5980C502-5F97-9C2F-4F99-87C091C270BC}"/>
            </ac:spMkLst>
          </pc:spChg>
        </pc:sldLayoutChg>
      </pc:sldMasterChg>
    </pc:docChg>
  </pc:docChgLst>
  <pc:docChgLst>
    <pc:chgData name="Eric D McHugh" userId="S::emchugh@services.fnal.gov::391f35a5-6ce8-4ede-85f5-cc1b25eebb50" providerId="AD" clId="Web-{08D48E78-E4AC-0E32-C911-0F15E754E82E}"/>
    <pc:docChg chg="modSld">
      <pc:chgData name="Eric D McHugh" userId="S::emchugh@services.fnal.gov::391f35a5-6ce8-4ede-85f5-cc1b25eebb50" providerId="AD" clId="Web-{08D48E78-E4AC-0E32-C911-0F15E754E82E}" dt="2024-04-17T21:56:17.720" v="331" actId="20577"/>
      <pc:docMkLst>
        <pc:docMk/>
      </pc:docMkLst>
      <pc:sldChg chg="addSp delSp modSp">
        <pc:chgData name="Eric D McHugh" userId="S::emchugh@services.fnal.gov::391f35a5-6ce8-4ede-85f5-cc1b25eebb50" providerId="AD" clId="Web-{08D48E78-E4AC-0E32-C911-0F15E754E82E}" dt="2024-04-17T21:56:17.720" v="331" actId="20577"/>
        <pc:sldMkLst>
          <pc:docMk/>
          <pc:sldMk cId="3407255897" sldId="2689"/>
        </pc:sldMkLst>
        <pc:spChg chg="mod">
          <ac:chgData name="Eric D McHugh" userId="S::emchugh@services.fnal.gov::391f35a5-6ce8-4ede-85f5-cc1b25eebb50" providerId="AD" clId="Web-{08D48E78-E4AC-0E32-C911-0F15E754E82E}" dt="2024-04-17T21:56:17.720" v="331" actId="20577"/>
          <ac:spMkLst>
            <pc:docMk/>
            <pc:sldMk cId="3407255897" sldId="2689"/>
            <ac:spMk id="4" creationId="{00000000-0000-0000-0000-000000000000}"/>
          </ac:spMkLst>
        </pc:spChg>
        <pc:picChg chg="add mod">
          <ac:chgData name="Eric D McHugh" userId="S::emchugh@services.fnal.gov::391f35a5-6ce8-4ede-85f5-cc1b25eebb50" providerId="AD" clId="Web-{08D48E78-E4AC-0E32-C911-0F15E754E82E}" dt="2024-04-17T21:50:05.271" v="92" actId="1076"/>
          <ac:picMkLst>
            <pc:docMk/>
            <pc:sldMk cId="3407255897" sldId="2689"/>
            <ac:picMk id="2" creationId="{5ABFC925-6407-9491-8093-3EF499D0BF3F}"/>
          </ac:picMkLst>
        </pc:picChg>
        <pc:picChg chg="del">
          <ac:chgData name="Eric D McHugh" userId="S::emchugh@services.fnal.gov::391f35a5-6ce8-4ede-85f5-cc1b25eebb50" providerId="AD" clId="Web-{08D48E78-E4AC-0E32-C911-0F15E754E82E}" dt="2024-04-17T21:48:45.288" v="0"/>
          <ac:picMkLst>
            <pc:docMk/>
            <pc:sldMk cId="3407255897" sldId="2689"/>
            <ac:picMk id="5" creationId="{B0D0672D-C342-D69B-CC7D-D1CA327E3B91}"/>
          </ac:picMkLst>
        </pc:picChg>
      </pc:sldChg>
    </pc:docChg>
  </pc:docChgLst>
  <pc:docChgLst>
    <pc:chgData name="Cristian Boffo" userId="1227677d-13bd-46c0-bdd5-02e0cbff23a7" providerId="ADAL" clId="{88C44630-DFFB-0943-B590-E2ED1B22F6C8}"/>
    <pc:docChg chg="addSld delSld modSld modSection">
      <pc:chgData name="Cristian Boffo" userId="1227677d-13bd-46c0-bdd5-02e0cbff23a7" providerId="ADAL" clId="{88C44630-DFFB-0943-B590-E2ED1B22F6C8}" dt="2023-12-22T19:43:47.362" v="1" actId="2696"/>
      <pc:docMkLst>
        <pc:docMk/>
      </pc:docMkLst>
      <pc:sldChg chg="del">
        <pc:chgData name="Cristian Boffo" userId="1227677d-13bd-46c0-bdd5-02e0cbff23a7" providerId="ADAL" clId="{88C44630-DFFB-0943-B590-E2ED1B22F6C8}" dt="2023-12-22T19:43:47.362" v="1" actId="2696"/>
        <pc:sldMkLst>
          <pc:docMk/>
          <pc:sldMk cId="2353301762" sldId="2940"/>
        </pc:sldMkLst>
      </pc:sldChg>
      <pc:sldChg chg="add">
        <pc:chgData name="Cristian Boffo" userId="1227677d-13bd-46c0-bdd5-02e0cbff23a7" providerId="ADAL" clId="{88C44630-DFFB-0943-B590-E2ED1B22F6C8}" dt="2023-12-22T19:43:42.640" v="0"/>
        <pc:sldMkLst>
          <pc:docMk/>
          <pc:sldMk cId="2252028990" sldId="2942"/>
        </pc:sldMkLst>
      </pc:sldChg>
    </pc:docChg>
  </pc:docChgLst>
  <pc:docChgLst>
    <pc:chgData name="Thomas A. Digrazia" userId="390fbc20-101e-4c82-957a-89d277fa97db" providerId="ADAL" clId="{9B1AB6BF-B43E-4D05-83FE-DC11B3E9554C}"/>
    <pc:docChg chg="custSel modSld">
      <pc:chgData name="Thomas A. Digrazia" userId="390fbc20-101e-4c82-957a-89d277fa97db" providerId="ADAL" clId="{9B1AB6BF-B43E-4D05-83FE-DC11B3E9554C}" dt="2024-03-05T15:43:30.193" v="1447" actId="20578"/>
      <pc:docMkLst>
        <pc:docMk/>
      </pc:docMkLst>
      <pc:sldChg chg="modSp mod">
        <pc:chgData name="Thomas A. Digrazia" userId="390fbc20-101e-4c82-957a-89d277fa97db" providerId="ADAL" clId="{9B1AB6BF-B43E-4D05-83FE-DC11B3E9554C}" dt="2024-03-05T15:43:30.193" v="1447" actId="20578"/>
        <pc:sldMkLst>
          <pc:docMk/>
          <pc:sldMk cId="606292249" sldId="2690"/>
        </pc:sldMkLst>
        <pc:spChg chg="mod">
          <ac:chgData name="Thomas A. Digrazia" userId="390fbc20-101e-4c82-957a-89d277fa97db" providerId="ADAL" clId="{9B1AB6BF-B43E-4D05-83FE-DC11B3E9554C}" dt="2024-03-05T15:43:30.193" v="1447" actId="20578"/>
          <ac:spMkLst>
            <pc:docMk/>
            <pc:sldMk cId="606292249" sldId="2690"/>
            <ac:spMk id="3" creationId="{537C309A-AC86-FE9A-C9A8-7FE5FEB2C24E}"/>
          </ac:spMkLst>
        </pc:spChg>
      </pc:sldChg>
    </pc:docChg>
  </pc:docChgLst>
  <pc:docChgLst>
    <pc:chgData name="Jerry R Leibfritz" userId="579ae2f1-00ce-401c-81cf-f42a7cd640d1" providerId="ADAL" clId="{7B94B5F2-C906-DC4F-82E3-54F66DA50780}"/>
    <pc:docChg chg="custSel modSld">
      <pc:chgData name="Jerry R Leibfritz" userId="579ae2f1-00ce-401c-81cf-f42a7cd640d1" providerId="ADAL" clId="{7B94B5F2-C906-DC4F-82E3-54F66DA50780}" dt="2024-06-11T15:19:10.960" v="9" actId="20577"/>
      <pc:docMkLst>
        <pc:docMk/>
      </pc:docMkLst>
      <pc:sldChg chg="addSp delSp modSp mod">
        <pc:chgData name="Jerry R Leibfritz" userId="579ae2f1-00ce-401c-81cf-f42a7cd640d1" providerId="ADAL" clId="{7B94B5F2-C906-DC4F-82E3-54F66DA50780}" dt="2024-06-11T15:19:10.960" v="9" actId="20577"/>
        <pc:sldMkLst>
          <pc:docMk/>
          <pc:sldMk cId="412194630" sldId="2946"/>
        </pc:sldMkLst>
        <pc:spChg chg="add mod">
          <ac:chgData name="Jerry R Leibfritz" userId="579ae2f1-00ce-401c-81cf-f42a7cd640d1" providerId="ADAL" clId="{7B94B5F2-C906-DC4F-82E3-54F66DA50780}" dt="2024-06-11T15:19:03.217" v="5"/>
          <ac:spMkLst>
            <pc:docMk/>
            <pc:sldMk cId="412194630" sldId="2946"/>
            <ac:spMk id="2" creationId="{80BD481F-273E-1B3B-916A-D38F783E61DB}"/>
          </ac:spMkLst>
        </pc:spChg>
        <pc:spChg chg="del">
          <ac:chgData name="Jerry R Leibfritz" userId="579ae2f1-00ce-401c-81cf-f42a7cd640d1" providerId="ADAL" clId="{7B94B5F2-C906-DC4F-82E3-54F66DA50780}" dt="2024-06-11T14:45:32.712" v="0" actId="478"/>
          <ac:spMkLst>
            <pc:docMk/>
            <pc:sldMk cId="412194630" sldId="2946"/>
            <ac:spMk id="2" creationId="{AD9E6DB4-573B-7BA3-C860-9129DB2D1261}"/>
          </ac:spMkLst>
        </pc:spChg>
        <pc:spChg chg="add del mod">
          <ac:chgData name="Jerry R Leibfritz" userId="579ae2f1-00ce-401c-81cf-f42a7cd640d1" providerId="ADAL" clId="{7B94B5F2-C906-DC4F-82E3-54F66DA50780}" dt="2024-06-11T15:18:53.876" v="4" actId="478"/>
          <ac:spMkLst>
            <pc:docMk/>
            <pc:sldMk cId="412194630" sldId="2946"/>
            <ac:spMk id="6" creationId="{FACEBFEE-2B14-0A70-EE6D-B61AD8D36FA7}"/>
          </ac:spMkLst>
        </pc:spChg>
        <pc:spChg chg="add mod">
          <ac:chgData name="Jerry R Leibfritz" userId="579ae2f1-00ce-401c-81cf-f42a7cd640d1" providerId="ADAL" clId="{7B94B5F2-C906-DC4F-82E3-54F66DA50780}" dt="2024-06-11T14:46:12.690" v="3"/>
          <ac:spMkLst>
            <pc:docMk/>
            <pc:sldMk cId="412194630" sldId="2946"/>
            <ac:spMk id="7" creationId="{E73EF689-7F02-0C77-6D7D-EF0A5C3FACE8}"/>
          </ac:spMkLst>
        </pc:spChg>
        <pc:spChg chg="add mod">
          <ac:chgData name="Jerry R Leibfritz" userId="579ae2f1-00ce-401c-81cf-f42a7cd640d1" providerId="ADAL" clId="{7B94B5F2-C906-DC4F-82E3-54F66DA50780}" dt="2024-06-11T14:46:12.690" v="3"/>
          <ac:spMkLst>
            <pc:docMk/>
            <pc:sldMk cId="412194630" sldId="2946"/>
            <ac:spMk id="8" creationId="{813ED742-6C76-3300-F710-FD2F3CEDB059}"/>
          </ac:spMkLst>
        </pc:spChg>
        <pc:spChg chg="add mod">
          <ac:chgData name="Jerry R Leibfritz" userId="579ae2f1-00ce-401c-81cf-f42a7cd640d1" providerId="ADAL" clId="{7B94B5F2-C906-DC4F-82E3-54F66DA50780}" dt="2024-06-11T15:19:10.960" v="9" actId="20577"/>
          <ac:spMkLst>
            <pc:docMk/>
            <pc:sldMk cId="412194630" sldId="2946"/>
            <ac:spMk id="9" creationId="{73A6D4DE-9FB3-9AC5-4950-4131B271602C}"/>
          </ac:spMkLst>
        </pc:spChg>
        <pc:spChg chg="del">
          <ac:chgData name="Jerry R Leibfritz" userId="579ae2f1-00ce-401c-81cf-f42a7cd640d1" providerId="ADAL" clId="{7B94B5F2-C906-DC4F-82E3-54F66DA50780}" dt="2024-06-11T14:45:56.092" v="2" actId="478"/>
          <ac:spMkLst>
            <pc:docMk/>
            <pc:sldMk cId="412194630" sldId="2946"/>
            <ac:spMk id="12" creationId="{7F94DF4F-F1B4-2D32-18D0-594164B3B83A}"/>
          </ac:spMkLst>
        </pc:spChg>
        <pc:spChg chg="del">
          <ac:chgData name="Jerry R Leibfritz" userId="579ae2f1-00ce-401c-81cf-f42a7cd640d1" providerId="ADAL" clId="{7B94B5F2-C906-DC4F-82E3-54F66DA50780}" dt="2024-06-11T14:45:56.092" v="2" actId="478"/>
          <ac:spMkLst>
            <pc:docMk/>
            <pc:sldMk cId="412194630" sldId="2946"/>
            <ac:spMk id="13" creationId="{D7530215-1924-39DB-F1E0-0E5BFE107F50}"/>
          </ac:spMkLst>
        </pc:spChg>
        <pc:spChg chg="del">
          <ac:chgData name="Jerry R Leibfritz" userId="579ae2f1-00ce-401c-81cf-f42a7cd640d1" providerId="ADAL" clId="{7B94B5F2-C906-DC4F-82E3-54F66DA50780}" dt="2024-06-11T14:45:56.092" v="2" actId="478"/>
          <ac:spMkLst>
            <pc:docMk/>
            <pc:sldMk cId="412194630" sldId="2946"/>
            <ac:spMk id="17" creationId="{917FD347-B350-08E0-5461-8770C7DF03CE}"/>
          </ac:spMkLst>
        </pc:spChg>
        <pc:picChg chg="add mod">
          <ac:chgData name="Jerry R Leibfritz" userId="579ae2f1-00ce-401c-81cf-f42a7cd640d1" providerId="ADAL" clId="{7B94B5F2-C906-DC4F-82E3-54F66DA50780}" dt="2024-06-11T14:46:12.690" v="3"/>
          <ac:picMkLst>
            <pc:docMk/>
            <pc:sldMk cId="412194630" sldId="2946"/>
            <ac:picMk id="10" creationId="{122C4DF8-EF78-C235-12BE-2AD36E56D4A9}"/>
          </ac:picMkLst>
        </pc:picChg>
        <pc:picChg chg="add mod">
          <ac:chgData name="Jerry R Leibfritz" userId="579ae2f1-00ce-401c-81cf-f42a7cd640d1" providerId="ADAL" clId="{7B94B5F2-C906-DC4F-82E3-54F66DA50780}" dt="2024-06-11T14:46:12.690" v="3"/>
          <ac:picMkLst>
            <pc:docMk/>
            <pc:sldMk cId="412194630" sldId="2946"/>
            <ac:picMk id="11" creationId="{F348DD93-6EB7-27A2-2E91-2BB04A32A1B3}"/>
          </ac:picMkLst>
        </pc:picChg>
        <pc:picChg chg="del">
          <ac:chgData name="Jerry R Leibfritz" userId="579ae2f1-00ce-401c-81cf-f42a7cd640d1" providerId="ADAL" clId="{7B94B5F2-C906-DC4F-82E3-54F66DA50780}" dt="2024-06-11T14:45:56.092" v="2" actId="478"/>
          <ac:picMkLst>
            <pc:docMk/>
            <pc:sldMk cId="412194630" sldId="2946"/>
            <ac:picMk id="14" creationId="{C92A51F2-17C0-0E52-BE77-6887E10F7C78}"/>
          </ac:picMkLst>
        </pc:picChg>
        <pc:picChg chg="del">
          <ac:chgData name="Jerry R Leibfritz" userId="579ae2f1-00ce-401c-81cf-f42a7cd640d1" providerId="ADAL" clId="{7B94B5F2-C906-DC4F-82E3-54F66DA50780}" dt="2024-06-11T14:45:56.092" v="2" actId="478"/>
          <ac:picMkLst>
            <pc:docMk/>
            <pc:sldMk cId="412194630" sldId="2946"/>
            <ac:picMk id="15" creationId="{D2792459-B459-8B73-422A-36354763704A}"/>
          </ac:picMkLst>
        </pc:picChg>
        <pc:picChg chg="del">
          <ac:chgData name="Jerry R Leibfritz" userId="579ae2f1-00ce-401c-81cf-f42a7cd640d1" providerId="ADAL" clId="{7B94B5F2-C906-DC4F-82E3-54F66DA50780}" dt="2024-06-11T14:45:56.092" v="2" actId="478"/>
          <ac:picMkLst>
            <pc:docMk/>
            <pc:sldMk cId="412194630" sldId="2946"/>
            <ac:picMk id="16" creationId="{504D2EDB-128B-34B4-5577-20CF6B0EA662}"/>
          </ac:picMkLst>
        </pc:picChg>
        <pc:picChg chg="add mod">
          <ac:chgData name="Jerry R Leibfritz" userId="579ae2f1-00ce-401c-81cf-f42a7cd640d1" providerId="ADAL" clId="{7B94B5F2-C906-DC4F-82E3-54F66DA50780}" dt="2024-06-11T14:46:12.690" v="3"/>
          <ac:picMkLst>
            <pc:docMk/>
            <pc:sldMk cId="412194630" sldId="2946"/>
            <ac:picMk id="18" creationId="{E9690014-1208-B9C8-3F55-B177E028A5D1}"/>
          </ac:picMkLst>
        </pc:picChg>
        <pc:picChg chg="add mod">
          <ac:chgData name="Jerry R Leibfritz" userId="579ae2f1-00ce-401c-81cf-f42a7cd640d1" providerId="ADAL" clId="{7B94B5F2-C906-DC4F-82E3-54F66DA50780}" dt="2024-06-11T14:46:12.690" v="3"/>
          <ac:picMkLst>
            <pc:docMk/>
            <pc:sldMk cId="412194630" sldId="2946"/>
            <ac:picMk id="19" creationId="{239C40D3-6225-86E7-A9D0-46D3FE52772B}"/>
          </ac:picMkLst>
        </pc:picChg>
      </pc:sldChg>
    </pc:docChg>
  </pc:docChgLst>
  <pc:docChgLst>
    <pc:chgData name="Allan M Rowe" userId="S::arowe@services.fnal.gov::a47b93c3-83ad-4fb6-aa95-fb0d6e57d93e" providerId="AD" clId="Web-{6E274981-93C8-D272-3285-3548F6773C26}"/>
    <pc:docChg chg="modSld">
      <pc:chgData name="Allan M Rowe" userId="S::arowe@services.fnal.gov::a47b93c3-83ad-4fb6-aa95-fb0d6e57d93e" providerId="AD" clId="Web-{6E274981-93C8-D272-3285-3548F6773C26}" dt="2024-05-10T16:33:30.775" v="327" actId="20577"/>
      <pc:docMkLst>
        <pc:docMk/>
      </pc:docMkLst>
      <pc:sldChg chg="modSp">
        <pc:chgData name="Allan M Rowe" userId="S::arowe@services.fnal.gov::a47b93c3-83ad-4fb6-aa95-fb0d6e57d93e" providerId="AD" clId="Web-{6E274981-93C8-D272-3285-3548F6773C26}" dt="2024-05-10T16:33:30.775" v="327" actId="20577"/>
        <pc:sldMkLst>
          <pc:docMk/>
          <pc:sldMk cId="28231402" sldId="2700"/>
        </pc:sldMkLst>
        <pc:spChg chg="mod">
          <ac:chgData name="Allan M Rowe" userId="S::arowe@services.fnal.gov::a47b93c3-83ad-4fb6-aa95-fb0d6e57d93e" providerId="AD" clId="Web-{6E274981-93C8-D272-3285-3548F6773C26}" dt="2024-05-10T16:33:30.775" v="327" actId="20577"/>
          <ac:spMkLst>
            <pc:docMk/>
            <pc:sldMk cId="28231402" sldId="2700"/>
            <ac:spMk id="5" creationId="{F72B8C43-BC6F-0872-066E-BA4276223232}"/>
          </ac:spMkLst>
        </pc:spChg>
      </pc:sldChg>
    </pc:docChg>
  </pc:docChgLst>
  <pc:docChgLst>
    <pc:chgData name="Allan M Rowe" userId="S::arowe@services.fnal.gov::a47b93c3-83ad-4fb6-aa95-fb0d6e57d93e" providerId="AD" clId="Web-{62011A1B-8055-8F2F-558C-3957A0698A99}"/>
    <pc:docChg chg="modSld">
      <pc:chgData name="Allan M Rowe" userId="S::arowe@services.fnal.gov::a47b93c3-83ad-4fb6-aa95-fb0d6e57d93e" providerId="AD" clId="Web-{62011A1B-8055-8F2F-558C-3957A0698A99}" dt="2024-06-14T18:11:12.967" v="597" actId="14100"/>
      <pc:docMkLst>
        <pc:docMk/>
      </pc:docMkLst>
      <pc:sldChg chg="modSp">
        <pc:chgData name="Allan M Rowe" userId="S::arowe@services.fnal.gov::a47b93c3-83ad-4fb6-aa95-fb0d6e57d93e" providerId="AD" clId="Web-{62011A1B-8055-8F2F-558C-3957A0698A99}" dt="2024-06-14T18:11:12.967" v="597" actId="14100"/>
        <pc:sldMkLst>
          <pc:docMk/>
          <pc:sldMk cId="28231402" sldId="2700"/>
        </pc:sldMkLst>
        <pc:spChg chg="mod">
          <ac:chgData name="Allan M Rowe" userId="S::arowe@services.fnal.gov::a47b93c3-83ad-4fb6-aa95-fb0d6e57d93e" providerId="AD" clId="Web-{62011A1B-8055-8F2F-558C-3957A0698A99}" dt="2024-06-14T18:11:12.967" v="597" actId="14100"/>
          <ac:spMkLst>
            <pc:docMk/>
            <pc:sldMk cId="28231402" sldId="2700"/>
            <ac:spMk id="5" creationId="{F72B8C43-BC6F-0872-066E-BA4276223232}"/>
          </ac:spMkLst>
        </pc:spChg>
      </pc:sldChg>
    </pc:docChg>
  </pc:docChgLst>
  <pc:docChgLst>
    <pc:chgData name="Jerry R Leibfritz" userId="579ae2f1-00ce-401c-81cf-f42a7cd640d1" providerId="ADAL" clId="{BFD0F8D8-B5E6-3748-8CB1-261645612AF7}"/>
    <pc:docChg chg="modSld">
      <pc:chgData name="Jerry R Leibfritz" userId="579ae2f1-00ce-401c-81cf-f42a7cd640d1" providerId="ADAL" clId="{BFD0F8D8-B5E6-3748-8CB1-261645612AF7}" dt="2024-05-09T20:04:53.913" v="3" actId="20577"/>
      <pc:docMkLst>
        <pc:docMk/>
      </pc:docMkLst>
      <pc:sldChg chg="addSp modSp mod">
        <pc:chgData name="Jerry R Leibfritz" userId="579ae2f1-00ce-401c-81cf-f42a7cd640d1" providerId="ADAL" clId="{BFD0F8D8-B5E6-3748-8CB1-261645612AF7}" dt="2024-05-09T20:04:53.913" v="3" actId="20577"/>
        <pc:sldMkLst>
          <pc:docMk/>
          <pc:sldMk cId="412194630" sldId="2946"/>
        </pc:sldMkLst>
        <pc:spChg chg="add mod">
          <ac:chgData name="Jerry R Leibfritz" userId="579ae2f1-00ce-401c-81cf-f42a7cd640d1" providerId="ADAL" clId="{BFD0F8D8-B5E6-3748-8CB1-261645612AF7}" dt="2024-05-09T20:04:32.155" v="0"/>
          <ac:spMkLst>
            <pc:docMk/>
            <pc:sldMk cId="412194630" sldId="2946"/>
            <ac:spMk id="2" creationId="{AD9E6DB4-573B-7BA3-C860-9129DB2D1261}"/>
          </ac:spMkLst>
        </pc:spChg>
        <pc:spChg chg="mod">
          <ac:chgData name="Jerry R Leibfritz" userId="579ae2f1-00ce-401c-81cf-f42a7cd640d1" providerId="ADAL" clId="{BFD0F8D8-B5E6-3748-8CB1-261645612AF7}" dt="2024-05-09T20:04:49.638" v="1" actId="1076"/>
          <ac:spMkLst>
            <pc:docMk/>
            <pc:sldMk cId="412194630" sldId="2946"/>
            <ac:spMk id="12" creationId="{7F94DF4F-F1B4-2D32-18D0-594164B3B83A}"/>
          </ac:spMkLst>
        </pc:spChg>
        <pc:spChg chg="mod">
          <ac:chgData name="Jerry R Leibfritz" userId="579ae2f1-00ce-401c-81cf-f42a7cd640d1" providerId="ADAL" clId="{BFD0F8D8-B5E6-3748-8CB1-261645612AF7}" dt="2024-05-09T20:04:53.913" v="3" actId="20577"/>
          <ac:spMkLst>
            <pc:docMk/>
            <pc:sldMk cId="412194630" sldId="2946"/>
            <ac:spMk id="13" creationId="{D7530215-1924-39DB-F1E0-0E5BFE107F50}"/>
          </ac:spMkLst>
        </pc:spChg>
        <pc:spChg chg="mod">
          <ac:chgData name="Jerry R Leibfritz" userId="579ae2f1-00ce-401c-81cf-f42a7cd640d1" providerId="ADAL" clId="{BFD0F8D8-B5E6-3748-8CB1-261645612AF7}" dt="2024-05-09T20:04:49.638" v="1" actId="1076"/>
          <ac:spMkLst>
            <pc:docMk/>
            <pc:sldMk cId="412194630" sldId="2946"/>
            <ac:spMk id="17" creationId="{917FD347-B350-08E0-5461-8770C7DF03CE}"/>
          </ac:spMkLst>
        </pc:spChg>
        <pc:picChg chg="mod">
          <ac:chgData name="Jerry R Leibfritz" userId="579ae2f1-00ce-401c-81cf-f42a7cd640d1" providerId="ADAL" clId="{BFD0F8D8-B5E6-3748-8CB1-261645612AF7}" dt="2024-05-09T20:04:49.638" v="1" actId="1076"/>
          <ac:picMkLst>
            <pc:docMk/>
            <pc:sldMk cId="412194630" sldId="2946"/>
            <ac:picMk id="14" creationId="{C92A51F2-17C0-0E52-BE77-6887E10F7C78}"/>
          </ac:picMkLst>
        </pc:picChg>
        <pc:picChg chg="mod">
          <ac:chgData name="Jerry R Leibfritz" userId="579ae2f1-00ce-401c-81cf-f42a7cd640d1" providerId="ADAL" clId="{BFD0F8D8-B5E6-3748-8CB1-261645612AF7}" dt="2024-05-09T20:04:49.638" v="1" actId="1076"/>
          <ac:picMkLst>
            <pc:docMk/>
            <pc:sldMk cId="412194630" sldId="2946"/>
            <ac:picMk id="15" creationId="{D2792459-B459-8B73-422A-36354763704A}"/>
          </ac:picMkLst>
        </pc:picChg>
        <pc:picChg chg="mod">
          <ac:chgData name="Jerry R Leibfritz" userId="579ae2f1-00ce-401c-81cf-f42a7cd640d1" providerId="ADAL" clId="{BFD0F8D8-B5E6-3748-8CB1-261645612AF7}" dt="2024-05-09T20:04:49.638" v="1" actId="1076"/>
          <ac:picMkLst>
            <pc:docMk/>
            <pc:sldMk cId="412194630" sldId="2946"/>
            <ac:picMk id="16" creationId="{504D2EDB-128B-34B4-5577-20CF6B0EA662}"/>
          </ac:picMkLst>
        </pc:picChg>
      </pc:sldChg>
    </pc:docChg>
  </pc:docChgLst>
  <pc:docChgLst>
    <pc:chgData name="Saravan K. Chandrasekaran" userId="S::saravan@services.fnal.gov::d17f42ac-67e8-41cb-9b08-d39450231a32" providerId="AD" clId="Web-{94BF7B20-7399-9815-A020-E9DFAB5D6B0A}"/>
    <pc:docChg chg="modSld">
      <pc:chgData name="Saravan K. Chandrasekaran" userId="S::saravan@services.fnal.gov::d17f42ac-67e8-41cb-9b08-d39450231a32" providerId="AD" clId="Web-{94BF7B20-7399-9815-A020-E9DFAB5D6B0A}" dt="2024-02-16T00:07:03.178" v="18" actId="20577"/>
      <pc:docMkLst>
        <pc:docMk/>
      </pc:docMkLst>
      <pc:sldChg chg="modSp">
        <pc:chgData name="Saravan K. Chandrasekaran" userId="S::saravan@services.fnal.gov::d17f42ac-67e8-41cb-9b08-d39450231a32" providerId="AD" clId="Web-{94BF7B20-7399-9815-A020-E9DFAB5D6B0A}" dt="2024-02-16T00:07:03.178" v="18" actId="20577"/>
        <pc:sldMkLst>
          <pc:docMk/>
          <pc:sldMk cId="1278019839" sldId="2691"/>
        </pc:sldMkLst>
        <pc:spChg chg="mod">
          <ac:chgData name="Saravan K. Chandrasekaran" userId="S::saravan@services.fnal.gov::d17f42ac-67e8-41cb-9b08-d39450231a32" providerId="AD" clId="Web-{94BF7B20-7399-9815-A020-E9DFAB5D6B0A}" dt="2024-02-16T00:07:03.178" v="18" actId="20577"/>
          <ac:spMkLst>
            <pc:docMk/>
            <pc:sldMk cId="1278019839" sldId="2691"/>
            <ac:spMk id="2" creationId="{F2702227-C49B-482E-D987-D520CAC3B7F6}"/>
          </ac:spMkLst>
        </pc:spChg>
      </pc:sldChg>
    </pc:docChg>
  </pc:docChgLst>
  <pc:docChgLst>
    <pc:chgData name="Jerry R Leibfritz" userId="S::leibfritz@services.fnal.gov::579ae2f1-00ce-401c-81cf-f42a7cd640d1" providerId="AD" clId="Web-{83E74385-E7CA-F273-9579-C8081A95B767}"/>
    <pc:docChg chg="modSld">
      <pc:chgData name="Jerry R Leibfritz" userId="S::leibfritz@services.fnal.gov::579ae2f1-00ce-401c-81cf-f42a7cd640d1" providerId="AD" clId="Web-{83E74385-E7CA-F273-9579-C8081A95B767}" dt="2024-05-09T20:03:28.026" v="0"/>
      <pc:docMkLst>
        <pc:docMk/>
      </pc:docMkLst>
      <pc:sldChg chg="delSp">
        <pc:chgData name="Jerry R Leibfritz" userId="S::leibfritz@services.fnal.gov::579ae2f1-00ce-401c-81cf-f42a7cd640d1" providerId="AD" clId="Web-{83E74385-E7CA-F273-9579-C8081A95B767}" dt="2024-05-09T20:03:28.026" v="0"/>
        <pc:sldMkLst>
          <pc:docMk/>
          <pc:sldMk cId="412194630" sldId="2946"/>
        </pc:sldMkLst>
        <pc:spChg chg="del">
          <ac:chgData name="Jerry R Leibfritz" userId="S::leibfritz@services.fnal.gov::579ae2f1-00ce-401c-81cf-f42a7cd640d1" providerId="AD" clId="Web-{83E74385-E7CA-F273-9579-C8081A95B767}" dt="2024-05-09T20:03:28.026" v="0"/>
          <ac:spMkLst>
            <pc:docMk/>
            <pc:sldMk cId="412194630" sldId="2946"/>
            <ac:spMk id="2" creationId="{103D4AA2-CAD8-9809-1FC2-47019168A42A}"/>
          </ac:spMkLst>
        </pc:spChg>
      </pc:sldChg>
    </pc:docChg>
  </pc:docChgLst>
  <pc:docChgLst>
    <pc:chgData name="Ioanis Kourbanis" userId="312a36f8-4a6d-47eb-b499-721d64d02938" providerId="ADAL" clId="{A3D64B07-75C6-4A21-BEB4-F5EB992E730A}"/>
    <pc:docChg chg="custSel modSld">
      <pc:chgData name="Ioanis Kourbanis" userId="312a36f8-4a6d-47eb-b499-721d64d02938" providerId="ADAL" clId="{A3D64B07-75C6-4A21-BEB4-F5EB992E730A}" dt="2024-05-10T16:01:43.495" v="40" actId="1076"/>
      <pc:docMkLst>
        <pc:docMk/>
      </pc:docMkLst>
      <pc:sldChg chg="addSp delSp modSp mod">
        <pc:chgData name="Ioanis Kourbanis" userId="312a36f8-4a6d-47eb-b499-721d64d02938" providerId="ADAL" clId="{A3D64B07-75C6-4A21-BEB4-F5EB992E730A}" dt="2024-05-10T16:01:43.495" v="40" actId="1076"/>
        <pc:sldMkLst>
          <pc:docMk/>
          <pc:sldMk cId="976735795" sldId="2708"/>
        </pc:sldMkLst>
        <pc:spChg chg="add mod">
          <ac:chgData name="Ioanis Kourbanis" userId="312a36f8-4a6d-47eb-b499-721d64d02938" providerId="ADAL" clId="{A3D64B07-75C6-4A21-BEB4-F5EB992E730A}" dt="2024-05-10T15:56:24.728" v="10" actId="14100"/>
          <ac:spMkLst>
            <pc:docMk/>
            <pc:sldMk cId="976735795" sldId="2708"/>
            <ac:spMk id="3" creationId="{591ED557-58C6-10CB-244E-CF9DB8533871}"/>
          </ac:spMkLst>
        </pc:spChg>
        <pc:spChg chg="add mod">
          <ac:chgData name="Ioanis Kourbanis" userId="312a36f8-4a6d-47eb-b499-721d64d02938" providerId="ADAL" clId="{A3D64B07-75C6-4A21-BEB4-F5EB992E730A}" dt="2024-05-10T15:59:22.643" v="39" actId="14100"/>
          <ac:spMkLst>
            <pc:docMk/>
            <pc:sldMk cId="976735795" sldId="2708"/>
            <ac:spMk id="8" creationId="{60705DB7-3358-386C-3127-E7BA44D4023A}"/>
          </ac:spMkLst>
        </pc:spChg>
        <pc:spChg chg="del">
          <ac:chgData name="Ioanis Kourbanis" userId="312a36f8-4a6d-47eb-b499-721d64d02938" providerId="ADAL" clId="{A3D64B07-75C6-4A21-BEB4-F5EB992E730A}" dt="2024-05-10T15:55:16.403" v="6" actId="21"/>
          <ac:spMkLst>
            <pc:docMk/>
            <pc:sldMk cId="976735795" sldId="2708"/>
            <ac:spMk id="12" creationId="{CFDEAA41-04A7-9DF5-0D48-692C91B1202B}"/>
          </ac:spMkLst>
        </pc:spChg>
        <pc:spChg chg="del">
          <ac:chgData name="Ioanis Kourbanis" userId="312a36f8-4a6d-47eb-b499-721d64d02938" providerId="ADAL" clId="{A3D64B07-75C6-4A21-BEB4-F5EB992E730A}" dt="2024-05-10T15:55:11.634" v="5" actId="21"/>
          <ac:spMkLst>
            <pc:docMk/>
            <pc:sldMk cId="976735795" sldId="2708"/>
            <ac:spMk id="13" creationId="{C25F425B-3FD8-2391-7374-F54B01755F6E}"/>
          </ac:spMkLst>
        </pc:spChg>
        <pc:spChg chg="del">
          <ac:chgData name="Ioanis Kourbanis" userId="312a36f8-4a6d-47eb-b499-721d64d02938" providerId="ADAL" clId="{A3D64B07-75C6-4A21-BEB4-F5EB992E730A}" dt="2024-05-10T15:54:25.709" v="0" actId="21"/>
          <ac:spMkLst>
            <pc:docMk/>
            <pc:sldMk cId="976735795" sldId="2708"/>
            <ac:spMk id="14" creationId="{C38DA349-C986-F948-E162-E577017B23FE}"/>
          </ac:spMkLst>
        </pc:spChg>
        <pc:picChg chg="del">
          <ac:chgData name="Ioanis Kourbanis" userId="312a36f8-4a6d-47eb-b499-721d64d02938" providerId="ADAL" clId="{A3D64B07-75C6-4A21-BEB4-F5EB992E730A}" dt="2024-05-10T15:55:06.360" v="4" actId="21"/>
          <ac:picMkLst>
            <pc:docMk/>
            <pc:sldMk cId="976735795" sldId="2708"/>
            <ac:picMk id="2" creationId="{0D056CEC-3F77-9747-B877-1E7D41658922}"/>
          </ac:picMkLst>
        </pc:picChg>
        <pc:picChg chg="add mod">
          <ac:chgData name="Ioanis Kourbanis" userId="312a36f8-4a6d-47eb-b499-721d64d02938" providerId="ADAL" clId="{A3D64B07-75C6-4A21-BEB4-F5EB992E730A}" dt="2024-05-10T16:01:43.495" v="40" actId="1076"/>
          <ac:picMkLst>
            <pc:docMk/>
            <pc:sldMk cId="976735795" sldId="2708"/>
            <ac:picMk id="4" creationId="{E8F21205-EDD1-B1A0-C72C-D74B4CF2C8AD}"/>
          </ac:picMkLst>
        </pc:picChg>
        <pc:picChg chg="add mod">
          <ac:chgData name="Ioanis Kourbanis" userId="312a36f8-4a6d-47eb-b499-721d64d02938" providerId="ADAL" clId="{A3D64B07-75C6-4A21-BEB4-F5EB992E730A}" dt="2024-05-10T15:57:45.296" v="16" actId="14100"/>
          <ac:picMkLst>
            <pc:docMk/>
            <pc:sldMk cId="976735795" sldId="2708"/>
            <ac:picMk id="6" creationId="{23C35502-FDB7-4A90-FF6B-396EB797E636}"/>
          </ac:picMkLst>
        </pc:picChg>
        <pc:picChg chg="del">
          <ac:chgData name="Ioanis Kourbanis" userId="312a36f8-4a6d-47eb-b499-721d64d02938" providerId="ADAL" clId="{A3D64B07-75C6-4A21-BEB4-F5EB992E730A}" dt="2024-05-10T15:55:00.489" v="3" actId="21"/>
          <ac:picMkLst>
            <pc:docMk/>
            <pc:sldMk cId="976735795" sldId="2708"/>
            <ac:picMk id="7" creationId="{BCFD6746-29E5-5649-C1FE-DD7EF33D632A}"/>
          </ac:picMkLst>
        </pc:picChg>
      </pc:sldChg>
    </pc:docChg>
  </pc:docChgLst>
  <pc:docChgLst>
    <pc:chgData name="Cristian Boffo" userId="1227677d-13bd-46c0-bdd5-02e0cbff23a7" providerId="ADAL" clId="{048DFADA-D0FB-B84F-8122-753ED5B4B9B5}"/>
    <pc:docChg chg="undo custSel modSld modMainMaster">
      <pc:chgData name="Cristian Boffo" userId="1227677d-13bd-46c0-bdd5-02e0cbff23a7" providerId="ADAL" clId="{048DFADA-D0FB-B84F-8122-753ED5B4B9B5}" dt="2024-06-14T19:25:30.070" v="1708" actId="20577"/>
      <pc:docMkLst>
        <pc:docMk/>
      </pc:docMkLst>
      <pc:sldChg chg="modSp mod">
        <pc:chgData name="Cristian Boffo" userId="1227677d-13bd-46c0-bdd5-02e0cbff23a7" providerId="ADAL" clId="{048DFADA-D0FB-B84F-8122-753ED5B4B9B5}" dt="2024-06-14T19:25:30.070" v="1708" actId="20577"/>
        <pc:sldMkLst>
          <pc:docMk/>
          <pc:sldMk cId="3407255897" sldId="2689"/>
        </pc:sldMkLst>
        <pc:spChg chg="mod">
          <ac:chgData name="Cristian Boffo" userId="1227677d-13bd-46c0-bdd5-02e0cbff23a7" providerId="ADAL" clId="{048DFADA-D0FB-B84F-8122-753ED5B4B9B5}" dt="2024-06-14T19:25:30.070" v="1708" actId="20577"/>
          <ac:spMkLst>
            <pc:docMk/>
            <pc:sldMk cId="3407255897" sldId="2689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048DFADA-D0FB-B84F-8122-753ED5B4B9B5}" dt="2024-06-14T19:24:37.509" v="1703" actId="20577"/>
        <pc:sldMkLst>
          <pc:docMk/>
          <pc:sldMk cId="0" sldId="2713"/>
        </pc:sldMkLst>
        <pc:spChg chg="mod">
          <ac:chgData name="Cristian Boffo" userId="1227677d-13bd-46c0-bdd5-02e0cbff23a7" providerId="ADAL" clId="{048DFADA-D0FB-B84F-8122-753ED5B4B9B5}" dt="2024-06-14T19:24:37.509" v="1703" actId="20577"/>
          <ac:spMkLst>
            <pc:docMk/>
            <pc:sldMk cId="0" sldId="2713"/>
            <ac:spMk id="3" creationId="{185883E4-CCF1-86D4-E11F-F164D5CC68A1}"/>
          </ac:spMkLst>
        </pc:spChg>
      </pc:sldChg>
      <pc:sldChg chg="addSp delSp modSp mod">
        <pc:chgData name="Cristian Boffo" userId="1227677d-13bd-46c0-bdd5-02e0cbff23a7" providerId="ADAL" clId="{048DFADA-D0FB-B84F-8122-753ED5B4B9B5}" dt="2024-06-12T13:54:13.904" v="1471"/>
        <pc:sldMkLst>
          <pc:docMk/>
          <pc:sldMk cId="2340463371" sldId="2939"/>
        </pc:sldMkLst>
        <pc:spChg chg="mod">
          <ac:chgData name="Cristian Boffo" userId="1227677d-13bd-46c0-bdd5-02e0cbff23a7" providerId="ADAL" clId="{048DFADA-D0FB-B84F-8122-753ED5B4B9B5}" dt="2024-06-11T14:48:07.534" v="87" actId="20577"/>
          <ac:spMkLst>
            <pc:docMk/>
            <pc:sldMk cId="2340463371" sldId="2939"/>
            <ac:spMk id="2" creationId="{20E1645F-4A89-42B9-7C69-0B90B88B847E}"/>
          </ac:spMkLst>
        </pc:spChg>
        <pc:spChg chg="mod">
          <ac:chgData name="Cristian Boffo" userId="1227677d-13bd-46c0-bdd5-02e0cbff23a7" providerId="ADAL" clId="{048DFADA-D0FB-B84F-8122-753ED5B4B9B5}" dt="2024-06-12T13:54:13.904" v="1471"/>
          <ac:spMkLst>
            <pc:docMk/>
            <pc:sldMk cId="2340463371" sldId="2939"/>
            <ac:spMk id="5" creationId="{1FA17298-BE72-388C-878A-E765BDFC67A3}"/>
          </ac:spMkLst>
        </pc:spChg>
        <pc:spChg chg="mod">
          <ac:chgData name="Cristian Boffo" userId="1227677d-13bd-46c0-bdd5-02e0cbff23a7" providerId="ADAL" clId="{048DFADA-D0FB-B84F-8122-753ED5B4B9B5}" dt="2024-06-11T14:48:04.537" v="83" actId="20577"/>
          <ac:spMkLst>
            <pc:docMk/>
            <pc:sldMk cId="2340463371" sldId="2939"/>
            <ac:spMk id="7" creationId="{9B5D5125-BE66-0534-AE37-0342A20B5526}"/>
          </ac:spMkLst>
        </pc:spChg>
        <pc:spChg chg="mod">
          <ac:chgData name="Cristian Boffo" userId="1227677d-13bd-46c0-bdd5-02e0cbff23a7" providerId="ADAL" clId="{048DFADA-D0FB-B84F-8122-753ED5B4B9B5}" dt="2024-06-11T14:48:02.415" v="79" actId="20577"/>
          <ac:spMkLst>
            <pc:docMk/>
            <pc:sldMk cId="2340463371" sldId="2939"/>
            <ac:spMk id="9" creationId="{E1F42CF4-D737-6410-504A-9FD7FA2F2111}"/>
          </ac:spMkLst>
        </pc:spChg>
        <pc:spChg chg="mod">
          <ac:chgData name="Cristian Boffo" userId="1227677d-13bd-46c0-bdd5-02e0cbff23a7" providerId="ADAL" clId="{048DFADA-D0FB-B84F-8122-753ED5B4B9B5}" dt="2024-06-10T16:47:38.894" v="5" actId="20577"/>
          <ac:spMkLst>
            <pc:docMk/>
            <pc:sldMk cId="2340463371" sldId="2939"/>
            <ac:spMk id="10" creationId="{7147DCF2-0493-89EB-4168-DC58708A0365}"/>
          </ac:spMkLst>
        </pc:spChg>
        <pc:spChg chg="mod">
          <ac:chgData name="Cristian Boffo" userId="1227677d-13bd-46c0-bdd5-02e0cbff23a7" providerId="ADAL" clId="{048DFADA-D0FB-B84F-8122-753ED5B4B9B5}" dt="2024-06-10T16:48:04.447" v="12" actId="207"/>
          <ac:spMkLst>
            <pc:docMk/>
            <pc:sldMk cId="2340463371" sldId="2939"/>
            <ac:spMk id="11" creationId="{A9B09D88-1E28-103F-BA94-7756D208D862}"/>
          </ac:spMkLst>
        </pc:spChg>
        <pc:spChg chg="add mod">
          <ac:chgData name="Cristian Boffo" userId="1227677d-13bd-46c0-bdd5-02e0cbff23a7" providerId="ADAL" clId="{048DFADA-D0FB-B84F-8122-753ED5B4B9B5}" dt="2024-06-10T16:48:25.464" v="15" actId="1076"/>
          <ac:spMkLst>
            <pc:docMk/>
            <pc:sldMk cId="2340463371" sldId="2939"/>
            <ac:spMk id="14" creationId="{9D91B07A-48BC-FD90-309B-96335E395CD1}"/>
          </ac:spMkLst>
        </pc:spChg>
        <pc:spChg chg="del">
          <ac:chgData name="Cristian Boffo" userId="1227677d-13bd-46c0-bdd5-02e0cbff23a7" providerId="ADAL" clId="{048DFADA-D0FB-B84F-8122-753ED5B4B9B5}" dt="2024-06-10T16:48:08.360" v="13" actId="478"/>
          <ac:spMkLst>
            <pc:docMk/>
            <pc:sldMk cId="2340463371" sldId="2939"/>
            <ac:spMk id="15" creationId="{72595905-1867-EAD9-27FF-61943008548B}"/>
          </ac:spMkLst>
        </pc:spChg>
        <pc:picChg chg="del">
          <ac:chgData name="Cristian Boffo" userId="1227677d-13bd-46c0-bdd5-02e0cbff23a7" providerId="ADAL" clId="{048DFADA-D0FB-B84F-8122-753ED5B4B9B5}" dt="2024-06-10T16:47:17.300" v="0" actId="478"/>
          <ac:picMkLst>
            <pc:docMk/>
            <pc:sldMk cId="2340463371" sldId="2939"/>
            <ac:picMk id="4" creationId="{A3FB8F3C-1393-1F03-1686-0EA01A1DDC9A}"/>
          </ac:picMkLst>
        </pc:picChg>
        <pc:picChg chg="del">
          <ac:chgData name="Cristian Boffo" userId="1227677d-13bd-46c0-bdd5-02e0cbff23a7" providerId="ADAL" clId="{048DFADA-D0FB-B84F-8122-753ED5B4B9B5}" dt="2024-06-10T16:51:42.353" v="23" actId="478"/>
          <ac:picMkLst>
            <pc:docMk/>
            <pc:sldMk cId="2340463371" sldId="2939"/>
            <ac:picMk id="8" creationId="{B6A6A815-22D1-9152-0292-1DEDB38E8652}"/>
          </ac:picMkLst>
        </pc:picChg>
        <pc:picChg chg="add mod">
          <ac:chgData name="Cristian Boffo" userId="1227677d-13bd-46c0-bdd5-02e0cbff23a7" providerId="ADAL" clId="{048DFADA-D0FB-B84F-8122-753ED5B4B9B5}" dt="2024-06-10T16:47:31.551" v="3" actId="14100"/>
          <ac:picMkLst>
            <pc:docMk/>
            <pc:sldMk cId="2340463371" sldId="2939"/>
            <ac:picMk id="12" creationId="{E5DFF3B8-ED90-48F1-7C1F-D11C7EF665FE}"/>
          </ac:picMkLst>
        </pc:picChg>
        <pc:picChg chg="add mod">
          <ac:chgData name="Cristian Boffo" userId="1227677d-13bd-46c0-bdd5-02e0cbff23a7" providerId="ADAL" clId="{048DFADA-D0FB-B84F-8122-753ED5B4B9B5}" dt="2024-06-10T16:52:01.647" v="27" actId="14100"/>
          <ac:picMkLst>
            <pc:docMk/>
            <pc:sldMk cId="2340463371" sldId="2939"/>
            <ac:picMk id="17" creationId="{96C4557D-7768-9738-B23F-4F7FFF8D7763}"/>
          </ac:picMkLst>
        </pc:picChg>
      </pc:sldChg>
      <pc:sldChg chg="addSp delSp modSp mod">
        <pc:chgData name="Cristian Boffo" userId="1227677d-13bd-46c0-bdd5-02e0cbff23a7" providerId="ADAL" clId="{048DFADA-D0FB-B84F-8122-753ED5B4B9B5}" dt="2024-06-12T15:35:06.608" v="1687" actId="20577"/>
        <pc:sldMkLst>
          <pc:docMk/>
          <pc:sldMk cId="2252028990" sldId="2942"/>
        </pc:sldMkLst>
        <pc:spChg chg="mod">
          <ac:chgData name="Cristian Boffo" userId="1227677d-13bd-46c0-bdd5-02e0cbff23a7" providerId="ADAL" clId="{048DFADA-D0FB-B84F-8122-753ED5B4B9B5}" dt="2024-06-12T15:35:06.608" v="1687" actId="20577"/>
          <ac:spMkLst>
            <pc:docMk/>
            <pc:sldMk cId="2252028990" sldId="2942"/>
            <ac:spMk id="2" creationId="{BC6C02F6-24D9-A8DC-11CA-07675920D16D}"/>
          </ac:spMkLst>
        </pc:spChg>
        <pc:graphicFrameChg chg="add del mod">
          <ac:chgData name="Cristian Boffo" userId="1227677d-13bd-46c0-bdd5-02e0cbff23a7" providerId="ADAL" clId="{048DFADA-D0FB-B84F-8122-753ED5B4B9B5}" dt="2024-06-11T02:46:49.770" v="34" actId="478"/>
          <ac:graphicFrameMkLst>
            <pc:docMk/>
            <pc:sldMk cId="2252028990" sldId="2942"/>
            <ac:graphicFrameMk id="4" creationId="{0A8973D1-D086-5C4B-887D-358A8C939BEF}"/>
          </ac:graphicFrameMkLst>
        </pc:graphicFrameChg>
        <pc:picChg chg="add mod">
          <ac:chgData name="Cristian Boffo" userId="1227677d-13bd-46c0-bdd5-02e0cbff23a7" providerId="ADAL" clId="{048DFADA-D0FB-B84F-8122-753ED5B4B9B5}" dt="2024-06-11T02:46:35.830" v="30" actId="1076"/>
          <ac:picMkLst>
            <pc:docMk/>
            <pc:sldMk cId="2252028990" sldId="2942"/>
            <ac:picMk id="3" creationId="{578FCE5C-71F2-F8F4-B0A0-66C55596DF41}"/>
          </ac:picMkLst>
        </pc:picChg>
        <pc:picChg chg="add mod">
          <ac:chgData name="Cristian Boffo" userId="1227677d-13bd-46c0-bdd5-02e0cbff23a7" providerId="ADAL" clId="{048DFADA-D0FB-B84F-8122-753ED5B4B9B5}" dt="2024-06-11T02:47:01.420" v="37" actId="14100"/>
          <ac:picMkLst>
            <pc:docMk/>
            <pc:sldMk cId="2252028990" sldId="2942"/>
            <ac:picMk id="5" creationId="{89CAB5E7-F90E-DDB2-9B01-BF526B3A6B4B}"/>
          </ac:picMkLst>
        </pc:picChg>
        <pc:picChg chg="del">
          <ac:chgData name="Cristian Boffo" userId="1227677d-13bd-46c0-bdd5-02e0cbff23a7" providerId="ADAL" clId="{048DFADA-D0FB-B84F-8122-753ED5B4B9B5}" dt="2024-06-11T02:46:39.495" v="31" actId="478"/>
          <ac:picMkLst>
            <pc:docMk/>
            <pc:sldMk cId="2252028990" sldId="2942"/>
            <ac:picMk id="6" creationId="{72D11D24-EE36-563E-8196-5AC06B79DD4C}"/>
          </ac:picMkLst>
        </pc:picChg>
        <pc:picChg chg="del">
          <ac:chgData name="Cristian Boffo" userId="1227677d-13bd-46c0-bdd5-02e0cbff23a7" providerId="ADAL" clId="{048DFADA-D0FB-B84F-8122-753ED5B4B9B5}" dt="2024-06-11T02:46:25.723" v="28" actId="478"/>
          <ac:picMkLst>
            <pc:docMk/>
            <pc:sldMk cId="2252028990" sldId="2942"/>
            <ac:picMk id="7" creationId="{CEB64071-AE2C-9D7A-B4B4-F877FBE5B70C}"/>
          </ac:picMkLst>
        </pc:picChg>
      </pc:sldChg>
      <pc:sldChg chg="addSp delSp modSp mod">
        <pc:chgData name="Cristian Boffo" userId="1227677d-13bd-46c0-bdd5-02e0cbff23a7" providerId="ADAL" clId="{048DFADA-D0FB-B84F-8122-753ED5B4B9B5}" dt="2024-06-11T02:59:24.273" v="61" actId="14100"/>
        <pc:sldMkLst>
          <pc:docMk/>
          <pc:sldMk cId="1850173281" sldId="2943"/>
        </pc:sldMkLst>
        <pc:picChg chg="add mod">
          <ac:chgData name="Cristian Boffo" userId="1227677d-13bd-46c0-bdd5-02e0cbff23a7" providerId="ADAL" clId="{048DFADA-D0FB-B84F-8122-753ED5B4B9B5}" dt="2024-06-11T02:51:31.101" v="57" actId="14100"/>
          <ac:picMkLst>
            <pc:docMk/>
            <pc:sldMk cId="1850173281" sldId="2943"/>
            <ac:picMk id="2" creationId="{85BE52BC-3C60-6282-5D07-134079972F0D}"/>
          </ac:picMkLst>
        </pc:picChg>
        <pc:picChg chg="add mod">
          <ac:chgData name="Cristian Boffo" userId="1227677d-13bd-46c0-bdd5-02e0cbff23a7" providerId="ADAL" clId="{048DFADA-D0FB-B84F-8122-753ED5B4B9B5}" dt="2024-06-11T02:59:24.273" v="61" actId="14100"/>
          <ac:picMkLst>
            <pc:docMk/>
            <pc:sldMk cId="1850173281" sldId="2943"/>
            <ac:picMk id="4" creationId="{FB61EE95-F149-3143-303B-7230B049F1A3}"/>
          </ac:picMkLst>
        </pc:picChg>
        <pc:picChg chg="del">
          <ac:chgData name="Cristian Boffo" userId="1227677d-13bd-46c0-bdd5-02e0cbff23a7" providerId="ADAL" clId="{048DFADA-D0FB-B84F-8122-753ED5B4B9B5}" dt="2024-06-11T02:59:05.468" v="58" actId="478"/>
          <ac:picMkLst>
            <pc:docMk/>
            <pc:sldMk cId="1850173281" sldId="2943"/>
            <ac:picMk id="5" creationId="{F6ACC6EE-019E-309D-251A-350B130DE4CE}"/>
          </ac:picMkLst>
        </pc:picChg>
        <pc:picChg chg="del">
          <ac:chgData name="Cristian Boffo" userId="1227677d-13bd-46c0-bdd5-02e0cbff23a7" providerId="ADAL" clId="{048DFADA-D0FB-B84F-8122-753ED5B4B9B5}" dt="2024-06-11T02:51:14.149" v="53" actId="478"/>
          <ac:picMkLst>
            <pc:docMk/>
            <pc:sldMk cId="1850173281" sldId="2943"/>
            <ac:picMk id="7" creationId="{4FD4197A-02AF-859F-5F91-A5F14D61218F}"/>
          </ac:picMkLst>
        </pc:picChg>
      </pc:sldChg>
      <pc:sldMasterChg chg="modSldLayout">
        <pc:chgData name="Cristian Boffo" userId="1227677d-13bd-46c0-bdd5-02e0cbff23a7" providerId="ADAL" clId="{048DFADA-D0FB-B84F-8122-753ED5B4B9B5}" dt="2024-06-10T16:48:52.081" v="22" actId="20577"/>
        <pc:sldMasterMkLst>
          <pc:docMk/>
          <pc:sldMasterMk cId="1000730430" sldId="2147484162"/>
        </pc:sldMasterMkLst>
        <pc:sldLayoutChg chg="modSp mod">
          <pc:chgData name="Cristian Boffo" userId="1227677d-13bd-46c0-bdd5-02e0cbff23a7" providerId="ADAL" clId="{048DFADA-D0FB-B84F-8122-753ED5B4B9B5}" dt="2024-06-10T16:48:52.081" v="22" actId="20577"/>
          <pc:sldLayoutMkLst>
            <pc:docMk/>
            <pc:sldMasterMk cId="1000730430" sldId="2147484162"/>
            <pc:sldLayoutMk cId="2125879467" sldId="2147484164"/>
          </pc:sldLayoutMkLst>
          <pc:spChg chg="mod">
            <ac:chgData name="Cristian Boffo" userId="1227677d-13bd-46c0-bdd5-02e0cbff23a7" providerId="ADAL" clId="{048DFADA-D0FB-B84F-8122-753ED5B4B9B5}" dt="2024-06-10T16:48:52.081" v="22" actId="20577"/>
            <ac:spMkLst>
              <pc:docMk/>
              <pc:sldMasterMk cId="1000730430" sldId="2147484162"/>
              <pc:sldLayoutMk cId="2125879467" sldId="2147484164"/>
              <ac:spMk id="5" creationId="{5980C502-5F97-9C2F-4F99-87C091C270BC}"/>
            </ac:spMkLst>
          </pc:spChg>
        </pc:sldLayoutChg>
      </pc:sldMasterChg>
    </pc:docChg>
  </pc:docChgLst>
  <pc:docChgLst>
    <pc:chgData name="Jeremiah Holzbauer" userId="S::jeremiah@services.fnal.gov::1e9fde1d-ad65-4ad6-b14e-c8638be20743" providerId="AD" clId="Web-{9B30832B-75C7-A466-BE31-2595E800CCB7}"/>
    <pc:docChg chg="modSld">
      <pc:chgData name="Jeremiah Holzbauer" userId="S::jeremiah@services.fnal.gov::1e9fde1d-ad65-4ad6-b14e-c8638be20743" providerId="AD" clId="Web-{9B30832B-75C7-A466-BE31-2595E800CCB7}" dt="2024-06-14T14:58:59.988" v="656" actId="20577"/>
      <pc:docMkLst>
        <pc:docMk/>
      </pc:docMkLst>
      <pc:sldChg chg="modSp">
        <pc:chgData name="Jeremiah Holzbauer" userId="S::jeremiah@services.fnal.gov::1e9fde1d-ad65-4ad6-b14e-c8638be20743" providerId="AD" clId="Web-{9B30832B-75C7-A466-BE31-2595E800CCB7}" dt="2024-06-14T14:58:59.988" v="656" actId="20577"/>
        <pc:sldMkLst>
          <pc:docMk/>
          <pc:sldMk cId="2739375223" sldId="2945"/>
        </pc:sldMkLst>
        <pc:spChg chg="mod">
          <ac:chgData name="Jeremiah Holzbauer" userId="S::jeremiah@services.fnal.gov::1e9fde1d-ad65-4ad6-b14e-c8638be20743" providerId="AD" clId="Web-{9B30832B-75C7-A466-BE31-2595E800CCB7}" dt="2024-06-14T14:58:59.988" v="656" actId="20577"/>
          <ac:spMkLst>
            <pc:docMk/>
            <pc:sldMk cId="2739375223" sldId="2945"/>
            <ac:spMk id="4" creationId="{EE52F794-7681-A930-BD96-DD31F4123C14}"/>
          </ac:spMkLst>
        </pc:spChg>
      </pc:sldChg>
    </pc:docChg>
  </pc:docChgLst>
  <pc:docChgLst>
    <pc:chgData name="Michele Reynolds" userId="S::micheler@services.fnal.gov::5b309f6e-c739-4593-b2d4-e6428c7c4d5a" providerId="AD" clId="Web-{5CCF1E3C-F364-F3C9-FF52-278E2A57FD9C}"/>
    <pc:docChg chg="modSld">
      <pc:chgData name="Michele Reynolds" userId="S::micheler@services.fnal.gov::5b309f6e-c739-4593-b2d4-e6428c7c4d5a" providerId="AD" clId="Web-{5CCF1E3C-F364-F3C9-FF52-278E2A57FD9C}" dt="2024-06-11T20:02:21.986" v="44" actId="20577"/>
      <pc:docMkLst>
        <pc:docMk/>
      </pc:docMkLst>
      <pc:sldChg chg="modSp">
        <pc:chgData name="Michele Reynolds" userId="S::micheler@services.fnal.gov::5b309f6e-c739-4593-b2d4-e6428c7c4d5a" providerId="AD" clId="Web-{5CCF1E3C-F364-F3C9-FF52-278E2A57FD9C}" dt="2024-06-11T20:02:21.986" v="44" actId="20577"/>
        <pc:sldMkLst>
          <pc:docMk/>
          <pc:sldMk cId="1850173281" sldId="2943"/>
        </pc:sldMkLst>
        <pc:spChg chg="mod">
          <ac:chgData name="Michele Reynolds" userId="S::micheler@services.fnal.gov::5b309f6e-c739-4593-b2d4-e6428c7c4d5a" providerId="AD" clId="Web-{5CCF1E3C-F364-F3C9-FF52-278E2A57FD9C}" dt="2024-06-11T20:02:21.986" v="44" actId="20577"/>
          <ac:spMkLst>
            <pc:docMk/>
            <pc:sldMk cId="1850173281" sldId="2943"/>
            <ac:spMk id="10" creationId="{2FB7D975-4CBF-4199-8A33-8804DA60B91B}"/>
          </ac:spMkLst>
        </pc:spChg>
        <pc:graphicFrameChg chg="mod modGraphic">
          <ac:chgData name="Michele Reynolds" userId="S::micheler@services.fnal.gov::5b309f6e-c739-4593-b2d4-e6428c7c4d5a" providerId="AD" clId="Web-{5CCF1E3C-F364-F3C9-FF52-278E2A57FD9C}" dt="2024-06-11T20:00:35.987" v="7"/>
          <ac:graphicFrameMkLst>
            <pc:docMk/>
            <pc:sldMk cId="1850173281" sldId="2943"/>
            <ac:graphicFrameMk id="11" creationId="{20B3337E-8C5E-ECB5-3C19-D9525A9211A3}"/>
          </ac:graphicFrameMkLst>
        </pc:graphicFrameChg>
      </pc:sldChg>
    </pc:docChg>
  </pc:docChgLst>
  <pc:docChgLst>
    <pc:chgData name="Alexander Martinez" userId="S::martinez@services.fnal.gov::ad2cabf5-3bf9-4288-b7dc-d5a0b01b83d7" providerId="AD" clId="Web-{CE3380DA-4BFB-B5EC-7386-BFD500A64FA6}"/>
    <pc:docChg chg="modSld">
      <pc:chgData name="Alexander Martinez" userId="S::martinez@services.fnal.gov::ad2cabf5-3bf9-4288-b7dc-d5a0b01b83d7" providerId="AD" clId="Web-{CE3380DA-4BFB-B5EC-7386-BFD500A64FA6}" dt="2024-05-10T15:59:41.009" v="470" actId="20577"/>
      <pc:docMkLst>
        <pc:docMk/>
      </pc:docMkLst>
      <pc:sldChg chg="modSp">
        <pc:chgData name="Alexander Martinez" userId="S::martinez@services.fnal.gov::ad2cabf5-3bf9-4288-b7dc-d5a0b01b83d7" providerId="AD" clId="Web-{CE3380DA-4BFB-B5EC-7386-BFD500A64FA6}" dt="2024-05-10T15:59:41.009" v="470" actId="20577"/>
        <pc:sldMkLst>
          <pc:docMk/>
          <pc:sldMk cId="3573512600" sldId="2693"/>
        </pc:sldMkLst>
        <pc:spChg chg="mod">
          <ac:chgData name="Alexander Martinez" userId="S::martinez@services.fnal.gov::ad2cabf5-3bf9-4288-b7dc-d5a0b01b83d7" providerId="AD" clId="Web-{CE3380DA-4BFB-B5EC-7386-BFD500A64FA6}" dt="2024-05-10T15:59:41.009" v="470" actId="20577"/>
          <ac:spMkLst>
            <pc:docMk/>
            <pc:sldMk cId="3573512600" sldId="2693"/>
            <ac:spMk id="5" creationId="{00000000-0000-0000-0000-000000000000}"/>
          </ac:spMkLst>
        </pc:spChg>
      </pc:sldChg>
    </pc:docChg>
  </pc:docChgLst>
  <pc:docChgLst>
    <pc:chgData name="Thomas A. Digrazia" userId="S::digrazia@services.fnal.gov::390fbc20-101e-4c82-957a-89d277fa97db" providerId="AD" clId="Web-{09C1AF8D-6162-9A4C-035F-3D700AC78EEB}"/>
    <pc:docChg chg="modSld">
      <pc:chgData name="Thomas A. Digrazia" userId="S::digrazia@services.fnal.gov::390fbc20-101e-4c82-957a-89d277fa97db" providerId="AD" clId="Web-{09C1AF8D-6162-9A4C-035F-3D700AC78EEB}" dt="2024-06-14T13:42:43.073" v="942" actId="20577"/>
      <pc:docMkLst>
        <pc:docMk/>
      </pc:docMkLst>
      <pc:sldChg chg="modSp">
        <pc:chgData name="Thomas A. Digrazia" userId="S::digrazia@services.fnal.gov::390fbc20-101e-4c82-957a-89d277fa97db" providerId="AD" clId="Web-{09C1AF8D-6162-9A4C-035F-3D700AC78EEB}" dt="2024-06-14T13:42:43.073" v="942" actId="20577"/>
        <pc:sldMkLst>
          <pc:docMk/>
          <pc:sldMk cId="2819591689" sldId="2947"/>
        </pc:sldMkLst>
        <pc:spChg chg="mod">
          <ac:chgData name="Thomas A. Digrazia" userId="S::digrazia@services.fnal.gov::390fbc20-101e-4c82-957a-89d277fa97db" providerId="AD" clId="Web-{09C1AF8D-6162-9A4C-035F-3D700AC78EEB}" dt="2024-06-14T13:42:43.073" v="942" actId="20577"/>
          <ac:spMkLst>
            <pc:docMk/>
            <pc:sldMk cId="2819591689" sldId="2947"/>
            <ac:spMk id="3" creationId="{537C309A-AC86-FE9A-C9A8-7FE5FEB2C24E}"/>
          </ac:spMkLst>
        </pc:spChg>
      </pc:sldChg>
    </pc:docChg>
  </pc:docChgLst>
  <pc:docChgLst>
    <pc:chgData name="Cristian Boffo" userId="1227677d-13bd-46c0-bdd5-02e0cbff23a7" providerId="ADAL" clId="{03BD9746-18F9-4D4B-A8C4-C1892108320A}"/>
    <pc:docChg chg="custSel modSld modMainMaster">
      <pc:chgData name="Cristian Boffo" userId="1227677d-13bd-46c0-bdd5-02e0cbff23a7" providerId="ADAL" clId="{03BD9746-18F9-4D4B-A8C4-C1892108320A}" dt="2023-12-12T03:31:40.145" v="343" actId="3626"/>
      <pc:docMkLst>
        <pc:docMk/>
      </pc:docMkLst>
      <pc:sldChg chg="modSp mod">
        <pc:chgData name="Cristian Boffo" userId="1227677d-13bd-46c0-bdd5-02e0cbff23a7" providerId="ADAL" clId="{03BD9746-18F9-4D4B-A8C4-C1892108320A}" dt="2023-12-12T03:21:32.913" v="10" actId="20577"/>
        <pc:sldMkLst>
          <pc:docMk/>
          <pc:sldMk cId="1139286859" sldId="2470"/>
        </pc:sldMkLst>
        <pc:spChg chg="mod">
          <ac:chgData name="Cristian Boffo" userId="1227677d-13bd-46c0-bdd5-02e0cbff23a7" providerId="ADAL" clId="{03BD9746-18F9-4D4B-A8C4-C1892108320A}" dt="2023-12-12T03:21:32.913" v="10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03BD9746-18F9-4D4B-A8C4-C1892108320A}" dt="2023-12-12T03:31:40.145" v="343" actId="3626"/>
        <pc:sldMkLst>
          <pc:docMk/>
          <pc:sldMk cId="207659752" sldId="2686"/>
        </pc:sldMkLst>
        <pc:spChg chg="mod">
          <ac:chgData name="Cristian Boffo" userId="1227677d-13bd-46c0-bdd5-02e0cbff23a7" providerId="ADAL" clId="{03BD9746-18F9-4D4B-A8C4-C1892108320A}" dt="2023-12-12T03:31:40.145" v="343" actId="3626"/>
          <ac:spMkLst>
            <pc:docMk/>
            <pc:sldMk cId="207659752" sldId="2686"/>
            <ac:spMk id="2" creationId="{7D19DF70-155B-F102-8574-68612E642F83}"/>
          </ac:spMkLst>
        </pc:spChg>
      </pc:sldChg>
      <pc:sldChg chg="addSp delSp modSp mod">
        <pc:chgData name="Cristian Boffo" userId="1227677d-13bd-46c0-bdd5-02e0cbff23a7" providerId="ADAL" clId="{03BD9746-18F9-4D4B-A8C4-C1892108320A}" dt="2023-12-12T03:30:41.176" v="340" actId="14100"/>
        <pc:sldMkLst>
          <pc:docMk/>
          <pc:sldMk cId="3926382618" sldId="2716"/>
        </pc:sldMkLst>
        <pc:picChg chg="add mod">
          <ac:chgData name="Cristian Boffo" userId="1227677d-13bd-46c0-bdd5-02e0cbff23a7" providerId="ADAL" clId="{03BD9746-18F9-4D4B-A8C4-C1892108320A}" dt="2023-12-12T03:30:41.176" v="340" actId="14100"/>
          <ac:picMkLst>
            <pc:docMk/>
            <pc:sldMk cId="3926382618" sldId="2716"/>
            <ac:picMk id="2" creationId="{20417B6F-B63B-9329-ECE0-BC6E63FB2C05}"/>
          </ac:picMkLst>
        </pc:picChg>
        <pc:picChg chg="del">
          <ac:chgData name="Cristian Boffo" userId="1227677d-13bd-46c0-bdd5-02e0cbff23a7" providerId="ADAL" clId="{03BD9746-18F9-4D4B-A8C4-C1892108320A}" dt="2023-12-12T03:29:42.465" v="335" actId="478"/>
          <ac:picMkLst>
            <pc:docMk/>
            <pc:sldMk cId="3926382618" sldId="2716"/>
            <ac:picMk id="9" creationId="{886C6C42-EB00-9335-6DCF-7182EC33F658}"/>
          </ac:picMkLst>
        </pc:picChg>
      </pc:sldChg>
      <pc:sldChg chg="addSp delSp modSp mod">
        <pc:chgData name="Cristian Boffo" userId="1227677d-13bd-46c0-bdd5-02e0cbff23a7" providerId="ADAL" clId="{03BD9746-18F9-4D4B-A8C4-C1892108320A}" dt="2023-12-12T03:25:38.858" v="182" actId="14100"/>
        <pc:sldMkLst>
          <pc:docMk/>
          <pc:sldMk cId="2340463371" sldId="2939"/>
        </pc:sldMkLst>
        <pc:spChg chg="mod">
          <ac:chgData name="Cristian Boffo" userId="1227677d-13bd-46c0-bdd5-02e0cbff23a7" providerId="ADAL" clId="{03BD9746-18F9-4D4B-A8C4-C1892108320A}" dt="2023-12-12T03:24:50.971" v="178" actId="20577"/>
          <ac:spMkLst>
            <pc:docMk/>
            <pc:sldMk cId="2340463371" sldId="2939"/>
            <ac:spMk id="5" creationId="{1FA17298-BE72-388C-878A-E765BDFC67A3}"/>
          </ac:spMkLst>
        </pc:spChg>
        <pc:picChg chg="del">
          <ac:chgData name="Cristian Boffo" userId="1227677d-13bd-46c0-bdd5-02e0cbff23a7" providerId="ADAL" clId="{03BD9746-18F9-4D4B-A8C4-C1892108320A}" dt="2023-12-12T03:22:30.213" v="11" actId="478"/>
          <ac:picMkLst>
            <pc:docMk/>
            <pc:sldMk cId="2340463371" sldId="2939"/>
            <ac:picMk id="2" creationId="{57F967C4-3CBA-12D2-9F7F-84942DEBF34D}"/>
          </ac:picMkLst>
        </pc:picChg>
        <pc:picChg chg="add mod">
          <ac:chgData name="Cristian Boffo" userId="1227677d-13bd-46c0-bdd5-02e0cbff23a7" providerId="ADAL" clId="{03BD9746-18F9-4D4B-A8C4-C1892108320A}" dt="2023-12-12T03:22:49.458" v="14" actId="14100"/>
          <ac:picMkLst>
            <pc:docMk/>
            <pc:sldMk cId="2340463371" sldId="2939"/>
            <ac:picMk id="4" creationId="{9E26225A-7721-5BE2-6277-7B3517D1311F}"/>
          </ac:picMkLst>
        </pc:picChg>
        <pc:picChg chg="del">
          <ac:chgData name="Cristian Boffo" userId="1227677d-13bd-46c0-bdd5-02e0cbff23a7" providerId="ADAL" clId="{03BD9746-18F9-4D4B-A8C4-C1892108320A}" dt="2023-12-12T03:25:24.919" v="179" actId="478"/>
          <ac:picMkLst>
            <pc:docMk/>
            <pc:sldMk cId="2340463371" sldId="2939"/>
            <ac:picMk id="7" creationId="{26C1D942-06F1-2AD3-0374-76F142DBCD17}"/>
          </ac:picMkLst>
        </pc:picChg>
        <pc:picChg chg="add mod">
          <ac:chgData name="Cristian Boffo" userId="1227677d-13bd-46c0-bdd5-02e0cbff23a7" providerId="ADAL" clId="{03BD9746-18F9-4D4B-A8C4-C1892108320A}" dt="2023-12-12T03:25:38.858" v="182" actId="14100"/>
          <ac:picMkLst>
            <pc:docMk/>
            <pc:sldMk cId="2340463371" sldId="2939"/>
            <ac:picMk id="8" creationId="{BC9F78F2-4A1C-884E-3F69-BAE557553890}"/>
          </ac:picMkLst>
        </pc:picChg>
      </pc:sldChg>
      <pc:sldChg chg="addSp delSp modSp mod">
        <pc:chgData name="Cristian Boffo" userId="1227677d-13bd-46c0-bdd5-02e0cbff23a7" providerId="ADAL" clId="{03BD9746-18F9-4D4B-A8C4-C1892108320A}" dt="2023-12-12T03:29:34.130" v="334" actId="13926"/>
        <pc:sldMkLst>
          <pc:docMk/>
          <pc:sldMk cId="2353301762" sldId="2940"/>
        </pc:sldMkLst>
        <pc:spChg chg="mod">
          <ac:chgData name="Cristian Boffo" userId="1227677d-13bd-46c0-bdd5-02e0cbff23a7" providerId="ADAL" clId="{03BD9746-18F9-4D4B-A8C4-C1892108320A}" dt="2023-12-12T03:29:34.130" v="334" actId="13926"/>
          <ac:spMkLst>
            <pc:docMk/>
            <pc:sldMk cId="2353301762" sldId="2940"/>
            <ac:spMk id="2" creationId="{BC6C02F6-24D9-A8DC-11CA-07675920D16D}"/>
          </ac:spMkLst>
        </pc:spChg>
        <pc:picChg chg="del">
          <ac:chgData name="Cristian Boffo" userId="1227677d-13bd-46c0-bdd5-02e0cbff23a7" providerId="ADAL" clId="{03BD9746-18F9-4D4B-A8C4-C1892108320A}" dt="2023-12-12T03:27:23.912" v="304" actId="478"/>
          <ac:picMkLst>
            <pc:docMk/>
            <pc:sldMk cId="2353301762" sldId="2940"/>
            <ac:picMk id="3" creationId="{3EBA5CF9-5CF9-FD3C-CF21-205C7EE3EE3A}"/>
          </ac:picMkLst>
        </pc:picChg>
        <pc:picChg chg="add del mod">
          <ac:chgData name="Cristian Boffo" userId="1227677d-13bd-46c0-bdd5-02e0cbff23a7" providerId="ADAL" clId="{03BD9746-18F9-4D4B-A8C4-C1892108320A}" dt="2023-12-12T03:28:34.163" v="318" actId="478"/>
          <ac:picMkLst>
            <pc:docMk/>
            <pc:sldMk cId="2353301762" sldId="2940"/>
            <ac:picMk id="4" creationId="{258D9DF6-F7AE-AF2B-F777-11EA418EDB84}"/>
          </ac:picMkLst>
        </pc:picChg>
        <pc:picChg chg="del">
          <ac:chgData name="Cristian Boffo" userId="1227677d-13bd-46c0-bdd5-02e0cbff23a7" providerId="ADAL" clId="{03BD9746-18F9-4D4B-A8C4-C1892108320A}" dt="2023-12-12T03:28:53.724" v="323" actId="478"/>
          <ac:picMkLst>
            <pc:docMk/>
            <pc:sldMk cId="2353301762" sldId="2940"/>
            <ac:picMk id="5" creationId="{9B76C6CB-5E9E-B4DB-3730-11A73122F963}"/>
          </ac:picMkLst>
        </pc:picChg>
        <pc:picChg chg="add mod">
          <ac:chgData name="Cristian Boffo" userId="1227677d-13bd-46c0-bdd5-02e0cbff23a7" providerId="ADAL" clId="{03BD9746-18F9-4D4B-A8C4-C1892108320A}" dt="2023-12-12T03:28:48.415" v="322" actId="1076"/>
          <ac:picMkLst>
            <pc:docMk/>
            <pc:sldMk cId="2353301762" sldId="2940"/>
            <ac:picMk id="6" creationId="{4F990BCB-EFA9-E3D3-03B4-D1D125D16230}"/>
          </ac:picMkLst>
        </pc:picChg>
        <pc:picChg chg="add mod">
          <ac:chgData name="Cristian Boffo" userId="1227677d-13bd-46c0-bdd5-02e0cbff23a7" providerId="ADAL" clId="{03BD9746-18F9-4D4B-A8C4-C1892108320A}" dt="2023-12-12T03:29:11.214" v="325" actId="1076"/>
          <ac:picMkLst>
            <pc:docMk/>
            <pc:sldMk cId="2353301762" sldId="2940"/>
            <ac:picMk id="7" creationId="{35B8F724-9A38-4781-456A-C5E89842C06E}"/>
          </ac:picMkLst>
        </pc:picChg>
      </pc:sldChg>
      <pc:sldMasterChg chg="modSldLayout">
        <pc:chgData name="Cristian Boffo" userId="1227677d-13bd-46c0-bdd5-02e0cbff23a7" providerId="ADAL" clId="{03BD9746-18F9-4D4B-A8C4-C1892108320A}" dt="2023-12-12T03:29:21.861" v="333" actId="20577"/>
        <pc:sldMasterMkLst>
          <pc:docMk/>
          <pc:sldMasterMk cId="1000730430" sldId="2147484162"/>
        </pc:sldMasterMkLst>
        <pc:sldLayoutChg chg="modSp mod">
          <pc:chgData name="Cristian Boffo" userId="1227677d-13bd-46c0-bdd5-02e0cbff23a7" providerId="ADAL" clId="{03BD9746-18F9-4D4B-A8C4-C1892108320A}" dt="2023-12-12T03:29:21.861" v="333" actId="20577"/>
          <pc:sldLayoutMkLst>
            <pc:docMk/>
            <pc:sldMasterMk cId="1000730430" sldId="2147484162"/>
            <pc:sldLayoutMk cId="2125879467" sldId="2147484164"/>
          </pc:sldLayoutMkLst>
          <pc:spChg chg="mod">
            <ac:chgData name="Cristian Boffo" userId="1227677d-13bd-46c0-bdd5-02e0cbff23a7" providerId="ADAL" clId="{03BD9746-18F9-4D4B-A8C4-C1892108320A}" dt="2023-12-12T03:29:21.861" v="333" actId="20577"/>
            <ac:spMkLst>
              <pc:docMk/>
              <pc:sldMasterMk cId="1000730430" sldId="2147484162"/>
              <pc:sldLayoutMk cId="2125879467" sldId="2147484164"/>
              <ac:spMk id="5" creationId="{5980C502-5F97-9C2F-4F99-87C091C270BC}"/>
            </ac:spMkLst>
          </pc:spChg>
        </pc:sldLayoutChg>
      </pc:sldMasterChg>
    </pc:docChg>
  </pc:docChgLst>
  <pc:docChgLst>
    <pc:chgData name="Eric D McHugh" userId="S::emchugh@services.fnal.gov::391f35a5-6ce8-4ede-85f5-cc1b25eebb50" providerId="AD" clId="Web-{1B1BBB22-66A2-76BA-3436-9CB192FFEC5C}"/>
    <pc:docChg chg="modSld">
      <pc:chgData name="Eric D McHugh" userId="S::emchugh@services.fnal.gov::391f35a5-6ce8-4ede-85f5-cc1b25eebb50" providerId="AD" clId="Web-{1B1BBB22-66A2-76BA-3436-9CB192FFEC5C}" dt="2024-05-10T15:31:36.920" v="613" actId="20577"/>
      <pc:docMkLst>
        <pc:docMk/>
      </pc:docMkLst>
      <pc:sldChg chg="addSp delSp modSp">
        <pc:chgData name="Eric D McHugh" userId="S::emchugh@services.fnal.gov::391f35a5-6ce8-4ede-85f5-cc1b25eebb50" providerId="AD" clId="Web-{1B1BBB22-66A2-76BA-3436-9CB192FFEC5C}" dt="2024-05-10T15:31:36.920" v="613" actId="20577"/>
        <pc:sldMkLst>
          <pc:docMk/>
          <pc:sldMk cId="3407255897" sldId="2689"/>
        </pc:sldMkLst>
        <pc:spChg chg="mod">
          <ac:chgData name="Eric D McHugh" userId="S::emchugh@services.fnal.gov::391f35a5-6ce8-4ede-85f5-cc1b25eebb50" providerId="AD" clId="Web-{1B1BBB22-66A2-76BA-3436-9CB192FFEC5C}" dt="2024-05-10T15:31:36.920" v="613" actId="20577"/>
          <ac:spMkLst>
            <pc:docMk/>
            <pc:sldMk cId="3407255897" sldId="2689"/>
            <ac:spMk id="4" creationId="{00000000-0000-0000-0000-000000000000}"/>
          </ac:spMkLst>
        </pc:spChg>
        <pc:picChg chg="del">
          <ac:chgData name="Eric D McHugh" userId="S::emchugh@services.fnal.gov::391f35a5-6ce8-4ede-85f5-cc1b25eebb50" providerId="AD" clId="Web-{1B1BBB22-66A2-76BA-3436-9CB192FFEC5C}" dt="2024-05-10T15:16:19.803" v="0"/>
          <ac:picMkLst>
            <pc:docMk/>
            <pc:sldMk cId="3407255897" sldId="2689"/>
            <ac:picMk id="2" creationId="{5ABFC925-6407-9491-8093-3EF499D0BF3F}"/>
          </ac:picMkLst>
        </pc:picChg>
        <pc:picChg chg="add mod">
          <ac:chgData name="Eric D McHugh" userId="S::emchugh@services.fnal.gov::391f35a5-6ce8-4ede-85f5-cc1b25eebb50" providerId="AD" clId="Web-{1B1BBB22-66A2-76BA-3436-9CB192FFEC5C}" dt="2024-05-10T15:16:26.490" v="2" actId="1076"/>
          <ac:picMkLst>
            <pc:docMk/>
            <pc:sldMk cId="3407255897" sldId="2689"/>
            <ac:picMk id="5" creationId="{3F5C2751-DB3C-57D9-38B0-828A1B02B8DD}"/>
          </ac:picMkLst>
        </pc:picChg>
      </pc:sldChg>
    </pc:docChg>
  </pc:docChgLst>
  <pc:docChgLst>
    <pc:chgData name="Donato Passarelli" userId="S::donato@services.fnal.gov::f0cfdcf5-61ca-4be8-aa94-d8e955c9f720" providerId="AD" clId="Web-{55EBF7A1-BD7D-3571-E2F1-56681AEE04E0}"/>
    <pc:docChg chg="modSld">
      <pc:chgData name="Donato Passarelli" userId="S::donato@services.fnal.gov::f0cfdcf5-61ca-4be8-aa94-d8e955c9f720" providerId="AD" clId="Web-{55EBF7A1-BD7D-3571-E2F1-56681AEE04E0}" dt="2024-06-14T18:20:59.594" v="693" actId="20577"/>
      <pc:docMkLst>
        <pc:docMk/>
      </pc:docMkLst>
      <pc:sldChg chg="addSp delSp modSp">
        <pc:chgData name="Donato Passarelli" userId="S::donato@services.fnal.gov::f0cfdcf5-61ca-4be8-aa94-d8e955c9f720" providerId="AD" clId="Web-{55EBF7A1-BD7D-3571-E2F1-56681AEE04E0}" dt="2024-06-14T18:20:59.594" v="693" actId="20577"/>
        <pc:sldMkLst>
          <pc:docMk/>
          <pc:sldMk cId="3573512600" sldId="2693"/>
        </pc:sldMkLst>
        <pc:spChg chg="mod">
          <ac:chgData name="Donato Passarelli" userId="S::donato@services.fnal.gov::f0cfdcf5-61ca-4be8-aa94-d8e955c9f720" providerId="AD" clId="Web-{55EBF7A1-BD7D-3571-E2F1-56681AEE04E0}" dt="2024-06-14T18:20:59.594" v="693" actId="20577"/>
          <ac:spMkLst>
            <pc:docMk/>
            <pc:sldMk cId="3573512600" sldId="2693"/>
            <ac:spMk id="3" creationId="{0041BB5E-81BE-A335-2DAA-5D692812C578}"/>
          </ac:spMkLst>
        </pc:spChg>
        <pc:spChg chg="mod">
          <ac:chgData name="Donato Passarelli" userId="S::donato@services.fnal.gov::f0cfdcf5-61ca-4be8-aa94-d8e955c9f720" providerId="AD" clId="Web-{55EBF7A1-BD7D-3571-E2F1-56681AEE04E0}" dt="2024-06-14T18:20:51.469" v="692" actId="20577"/>
          <ac:spMkLst>
            <pc:docMk/>
            <pc:sldMk cId="3573512600" sldId="2693"/>
            <ac:spMk id="5" creationId="{00000000-0000-0000-0000-000000000000}"/>
          </ac:spMkLst>
        </pc:spChg>
        <pc:spChg chg="mod">
          <ac:chgData name="Donato Passarelli" userId="S::donato@services.fnal.gov::f0cfdcf5-61ca-4be8-aa94-d8e955c9f720" providerId="AD" clId="Web-{55EBF7A1-BD7D-3571-E2F1-56681AEE04E0}" dt="2024-06-14T18:18:46.014" v="645" actId="20577"/>
          <ac:spMkLst>
            <pc:docMk/>
            <pc:sldMk cId="3573512600" sldId="2693"/>
            <ac:spMk id="14" creationId="{063CEE82-B787-DF61-7EF8-B5195DA872E9}"/>
          </ac:spMkLst>
        </pc:spChg>
        <pc:picChg chg="del">
          <ac:chgData name="Donato Passarelli" userId="S::donato@services.fnal.gov::f0cfdcf5-61ca-4be8-aa94-d8e955c9f720" providerId="AD" clId="Web-{55EBF7A1-BD7D-3571-E2F1-56681AEE04E0}" dt="2024-06-14T18:18:18.107" v="626"/>
          <ac:picMkLst>
            <pc:docMk/>
            <pc:sldMk cId="3573512600" sldId="2693"/>
            <ac:picMk id="2" creationId="{2ADFAE28-CB20-51CD-CEC3-B70715703A0F}"/>
          </ac:picMkLst>
        </pc:picChg>
        <pc:picChg chg="del">
          <ac:chgData name="Donato Passarelli" userId="S::donato@services.fnal.gov::f0cfdcf5-61ca-4be8-aa94-d8e955c9f720" providerId="AD" clId="Web-{55EBF7A1-BD7D-3571-E2F1-56681AEE04E0}" dt="2024-06-14T18:19:00.154" v="646"/>
          <ac:picMkLst>
            <pc:docMk/>
            <pc:sldMk cId="3573512600" sldId="2693"/>
            <ac:picMk id="4" creationId="{4010078A-B028-47DB-F01A-C7C15CFF4E9B}"/>
          </ac:picMkLst>
        </pc:picChg>
        <pc:picChg chg="add mod">
          <ac:chgData name="Donato Passarelli" userId="S::donato@services.fnal.gov::f0cfdcf5-61ca-4be8-aa94-d8e955c9f720" providerId="AD" clId="Web-{55EBF7A1-BD7D-3571-E2F1-56681AEE04E0}" dt="2024-06-14T18:18:28.998" v="630" actId="1076"/>
          <ac:picMkLst>
            <pc:docMk/>
            <pc:sldMk cId="3573512600" sldId="2693"/>
            <ac:picMk id="6" creationId="{E0C186BF-7BC6-81F7-6459-5A9C902E4EBD}"/>
          </ac:picMkLst>
        </pc:picChg>
        <pc:picChg chg="add mod">
          <ac:chgData name="Donato Passarelli" userId="S::donato@services.fnal.gov::f0cfdcf5-61ca-4be8-aa94-d8e955c9f720" providerId="AD" clId="Web-{55EBF7A1-BD7D-3571-E2F1-56681AEE04E0}" dt="2024-06-14T18:19:14.920" v="650" actId="1076"/>
          <ac:picMkLst>
            <pc:docMk/>
            <pc:sldMk cId="3573512600" sldId="2693"/>
            <ac:picMk id="7" creationId="{89273B67-3B19-FDD8-0960-375E8837B92A}"/>
          </ac:picMkLst>
        </pc:picChg>
      </pc:sldChg>
    </pc:docChg>
  </pc:docChgLst>
  <pc:docChgLst>
    <pc:chgData name="Donato Passarelli" userId="S::donato@services.fnal.gov::f0cfdcf5-61ca-4be8-aa94-d8e955c9f720" providerId="AD" clId="Web-{38D40C4B-20DD-FC95-27C9-D54FA0B64420}"/>
    <pc:docChg chg="modSld">
      <pc:chgData name="Donato Passarelli" userId="S::donato@services.fnal.gov::f0cfdcf5-61ca-4be8-aa94-d8e955c9f720" providerId="AD" clId="Web-{38D40C4B-20DD-FC95-27C9-D54FA0B64420}" dt="2024-04-18T01:44:56.711" v="383" actId="20577"/>
      <pc:docMkLst>
        <pc:docMk/>
      </pc:docMkLst>
      <pc:sldChg chg="addSp delSp modSp">
        <pc:chgData name="Donato Passarelli" userId="S::donato@services.fnal.gov::f0cfdcf5-61ca-4be8-aa94-d8e955c9f720" providerId="AD" clId="Web-{38D40C4B-20DD-FC95-27C9-D54FA0B64420}" dt="2024-04-18T01:44:56.711" v="383" actId="20577"/>
        <pc:sldMkLst>
          <pc:docMk/>
          <pc:sldMk cId="3573512600" sldId="2693"/>
        </pc:sldMkLst>
        <pc:spChg chg="mod">
          <ac:chgData name="Donato Passarelli" userId="S::donato@services.fnal.gov::f0cfdcf5-61ca-4be8-aa94-d8e955c9f720" providerId="AD" clId="Web-{38D40C4B-20DD-FC95-27C9-D54FA0B64420}" dt="2024-04-18T01:42:45.242" v="337" actId="20577"/>
          <ac:spMkLst>
            <pc:docMk/>
            <pc:sldMk cId="3573512600" sldId="2693"/>
            <ac:spMk id="3" creationId="{0041BB5E-81BE-A335-2DAA-5D692812C578}"/>
          </ac:spMkLst>
        </pc:spChg>
        <pc:spChg chg="mod">
          <ac:chgData name="Donato Passarelli" userId="S::donato@services.fnal.gov::f0cfdcf5-61ca-4be8-aa94-d8e955c9f720" providerId="AD" clId="Web-{38D40C4B-20DD-FC95-27C9-D54FA0B64420}" dt="2024-04-18T01:44:56.711" v="383" actId="20577"/>
          <ac:spMkLst>
            <pc:docMk/>
            <pc:sldMk cId="3573512600" sldId="2693"/>
            <ac:spMk id="5" creationId="{00000000-0000-0000-0000-000000000000}"/>
          </ac:spMkLst>
        </pc:spChg>
        <pc:spChg chg="mod">
          <ac:chgData name="Donato Passarelli" userId="S::donato@services.fnal.gov::f0cfdcf5-61ca-4be8-aa94-d8e955c9f720" providerId="AD" clId="Web-{38D40C4B-20DD-FC95-27C9-D54FA0B64420}" dt="2024-04-18T01:38:05.821" v="217" actId="1076"/>
          <ac:spMkLst>
            <pc:docMk/>
            <pc:sldMk cId="3573512600" sldId="2693"/>
            <ac:spMk id="14" creationId="{063CEE82-B787-DF61-7EF8-B5195DA872E9}"/>
          </ac:spMkLst>
        </pc:spChg>
        <pc:picChg chg="add mod">
          <ac:chgData name="Donato Passarelli" userId="S::donato@services.fnal.gov::f0cfdcf5-61ca-4be8-aa94-d8e955c9f720" providerId="AD" clId="Web-{38D40C4B-20DD-FC95-27C9-D54FA0B64420}" dt="2024-04-18T01:36:41.727" v="183" actId="14100"/>
          <ac:picMkLst>
            <pc:docMk/>
            <pc:sldMk cId="3573512600" sldId="2693"/>
            <ac:picMk id="2" creationId="{4E956249-A669-A547-2A94-820367B84E5A}"/>
          </ac:picMkLst>
        </pc:picChg>
        <pc:picChg chg="del">
          <ac:chgData name="Donato Passarelli" userId="S::donato@services.fnal.gov::f0cfdcf5-61ca-4be8-aa94-d8e955c9f720" providerId="AD" clId="Web-{38D40C4B-20DD-FC95-27C9-D54FA0B64420}" dt="2024-04-18T01:40:19.055" v="278"/>
          <ac:picMkLst>
            <pc:docMk/>
            <pc:sldMk cId="3573512600" sldId="2693"/>
            <ac:picMk id="4" creationId="{A48EAFA5-C55C-4AAB-0051-400CD844691B}"/>
          </ac:picMkLst>
        </pc:picChg>
        <pc:picChg chg="add mod">
          <ac:chgData name="Donato Passarelli" userId="S::donato@services.fnal.gov::f0cfdcf5-61ca-4be8-aa94-d8e955c9f720" providerId="AD" clId="Web-{38D40C4B-20DD-FC95-27C9-D54FA0B64420}" dt="2024-04-18T01:42:21.383" v="329" actId="1076"/>
          <ac:picMkLst>
            <pc:docMk/>
            <pc:sldMk cId="3573512600" sldId="2693"/>
            <ac:picMk id="6" creationId="{E12E8242-952D-4AC2-7F8F-FDCDE16F3813}"/>
          </ac:picMkLst>
        </pc:picChg>
        <pc:picChg chg="del">
          <ac:chgData name="Donato Passarelli" userId="S::donato@services.fnal.gov::f0cfdcf5-61ca-4be8-aa94-d8e955c9f720" providerId="AD" clId="Web-{38D40C4B-20DD-FC95-27C9-D54FA0B64420}" dt="2024-04-18T01:35:29.868" v="179"/>
          <ac:picMkLst>
            <pc:docMk/>
            <pc:sldMk cId="3573512600" sldId="2693"/>
            <ac:picMk id="7" creationId="{8C67F6FE-C88C-30A4-9322-F0ABC85790B6}"/>
          </ac:picMkLst>
        </pc:picChg>
      </pc:sldChg>
    </pc:docChg>
  </pc:docChgLst>
  <pc:docChgLst>
    <pc:chgData name="Cristian Boffo" userId="1227677d-13bd-46c0-bdd5-02e0cbff23a7" providerId="ADAL" clId="{8F78B7DD-E7F4-384E-AEFE-F569FC9437C8}"/>
    <pc:docChg chg="custSel addSld delSld modSld modSection">
      <pc:chgData name="Cristian Boffo" userId="1227677d-13bd-46c0-bdd5-02e0cbff23a7" providerId="ADAL" clId="{8F78B7DD-E7F4-384E-AEFE-F569FC9437C8}" dt="2023-09-01T13:25:40.215" v="310"/>
      <pc:docMkLst>
        <pc:docMk/>
      </pc:docMkLst>
      <pc:sldChg chg="modSp mod">
        <pc:chgData name="Cristian Boffo" userId="1227677d-13bd-46c0-bdd5-02e0cbff23a7" providerId="ADAL" clId="{8F78B7DD-E7F4-384E-AEFE-F569FC9437C8}" dt="2023-08-16T02:33:20.653" v="307" actId="14100"/>
        <pc:sldMkLst>
          <pc:docMk/>
          <pc:sldMk cId="3407255897" sldId="2689"/>
        </pc:sldMkLst>
        <pc:spChg chg="mod">
          <ac:chgData name="Cristian Boffo" userId="1227677d-13bd-46c0-bdd5-02e0cbff23a7" providerId="ADAL" clId="{8F78B7DD-E7F4-384E-AEFE-F569FC9437C8}" dt="2023-08-16T02:33:20.653" v="307" actId="14100"/>
          <ac:spMkLst>
            <pc:docMk/>
            <pc:sldMk cId="3407255897" sldId="2689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8F78B7DD-E7F4-384E-AEFE-F569FC9437C8}" dt="2023-08-16T02:33:28.738" v="308" actId="255"/>
        <pc:sldMkLst>
          <pc:docMk/>
          <pc:sldMk cId="606292249" sldId="2690"/>
        </pc:sldMkLst>
        <pc:spChg chg="mod">
          <ac:chgData name="Cristian Boffo" userId="1227677d-13bd-46c0-bdd5-02e0cbff23a7" providerId="ADAL" clId="{8F78B7DD-E7F4-384E-AEFE-F569FC9437C8}" dt="2023-08-16T02:33:28.738" v="308" actId="255"/>
          <ac:spMkLst>
            <pc:docMk/>
            <pc:sldMk cId="606292249" sldId="2690"/>
            <ac:spMk id="3" creationId="{537C309A-AC86-FE9A-C9A8-7FE5FEB2C24E}"/>
          </ac:spMkLst>
        </pc:spChg>
      </pc:sldChg>
      <pc:sldChg chg="modSp mod">
        <pc:chgData name="Cristian Boffo" userId="1227677d-13bd-46c0-bdd5-02e0cbff23a7" providerId="ADAL" clId="{8F78B7DD-E7F4-384E-AEFE-F569FC9437C8}" dt="2023-08-16T02:17:10.546" v="16" actId="1036"/>
        <pc:sldMkLst>
          <pc:docMk/>
          <pc:sldMk cId="1278019839" sldId="2691"/>
        </pc:sldMkLst>
        <pc:spChg chg="mod">
          <ac:chgData name="Cristian Boffo" userId="1227677d-13bd-46c0-bdd5-02e0cbff23a7" providerId="ADAL" clId="{8F78B7DD-E7F4-384E-AEFE-F569FC9437C8}" dt="2023-08-16T02:17:10.546" v="16" actId="1036"/>
          <ac:spMkLst>
            <pc:docMk/>
            <pc:sldMk cId="1278019839" sldId="2691"/>
            <ac:spMk id="2" creationId="{F2702227-C49B-482E-D987-D520CAC3B7F6}"/>
          </ac:spMkLst>
        </pc:spChg>
      </pc:sldChg>
      <pc:sldChg chg="modSp mod">
        <pc:chgData name="Cristian Boffo" userId="1227677d-13bd-46c0-bdd5-02e0cbff23a7" providerId="ADAL" clId="{8F78B7DD-E7F4-384E-AEFE-F569FC9437C8}" dt="2023-08-16T02:21:13.638" v="145" actId="1076"/>
        <pc:sldMkLst>
          <pc:docMk/>
          <pc:sldMk cId="3858422653" sldId="2699"/>
        </pc:sldMkLst>
        <pc:spChg chg="mod">
          <ac:chgData name="Cristian Boffo" userId="1227677d-13bd-46c0-bdd5-02e0cbff23a7" providerId="ADAL" clId="{8F78B7DD-E7F4-384E-AEFE-F569FC9437C8}" dt="2023-08-16T02:21:13.638" v="145" actId="1076"/>
          <ac:spMkLst>
            <pc:docMk/>
            <pc:sldMk cId="3858422653" sldId="2699"/>
            <ac:spMk id="6" creationId="{46269288-CA5F-727E-8741-9FD472021C21}"/>
          </ac:spMkLst>
        </pc:spChg>
      </pc:sldChg>
      <pc:sldChg chg="modSp mod">
        <pc:chgData name="Cristian Boffo" userId="1227677d-13bd-46c0-bdd5-02e0cbff23a7" providerId="ADAL" clId="{8F78B7DD-E7F4-384E-AEFE-F569FC9437C8}" dt="2023-08-16T02:21:31.811" v="147" actId="1076"/>
        <pc:sldMkLst>
          <pc:docMk/>
          <pc:sldMk cId="28231402" sldId="2700"/>
        </pc:sldMkLst>
        <pc:spChg chg="mod">
          <ac:chgData name="Cristian Boffo" userId="1227677d-13bd-46c0-bdd5-02e0cbff23a7" providerId="ADAL" clId="{8F78B7DD-E7F4-384E-AEFE-F569FC9437C8}" dt="2023-08-16T02:21:31.811" v="147" actId="1076"/>
          <ac:spMkLst>
            <pc:docMk/>
            <pc:sldMk cId="28231402" sldId="2700"/>
            <ac:spMk id="5" creationId="{F72B8C43-BC6F-0872-066E-BA4276223232}"/>
          </ac:spMkLst>
        </pc:spChg>
      </pc:sldChg>
      <pc:sldChg chg="modSp mod">
        <pc:chgData name="Cristian Boffo" userId="1227677d-13bd-46c0-bdd5-02e0cbff23a7" providerId="ADAL" clId="{8F78B7DD-E7F4-384E-AEFE-F569FC9437C8}" dt="2023-08-16T02:20:48.563" v="142" actId="14100"/>
        <pc:sldMkLst>
          <pc:docMk/>
          <pc:sldMk cId="918176640" sldId="2702"/>
        </pc:sldMkLst>
        <pc:spChg chg="mod">
          <ac:chgData name="Cristian Boffo" userId="1227677d-13bd-46c0-bdd5-02e0cbff23a7" providerId="ADAL" clId="{8F78B7DD-E7F4-384E-AEFE-F569FC9437C8}" dt="2023-08-16T02:20:48.563" v="142" actId="14100"/>
          <ac:spMkLst>
            <pc:docMk/>
            <pc:sldMk cId="918176640" sldId="2702"/>
            <ac:spMk id="4" creationId="{EE52F794-7681-A930-BD96-DD31F4123C14}"/>
          </ac:spMkLst>
        </pc:spChg>
      </pc:sldChg>
      <pc:sldChg chg="del">
        <pc:chgData name="Cristian Boffo" userId="1227677d-13bd-46c0-bdd5-02e0cbff23a7" providerId="ADAL" clId="{8F78B7DD-E7F4-384E-AEFE-F569FC9437C8}" dt="2023-08-16T02:16:42.977" v="1" actId="2696"/>
        <pc:sldMkLst>
          <pc:docMk/>
          <pc:sldMk cId="0" sldId="2703"/>
        </pc:sldMkLst>
      </pc:sldChg>
      <pc:sldChg chg="del">
        <pc:chgData name="Cristian Boffo" userId="1227677d-13bd-46c0-bdd5-02e0cbff23a7" providerId="ADAL" clId="{8F78B7DD-E7F4-384E-AEFE-F569FC9437C8}" dt="2023-08-16T02:16:44.460" v="2" actId="2696"/>
        <pc:sldMkLst>
          <pc:docMk/>
          <pc:sldMk cId="908298150" sldId="2704"/>
        </pc:sldMkLst>
      </pc:sldChg>
      <pc:sldChg chg="del">
        <pc:chgData name="Cristian Boffo" userId="1227677d-13bd-46c0-bdd5-02e0cbff23a7" providerId="ADAL" clId="{8F78B7DD-E7F4-384E-AEFE-F569FC9437C8}" dt="2023-08-16T02:16:45.571" v="3" actId="2696"/>
        <pc:sldMkLst>
          <pc:docMk/>
          <pc:sldMk cId="1739096109" sldId="2705"/>
        </pc:sldMkLst>
      </pc:sldChg>
      <pc:sldChg chg="modSp mod">
        <pc:chgData name="Cristian Boffo" userId="1227677d-13bd-46c0-bdd5-02e0cbff23a7" providerId="ADAL" clId="{8F78B7DD-E7F4-384E-AEFE-F569FC9437C8}" dt="2023-08-16T02:20:56.996" v="143" actId="255"/>
        <pc:sldMkLst>
          <pc:docMk/>
          <pc:sldMk cId="3853543138" sldId="2706"/>
        </pc:sldMkLst>
        <pc:spChg chg="mod">
          <ac:chgData name="Cristian Boffo" userId="1227677d-13bd-46c0-bdd5-02e0cbff23a7" providerId="ADAL" clId="{8F78B7DD-E7F4-384E-AEFE-F569FC9437C8}" dt="2023-08-16T02:20:56.996" v="143" actId="255"/>
          <ac:spMkLst>
            <pc:docMk/>
            <pc:sldMk cId="3853543138" sldId="2706"/>
            <ac:spMk id="6" creationId="{8994166D-0257-96DB-05EA-3C2B2E3A7B9E}"/>
          </ac:spMkLst>
        </pc:spChg>
      </pc:sldChg>
      <pc:sldChg chg="addSp modSp mod">
        <pc:chgData name="Cristian Boffo" userId="1227677d-13bd-46c0-bdd5-02e0cbff23a7" providerId="ADAL" clId="{8F78B7DD-E7F4-384E-AEFE-F569FC9437C8}" dt="2023-09-01T13:25:40.215" v="310"/>
        <pc:sldMkLst>
          <pc:docMk/>
          <pc:sldMk cId="3695833950" sldId="2709"/>
        </pc:sldMkLst>
        <pc:spChg chg="mod">
          <ac:chgData name="Cristian Boffo" userId="1227677d-13bd-46c0-bdd5-02e0cbff23a7" providerId="ADAL" clId="{8F78B7DD-E7F4-384E-AEFE-F569FC9437C8}" dt="2023-09-01T13:25:31.580" v="309" actId="1076"/>
          <ac:spMkLst>
            <pc:docMk/>
            <pc:sldMk cId="3695833950" sldId="2709"/>
            <ac:spMk id="4" creationId="{74E4C20E-E2CC-A977-3D79-4BB57D2EEF92}"/>
          </ac:spMkLst>
        </pc:spChg>
        <pc:graphicFrameChg chg="add mod">
          <ac:chgData name="Cristian Boffo" userId="1227677d-13bd-46c0-bdd5-02e0cbff23a7" providerId="ADAL" clId="{8F78B7DD-E7F4-384E-AEFE-F569FC9437C8}" dt="2023-09-01T13:25:40.215" v="310"/>
          <ac:graphicFrameMkLst>
            <pc:docMk/>
            <pc:sldMk cId="3695833950" sldId="2709"/>
            <ac:graphicFrameMk id="2" creationId="{E725C7B4-7D2A-92A5-6739-B820A1273326}"/>
          </ac:graphicFrameMkLst>
        </pc:graphicFrameChg>
        <pc:picChg chg="mod">
          <ac:chgData name="Cristian Boffo" userId="1227677d-13bd-46c0-bdd5-02e0cbff23a7" providerId="ADAL" clId="{8F78B7DD-E7F4-384E-AEFE-F569FC9437C8}" dt="2023-08-16T02:20:17.414" v="139" actId="1035"/>
          <ac:picMkLst>
            <pc:docMk/>
            <pc:sldMk cId="3695833950" sldId="2709"/>
            <ac:picMk id="16" creationId="{16FA9445-4B37-F4BB-025F-2A3ED25C00C3}"/>
          </ac:picMkLst>
        </pc:picChg>
        <pc:picChg chg="mod">
          <ac:chgData name="Cristian Boffo" userId="1227677d-13bd-46c0-bdd5-02e0cbff23a7" providerId="ADAL" clId="{8F78B7DD-E7F4-384E-AEFE-F569FC9437C8}" dt="2023-08-16T02:20:17.414" v="139" actId="1035"/>
          <ac:picMkLst>
            <pc:docMk/>
            <pc:sldMk cId="3695833950" sldId="2709"/>
            <ac:picMk id="18" creationId="{95BCA8C4-A528-FE36-3E8A-2D9C2372AFA2}"/>
          </ac:picMkLst>
        </pc:picChg>
      </pc:sldChg>
      <pc:sldChg chg="modSp add mod">
        <pc:chgData name="Cristian Boffo" userId="1227677d-13bd-46c0-bdd5-02e0cbff23a7" providerId="ADAL" clId="{8F78B7DD-E7F4-384E-AEFE-F569FC9437C8}" dt="2023-08-16T02:31:48.482" v="245" actId="313"/>
        <pc:sldMkLst>
          <pc:docMk/>
          <pc:sldMk cId="0" sldId="2710"/>
        </pc:sldMkLst>
        <pc:spChg chg="mod">
          <ac:chgData name="Cristian Boffo" userId="1227677d-13bd-46c0-bdd5-02e0cbff23a7" providerId="ADAL" clId="{8F78B7DD-E7F4-384E-AEFE-F569FC9437C8}" dt="2023-08-16T02:31:48.482" v="245" actId="313"/>
          <ac:spMkLst>
            <pc:docMk/>
            <pc:sldMk cId="0" sldId="2710"/>
            <ac:spMk id="3" creationId="{185883E4-CCF1-86D4-E11F-F164D5CC68A1}"/>
          </ac:spMkLst>
        </pc:spChg>
      </pc:sldChg>
      <pc:sldChg chg="add">
        <pc:chgData name="Cristian Boffo" userId="1227677d-13bd-46c0-bdd5-02e0cbff23a7" providerId="ADAL" clId="{8F78B7DD-E7F4-384E-AEFE-F569FC9437C8}" dt="2023-08-16T02:16:34.277" v="0"/>
        <pc:sldMkLst>
          <pc:docMk/>
          <pc:sldMk cId="1479729394" sldId="2711"/>
        </pc:sldMkLst>
      </pc:sldChg>
      <pc:sldChg chg="modSp add mod">
        <pc:chgData name="Cristian Boffo" userId="1227677d-13bd-46c0-bdd5-02e0cbff23a7" providerId="ADAL" clId="{8F78B7DD-E7F4-384E-AEFE-F569FC9437C8}" dt="2023-08-16T02:33:04.135" v="305" actId="20577"/>
        <pc:sldMkLst>
          <pc:docMk/>
          <pc:sldMk cId="2043346539" sldId="2712"/>
        </pc:sldMkLst>
        <pc:spChg chg="mod">
          <ac:chgData name="Cristian Boffo" userId="1227677d-13bd-46c0-bdd5-02e0cbff23a7" providerId="ADAL" clId="{8F78B7DD-E7F4-384E-AEFE-F569FC9437C8}" dt="2023-08-16T02:33:04.135" v="305" actId="20577"/>
          <ac:spMkLst>
            <pc:docMk/>
            <pc:sldMk cId="2043346539" sldId="2712"/>
            <ac:spMk id="2" creationId="{BC6C02F6-24D9-A8DC-11CA-07675920D16D}"/>
          </ac:spMkLst>
        </pc:spChg>
      </pc:sldChg>
    </pc:docChg>
  </pc:docChgLst>
  <pc:docChgLst>
    <pc:chgData name="Donato Passarelli" userId="S::donato@services.fnal.gov::f0cfdcf5-61ca-4be8-aa94-d8e955c9f720" providerId="AD" clId="Web-{D65BA0B1-1725-BC67-493B-B71ADBCD9875}"/>
    <pc:docChg chg="modSld">
      <pc:chgData name="Donato Passarelli" userId="S::donato@services.fnal.gov::f0cfdcf5-61ca-4be8-aa94-d8e955c9f720" providerId="AD" clId="Web-{D65BA0B1-1725-BC67-493B-B71ADBCD9875}" dt="2024-04-18T01:47:57.635" v="22" actId="20577"/>
      <pc:docMkLst>
        <pc:docMk/>
      </pc:docMkLst>
      <pc:sldChg chg="modSp">
        <pc:chgData name="Donato Passarelli" userId="S::donato@services.fnal.gov::f0cfdcf5-61ca-4be8-aa94-d8e955c9f720" providerId="AD" clId="Web-{D65BA0B1-1725-BC67-493B-B71ADBCD9875}" dt="2024-04-18T01:47:57.635" v="22" actId="20577"/>
        <pc:sldMkLst>
          <pc:docMk/>
          <pc:sldMk cId="3573512600" sldId="2693"/>
        </pc:sldMkLst>
        <pc:spChg chg="mod">
          <ac:chgData name="Donato Passarelli" userId="S::donato@services.fnal.gov::f0cfdcf5-61ca-4be8-aa94-d8e955c9f720" providerId="AD" clId="Web-{D65BA0B1-1725-BC67-493B-B71ADBCD9875}" dt="2024-04-18T01:47:57.635" v="22" actId="20577"/>
          <ac:spMkLst>
            <pc:docMk/>
            <pc:sldMk cId="3573512600" sldId="2693"/>
            <ac:spMk id="5" creationId="{00000000-0000-0000-0000-000000000000}"/>
          </ac:spMkLst>
        </pc:spChg>
      </pc:sldChg>
    </pc:docChg>
  </pc:docChgLst>
  <pc:docChgLst>
    <pc:chgData name="Thomas A. Digrazia" userId="390fbc20-101e-4c82-957a-89d277fa97db" providerId="ADAL" clId="{37B805ED-034F-4F90-B7E9-FD29CF0C4B27}"/>
    <pc:docChg chg="custSel modSld">
      <pc:chgData name="Thomas A. Digrazia" userId="390fbc20-101e-4c82-957a-89d277fa97db" providerId="ADAL" clId="{37B805ED-034F-4F90-B7E9-FD29CF0C4B27}" dt="2024-04-12T14:03:21.475" v="1192" actId="20577"/>
      <pc:docMkLst>
        <pc:docMk/>
      </pc:docMkLst>
      <pc:sldChg chg="modSp mod">
        <pc:chgData name="Thomas A. Digrazia" userId="390fbc20-101e-4c82-957a-89d277fa97db" providerId="ADAL" clId="{37B805ED-034F-4F90-B7E9-FD29CF0C4B27}" dt="2024-04-12T14:03:21.475" v="1192" actId="20577"/>
        <pc:sldMkLst>
          <pc:docMk/>
          <pc:sldMk cId="606292249" sldId="2690"/>
        </pc:sldMkLst>
        <pc:spChg chg="mod">
          <ac:chgData name="Thomas A. Digrazia" userId="390fbc20-101e-4c82-957a-89d277fa97db" providerId="ADAL" clId="{37B805ED-034F-4F90-B7E9-FD29CF0C4B27}" dt="2024-04-12T14:03:21.475" v="1192" actId="20577"/>
          <ac:spMkLst>
            <pc:docMk/>
            <pc:sldMk cId="606292249" sldId="2690"/>
            <ac:spMk id="3" creationId="{537C309A-AC86-FE9A-C9A8-7FE5FEB2C24E}"/>
          </ac:spMkLst>
        </pc:spChg>
      </pc:sldChg>
    </pc:docChg>
  </pc:docChgLst>
  <pc:docChgLst>
    <pc:chgData name="Joseph E Dey" userId="c9e3af1c-ec7b-4af0-a3a3-30669bdf3ad3" providerId="ADAL" clId="{DD061BEB-BC0B-7F4B-A080-F69BD08E529D}"/>
    <pc:docChg chg="modSld">
      <pc:chgData name="Joseph E Dey" userId="c9e3af1c-ec7b-4af0-a3a3-30669bdf3ad3" providerId="ADAL" clId="{DD061BEB-BC0B-7F4B-A080-F69BD08E529D}" dt="2024-06-14T17:28:07.886" v="1"/>
      <pc:docMkLst>
        <pc:docMk/>
      </pc:docMkLst>
      <pc:sldChg chg="addSp modSp">
        <pc:chgData name="Joseph E Dey" userId="c9e3af1c-ec7b-4af0-a3a3-30669bdf3ad3" providerId="ADAL" clId="{DD061BEB-BC0B-7F4B-A080-F69BD08E529D}" dt="2024-06-14T17:28:07.886" v="1"/>
        <pc:sldMkLst>
          <pc:docMk/>
          <pc:sldMk cId="976735795" sldId="2708"/>
        </pc:sldMkLst>
        <pc:spChg chg="add mod">
          <ac:chgData name="Joseph E Dey" userId="c9e3af1c-ec7b-4af0-a3a3-30669bdf3ad3" providerId="ADAL" clId="{DD061BEB-BC0B-7F4B-A080-F69BD08E529D}" dt="2024-06-14T17:27:39.449" v="0"/>
          <ac:spMkLst>
            <pc:docMk/>
            <pc:sldMk cId="976735795" sldId="2708"/>
            <ac:spMk id="2" creationId="{DC4B62A7-1885-91BA-6B6B-F51838A93EC2}"/>
          </ac:spMkLst>
        </pc:spChg>
        <pc:spChg chg="add mod">
          <ac:chgData name="Joseph E Dey" userId="c9e3af1c-ec7b-4af0-a3a3-30669bdf3ad3" providerId="ADAL" clId="{DD061BEB-BC0B-7F4B-A080-F69BD08E529D}" dt="2024-06-14T17:28:07.886" v="1"/>
          <ac:spMkLst>
            <pc:docMk/>
            <pc:sldMk cId="976735795" sldId="2708"/>
            <ac:spMk id="3" creationId="{C83BD616-051B-D461-A52C-846091510A85}"/>
          </ac:spMkLst>
        </pc:spChg>
        <pc:spChg chg="add mod">
          <ac:chgData name="Joseph E Dey" userId="c9e3af1c-ec7b-4af0-a3a3-30669bdf3ad3" providerId="ADAL" clId="{DD061BEB-BC0B-7F4B-A080-F69BD08E529D}" dt="2024-06-14T17:28:07.886" v="1"/>
          <ac:spMkLst>
            <pc:docMk/>
            <pc:sldMk cId="976735795" sldId="2708"/>
            <ac:spMk id="7" creationId="{43F24726-9CB8-0B6A-905E-2C9F273C9755}"/>
          </ac:spMkLst>
        </pc:spChg>
        <pc:picChg chg="add mod">
          <ac:chgData name="Joseph E Dey" userId="c9e3af1c-ec7b-4af0-a3a3-30669bdf3ad3" providerId="ADAL" clId="{DD061BEB-BC0B-7F4B-A080-F69BD08E529D}" dt="2024-06-14T17:28:07.886" v="1"/>
          <ac:picMkLst>
            <pc:docMk/>
            <pc:sldMk cId="976735795" sldId="2708"/>
            <ac:picMk id="4" creationId="{43B624B0-9E9A-5A22-6FB0-E2BE57597B77}"/>
          </ac:picMkLst>
        </pc:picChg>
        <pc:picChg chg="add mod">
          <ac:chgData name="Joseph E Dey" userId="c9e3af1c-ec7b-4af0-a3a3-30669bdf3ad3" providerId="ADAL" clId="{DD061BEB-BC0B-7F4B-A080-F69BD08E529D}" dt="2024-06-14T17:28:07.886" v="1"/>
          <ac:picMkLst>
            <pc:docMk/>
            <pc:sldMk cId="976735795" sldId="2708"/>
            <ac:picMk id="6" creationId="{3575EC8D-B2B2-1233-DE0C-B40EA027D7B7}"/>
          </ac:picMkLst>
        </pc:picChg>
      </pc:sldChg>
    </pc:docChg>
  </pc:docChgLst>
  <pc:docChgLst>
    <pc:chgData name="Alexandra Sitko" userId="S::asitko@services.fnal.gov::988b6d55-b4ee-4b17-bd42-fd08eb323e7c" providerId="AD" clId="Web-{D210D7C7-C3B8-3D3A-9C23-7B092D70101E}"/>
    <pc:docChg chg="modSld">
      <pc:chgData name="Alexandra Sitko" userId="S::asitko@services.fnal.gov::988b6d55-b4ee-4b17-bd42-fd08eb323e7c" providerId="AD" clId="Web-{D210D7C7-C3B8-3D3A-9C23-7B092D70101E}" dt="2024-05-10T16:52:39.780" v="8" actId="20577"/>
      <pc:docMkLst>
        <pc:docMk/>
      </pc:docMkLst>
      <pc:sldChg chg="modSp">
        <pc:chgData name="Alexandra Sitko" userId="S::asitko@services.fnal.gov::988b6d55-b4ee-4b17-bd42-fd08eb323e7c" providerId="AD" clId="Web-{D210D7C7-C3B8-3D3A-9C23-7B092D70101E}" dt="2024-05-10T16:51:58.436" v="4" actId="20577"/>
        <pc:sldMkLst>
          <pc:docMk/>
          <pc:sldMk cId="1278019839" sldId="2691"/>
        </pc:sldMkLst>
        <pc:spChg chg="mod">
          <ac:chgData name="Alexandra Sitko" userId="S::asitko@services.fnal.gov::988b6d55-b4ee-4b17-bd42-fd08eb323e7c" providerId="AD" clId="Web-{D210D7C7-C3B8-3D3A-9C23-7B092D70101E}" dt="2024-05-10T16:51:58.436" v="4" actId="20577"/>
          <ac:spMkLst>
            <pc:docMk/>
            <pc:sldMk cId="1278019839" sldId="2691"/>
            <ac:spMk id="2" creationId="{F2702227-C49B-482E-D987-D520CAC3B7F6}"/>
          </ac:spMkLst>
        </pc:spChg>
      </pc:sldChg>
      <pc:sldChg chg="modSp">
        <pc:chgData name="Alexandra Sitko" userId="S::asitko@services.fnal.gov::988b6d55-b4ee-4b17-bd42-fd08eb323e7c" providerId="AD" clId="Web-{D210D7C7-C3B8-3D3A-9C23-7B092D70101E}" dt="2024-05-10T16:52:39.780" v="8" actId="20577"/>
        <pc:sldMkLst>
          <pc:docMk/>
          <pc:sldMk cId="28231402" sldId="2700"/>
        </pc:sldMkLst>
        <pc:spChg chg="mod">
          <ac:chgData name="Alexandra Sitko" userId="S::asitko@services.fnal.gov::988b6d55-b4ee-4b17-bd42-fd08eb323e7c" providerId="AD" clId="Web-{D210D7C7-C3B8-3D3A-9C23-7B092D70101E}" dt="2024-05-10T16:52:39.780" v="8" actId="20577"/>
          <ac:spMkLst>
            <pc:docMk/>
            <pc:sldMk cId="28231402" sldId="2700"/>
            <ac:spMk id="5" creationId="{F72B8C43-BC6F-0872-066E-BA4276223232}"/>
          </ac:spMkLst>
        </pc:spChg>
      </pc:sldChg>
      <pc:sldChg chg="modSp">
        <pc:chgData name="Alexandra Sitko" userId="S::asitko@services.fnal.gov::988b6d55-b4ee-4b17-bd42-fd08eb323e7c" providerId="AD" clId="Web-{D210D7C7-C3B8-3D3A-9C23-7B092D70101E}" dt="2024-05-10T16:52:27.967" v="6" actId="20577"/>
        <pc:sldMkLst>
          <pc:docMk/>
          <pc:sldMk cId="976735795" sldId="2708"/>
        </pc:sldMkLst>
        <pc:spChg chg="mod">
          <ac:chgData name="Alexandra Sitko" userId="S::asitko@services.fnal.gov::988b6d55-b4ee-4b17-bd42-fd08eb323e7c" providerId="AD" clId="Web-{D210D7C7-C3B8-3D3A-9C23-7B092D70101E}" dt="2024-05-10T16:52:27.967" v="6" actId="20577"/>
          <ac:spMkLst>
            <pc:docMk/>
            <pc:sldMk cId="976735795" sldId="2708"/>
            <ac:spMk id="8" creationId="{60705DB7-3358-386C-3127-E7BA44D4023A}"/>
          </ac:spMkLst>
        </pc:spChg>
      </pc:sldChg>
      <pc:sldChg chg="modSp">
        <pc:chgData name="Alexandra Sitko" userId="S::asitko@services.fnal.gov::988b6d55-b4ee-4b17-bd42-fd08eb323e7c" providerId="AD" clId="Web-{D210D7C7-C3B8-3D3A-9C23-7B092D70101E}" dt="2024-05-10T16:51:35.015" v="2" actId="20577"/>
        <pc:sldMkLst>
          <pc:docMk/>
          <pc:sldMk cId="0" sldId="2713"/>
        </pc:sldMkLst>
        <pc:spChg chg="mod">
          <ac:chgData name="Alexandra Sitko" userId="S::asitko@services.fnal.gov::988b6d55-b4ee-4b17-bd42-fd08eb323e7c" providerId="AD" clId="Web-{D210D7C7-C3B8-3D3A-9C23-7B092D70101E}" dt="2024-05-10T16:51:35.015" v="2" actId="20577"/>
          <ac:spMkLst>
            <pc:docMk/>
            <pc:sldMk cId="0" sldId="2713"/>
            <ac:spMk id="3" creationId="{185883E4-CCF1-86D4-E11F-F164D5CC68A1}"/>
          </ac:spMkLst>
        </pc:spChg>
      </pc:sldChg>
    </pc:docChg>
  </pc:docChgLst>
  <pc:docChgLst>
    <pc:chgData name="Jerry R Leibfritz" userId="579ae2f1-00ce-401c-81cf-f42a7cd640d1" providerId="ADAL" clId="{A54D6876-3BEF-9F4B-8BF4-0F77937E9421}"/>
    <pc:docChg chg="custSel addSld modSld modSection">
      <pc:chgData name="Jerry R Leibfritz" userId="579ae2f1-00ce-401c-81cf-f42a7cd640d1" providerId="ADAL" clId="{A54D6876-3BEF-9F4B-8BF4-0F77937E9421}" dt="2024-02-15T16:04:00.202" v="3"/>
      <pc:docMkLst>
        <pc:docMk/>
      </pc:docMkLst>
      <pc:sldChg chg="addSp delSp modSp new mod">
        <pc:chgData name="Jerry R Leibfritz" userId="579ae2f1-00ce-401c-81cf-f42a7cd640d1" providerId="ADAL" clId="{A54D6876-3BEF-9F4B-8BF4-0F77937E9421}" dt="2024-02-15T16:04:00.202" v="3"/>
        <pc:sldMkLst>
          <pc:docMk/>
          <pc:sldMk cId="412194630" sldId="2946"/>
        </pc:sldMkLst>
        <pc:spChg chg="del">
          <ac:chgData name="Jerry R Leibfritz" userId="579ae2f1-00ce-401c-81cf-f42a7cd640d1" providerId="ADAL" clId="{A54D6876-3BEF-9F4B-8BF4-0F77937E9421}" dt="2024-02-15T16:03:55.726" v="2" actId="478"/>
          <ac:spMkLst>
            <pc:docMk/>
            <pc:sldMk cId="412194630" sldId="2946"/>
            <ac:spMk id="2" creationId="{A20946B1-29D8-2CCA-AF03-F45A18DBCF46}"/>
          </ac:spMkLst>
        </pc:spChg>
        <pc:spChg chg="mod">
          <ac:chgData name="Jerry R Leibfritz" userId="579ae2f1-00ce-401c-81cf-f42a7cd640d1" providerId="ADAL" clId="{A54D6876-3BEF-9F4B-8BF4-0F77937E9421}" dt="2024-02-15T16:03:34.858" v="1"/>
          <ac:spMkLst>
            <pc:docMk/>
            <pc:sldMk cId="412194630" sldId="2946"/>
            <ac:spMk id="3" creationId="{F47673BF-B133-6CC3-88F2-6F5772ED9F78}"/>
          </ac:spMkLst>
        </pc:spChg>
        <pc:spChg chg="add mod">
          <ac:chgData name="Jerry R Leibfritz" userId="579ae2f1-00ce-401c-81cf-f42a7cd640d1" providerId="ADAL" clId="{A54D6876-3BEF-9F4B-8BF4-0F77937E9421}" dt="2024-02-15T16:04:00.202" v="3"/>
          <ac:spMkLst>
            <pc:docMk/>
            <pc:sldMk cId="412194630" sldId="2946"/>
            <ac:spMk id="6" creationId="{785BC0EB-A1FF-CDFB-9A8E-8A6B0D31010E}"/>
          </ac:spMkLst>
        </pc:spChg>
        <pc:spChg chg="add mod">
          <ac:chgData name="Jerry R Leibfritz" userId="579ae2f1-00ce-401c-81cf-f42a7cd640d1" providerId="ADAL" clId="{A54D6876-3BEF-9F4B-8BF4-0F77937E9421}" dt="2024-02-15T16:04:00.202" v="3"/>
          <ac:spMkLst>
            <pc:docMk/>
            <pc:sldMk cId="412194630" sldId="2946"/>
            <ac:spMk id="7" creationId="{AEC20112-98DD-EF9E-1651-43A8AC5405EB}"/>
          </ac:spMkLst>
        </pc:spChg>
        <pc:spChg chg="add mod">
          <ac:chgData name="Jerry R Leibfritz" userId="579ae2f1-00ce-401c-81cf-f42a7cd640d1" providerId="ADAL" clId="{A54D6876-3BEF-9F4B-8BF4-0F77937E9421}" dt="2024-02-15T16:04:00.202" v="3"/>
          <ac:spMkLst>
            <pc:docMk/>
            <pc:sldMk cId="412194630" sldId="2946"/>
            <ac:spMk id="8" creationId="{9E7EE040-7918-BA49-1B84-858A23B3757B}"/>
          </ac:spMkLst>
        </pc:spChg>
        <pc:picChg chg="add mod">
          <ac:chgData name="Jerry R Leibfritz" userId="579ae2f1-00ce-401c-81cf-f42a7cd640d1" providerId="ADAL" clId="{A54D6876-3BEF-9F4B-8BF4-0F77937E9421}" dt="2024-02-15T16:04:00.202" v="3"/>
          <ac:picMkLst>
            <pc:docMk/>
            <pc:sldMk cId="412194630" sldId="2946"/>
            <ac:picMk id="9" creationId="{DCF33590-8F75-63CE-4E6E-49412D84D8AC}"/>
          </ac:picMkLst>
        </pc:picChg>
        <pc:picChg chg="add mod">
          <ac:chgData name="Jerry R Leibfritz" userId="579ae2f1-00ce-401c-81cf-f42a7cd640d1" providerId="ADAL" clId="{A54D6876-3BEF-9F4B-8BF4-0F77937E9421}" dt="2024-02-15T16:04:00.202" v="3"/>
          <ac:picMkLst>
            <pc:docMk/>
            <pc:sldMk cId="412194630" sldId="2946"/>
            <ac:picMk id="10" creationId="{C2C12A70-CBCC-189A-23D5-442572A5AB55}"/>
          </ac:picMkLst>
        </pc:picChg>
        <pc:picChg chg="add mod">
          <ac:chgData name="Jerry R Leibfritz" userId="579ae2f1-00ce-401c-81cf-f42a7cd640d1" providerId="ADAL" clId="{A54D6876-3BEF-9F4B-8BF4-0F77937E9421}" dt="2024-02-15T16:04:00.202" v="3"/>
          <ac:picMkLst>
            <pc:docMk/>
            <pc:sldMk cId="412194630" sldId="2946"/>
            <ac:picMk id="11" creationId="{3CAF9001-B189-25F5-42B8-DDEBC535A12C}"/>
          </ac:picMkLst>
        </pc:picChg>
      </pc:sldChg>
    </pc:docChg>
  </pc:docChgLst>
  <pc:docChgLst>
    <pc:chgData name="Jeremiah Holzbauer" userId="S::jeremiah@services.fnal.gov::1e9fde1d-ad65-4ad6-b14e-c8638be20743" providerId="AD" clId="Web-{4C46C6B6-D223-13A3-F899-C1980C481789}"/>
    <pc:docChg chg="addSld delSld modSection">
      <pc:chgData name="Jeremiah Holzbauer" userId="S::jeremiah@services.fnal.gov::1e9fde1d-ad65-4ad6-b14e-c8638be20743" providerId="AD" clId="Web-{4C46C6B6-D223-13A3-F899-C1980C481789}" dt="2024-02-15T16:02:06.820" v="1"/>
      <pc:docMkLst>
        <pc:docMk/>
      </pc:docMkLst>
      <pc:sldChg chg="del">
        <pc:chgData name="Jeremiah Holzbauer" userId="S::jeremiah@services.fnal.gov::1e9fde1d-ad65-4ad6-b14e-c8638be20743" providerId="AD" clId="Web-{4C46C6B6-D223-13A3-F899-C1980C481789}" dt="2024-02-15T16:02:06.820" v="1"/>
        <pc:sldMkLst>
          <pc:docMk/>
          <pc:sldMk cId="918176640" sldId="2702"/>
        </pc:sldMkLst>
      </pc:sldChg>
      <pc:sldChg chg="add">
        <pc:chgData name="Jeremiah Holzbauer" userId="S::jeremiah@services.fnal.gov::1e9fde1d-ad65-4ad6-b14e-c8638be20743" providerId="AD" clId="Web-{4C46C6B6-D223-13A3-F899-C1980C481789}" dt="2024-02-15T16:01:53.180" v="0"/>
        <pc:sldMkLst>
          <pc:docMk/>
          <pc:sldMk cId="2739375223" sldId="2945"/>
        </pc:sldMkLst>
      </pc:sldChg>
    </pc:docChg>
  </pc:docChgLst>
  <pc:docChgLst>
    <pc:chgData name="Donato Passarelli" userId="f0cfdcf5-61ca-4be8-aa94-d8e955c9f720" providerId="ADAL" clId="{F6B824B2-0B88-428D-97B9-0DD4011F2DC0}"/>
    <pc:docChg chg="undo custSel modSld">
      <pc:chgData name="Donato Passarelli" userId="f0cfdcf5-61ca-4be8-aa94-d8e955c9f720" providerId="ADAL" clId="{F6B824B2-0B88-428D-97B9-0DD4011F2DC0}" dt="2024-02-16T21:59:06.757" v="297" actId="207"/>
      <pc:docMkLst>
        <pc:docMk/>
      </pc:docMkLst>
      <pc:sldChg chg="addSp delSp modSp mod">
        <pc:chgData name="Donato Passarelli" userId="f0cfdcf5-61ca-4be8-aa94-d8e955c9f720" providerId="ADAL" clId="{F6B824B2-0B88-428D-97B9-0DD4011F2DC0}" dt="2024-02-16T21:59:06.757" v="297" actId="207"/>
        <pc:sldMkLst>
          <pc:docMk/>
          <pc:sldMk cId="3573512600" sldId="2693"/>
        </pc:sldMkLst>
        <pc:spChg chg="mod">
          <ac:chgData name="Donato Passarelli" userId="f0cfdcf5-61ca-4be8-aa94-d8e955c9f720" providerId="ADAL" clId="{F6B824B2-0B88-428D-97B9-0DD4011F2DC0}" dt="2024-02-16T21:59:06.757" v="297" actId="207"/>
          <ac:spMkLst>
            <pc:docMk/>
            <pc:sldMk cId="3573512600" sldId="2693"/>
            <ac:spMk id="5" creationId="{00000000-0000-0000-0000-000000000000}"/>
          </ac:spMkLst>
        </pc:spChg>
        <pc:spChg chg="mod">
          <ac:chgData name="Donato Passarelli" userId="f0cfdcf5-61ca-4be8-aa94-d8e955c9f720" providerId="ADAL" clId="{F6B824B2-0B88-428D-97B9-0DD4011F2DC0}" dt="2024-02-16T21:54:22.156" v="273"/>
          <ac:spMkLst>
            <pc:docMk/>
            <pc:sldMk cId="3573512600" sldId="2693"/>
            <ac:spMk id="14" creationId="{063CEE82-B787-DF61-7EF8-B5195DA872E9}"/>
          </ac:spMkLst>
        </pc:spChg>
        <pc:picChg chg="del">
          <ac:chgData name="Donato Passarelli" userId="f0cfdcf5-61ca-4be8-aa94-d8e955c9f720" providerId="ADAL" clId="{F6B824B2-0B88-428D-97B9-0DD4011F2DC0}" dt="2024-02-16T21:46:02.603" v="0" actId="478"/>
          <ac:picMkLst>
            <pc:docMk/>
            <pc:sldMk cId="3573512600" sldId="2693"/>
            <ac:picMk id="2" creationId="{255D8223-F4E4-7924-1E83-697BC3FBCC0E}"/>
          </ac:picMkLst>
        </pc:picChg>
        <pc:picChg chg="add mod">
          <ac:chgData name="Donato Passarelli" userId="f0cfdcf5-61ca-4be8-aa94-d8e955c9f720" providerId="ADAL" clId="{F6B824B2-0B88-428D-97B9-0DD4011F2DC0}" dt="2024-02-16T21:54:28.651" v="275" actId="1035"/>
          <ac:picMkLst>
            <pc:docMk/>
            <pc:sldMk cId="3573512600" sldId="2693"/>
            <ac:picMk id="7" creationId="{8C67F6FE-C88C-30A4-9322-F0ABC85790B6}"/>
          </ac:picMkLst>
        </pc:picChg>
      </pc:sldChg>
    </pc:docChg>
  </pc:docChgLst>
  <pc:docChgLst>
    <pc:chgData name="Jeremiah Holzbauer" userId="S::jeremiah@services.fnal.gov::1e9fde1d-ad65-4ad6-b14e-c8638be20743" providerId="AD" clId="Web-{67C362AD-829E-F6AB-EDCC-59DED62A2B37}"/>
    <pc:docChg chg="modSld">
      <pc:chgData name="Jeremiah Holzbauer" userId="S::jeremiah@services.fnal.gov::1e9fde1d-ad65-4ad6-b14e-c8638be20743" providerId="AD" clId="Web-{67C362AD-829E-F6AB-EDCC-59DED62A2B37}" dt="2024-04-11T18:45:41.973" v="508" actId="1076"/>
      <pc:docMkLst>
        <pc:docMk/>
      </pc:docMkLst>
      <pc:sldChg chg="addSp delSp modSp">
        <pc:chgData name="Jeremiah Holzbauer" userId="S::jeremiah@services.fnal.gov::1e9fde1d-ad65-4ad6-b14e-c8638be20743" providerId="AD" clId="Web-{67C362AD-829E-F6AB-EDCC-59DED62A2B37}" dt="2024-04-11T18:45:41.973" v="508" actId="1076"/>
        <pc:sldMkLst>
          <pc:docMk/>
          <pc:sldMk cId="2739375223" sldId="2945"/>
        </pc:sldMkLst>
        <pc:spChg chg="mod">
          <ac:chgData name="Jeremiah Holzbauer" userId="S::jeremiah@services.fnal.gov::1e9fde1d-ad65-4ad6-b14e-c8638be20743" providerId="AD" clId="Web-{67C362AD-829E-F6AB-EDCC-59DED62A2B37}" dt="2024-04-11T18:24:38.715" v="480" actId="20577"/>
          <ac:spMkLst>
            <pc:docMk/>
            <pc:sldMk cId="2739375223" sldId="2945"/>
            <ac:spMk id="4" creationId="{EE52F794-7681-A930-BD96-DD31F4123C14}"/>
          </ac:spMkLst>
        </pc:spChg>
        <pc:spChg chg="del mod">
          <ac:chgData name="Jeremiah Holzbauer" userId="S::jeremiah@services.fnal.gov::1e9fde1d-ad65-4ad6-b14e-c8638be20743" providerId="AD" clId="Web-{67C362AD-829E-F6AB-EDCC-59DED62A2B37}" dt="2024-04-11T18:43:27.707" v="486"/>
          <ac:spMkLst>
            <pc:docMk/>
            <pc:sldMk cId="2739375223" sldId="2945"/>
            <ac:spMk id="12" creationId="{B3A5EFB5-FE94-4259-9E00-5571A49AAA52}"/>
          </ac:spMkLst>
        </pc:spChg>
        <pc:spChg chg="del">
          <ac:chgData name="Jeremiah Holzbauer" userId="S::jeremiah@services.fnal.gov::1e9fde1d-ad65-4ad6-b14e-c8638be20743" providerId="AD" clId="Web-{67C362AD-829E-F6AB-EDCC-59DED62A2B37}" dt="2024-04-11T18:43:34.114" v="489"/>
          <ac:spMkLst>
            <pc:docMk/>
            <pc:sldMk cId="2739375223" sldId="2945"/>
            <ac:spMk id="18" creationId="{675AD74D-5E47-71A0-8B98-D4702D42744D}"/>
          </ac:spMkLst>
        </pc:spChg>
        <pc:picChg chg="del">
          <ac:chgData name="Jeremiah Holzbauer" userId="S::jeremiah@services.fnal.gov::1e9fde1d-ad65-4ad6-b14e-c8638be20743" providerId="AD" clId="Web-{67C362AD-829E-F6AB-EDCC-59DED62A2B37}" dt="2024-04-11T18:43:29.285" v="487"/>
          <ac:picMkLst>
            <pc:docMk/>
            <pc:sldMk cId="2739375223" sldId="2945"/>
            <ac:picMk id="3" creationId="{192CEB62-91B5-D695-3D60-35C086CEDFAF}"/>
          </ac:picMkLst>
        </pc:picChg>
        <pc:picChg chg="add mod ord">
          <ac:chgData name="Jeremiah Holzbauer" userId="S::jeremiah@services.fnal.gov::1e9fde1d-ad65-4ad6-b14e-c8638be20743" providerId="AD" clId="Web-{67C362AD-829E-F6AB-EDCC-59DED62A2B37}" dt="2024-04-11T18:45:27.645" v="506"/>
          <ac:picMkLst>
            <pc:docMk/>
            <pc:sldMk cId="2739375223" sldId="2945"/>
            <ac:picMk id="7" creationId="{277636BE-7150-3E0D-7505-3892155736DC}"/>
          </ac:picMkLst>
        </pc:picChg>
        <pc:picChg chg="add mod">
          <ac:chgData name="Jeremiah Holzbauer" userId="S::jeremiah@services.fnal.gov::1e9fde1d-ad65-4ad6-b14e-c8638be20743" providerId="AD" clId="Web-{67C362AD-829E-F6AB-EDCC-59DED62A2B37}" dt="2024-04-11T18:44:54.629" v="502" actId="1076"/>
          <ac:picMkLst>
            <pc:docMk/>
            <pc:sldMk cId="2739375223" sldId="2945"/>
            <ac:picMk id="8" creationId="{3941069B-F7E6-5BDE-053B-E4EB1962598A}"/>
          </ac:picMkLst>
        </pc:picChg>
        <pc:picChg chg="add mod">
          <ac:chgData name="Jeremiah Holzbauer" userId="S::jeremiah@services.fnal.gov::1e9fde1d-ad65-4ad6-b14e-c8638be20743" providerId="AD" clId="Web-{67C362AD-829E-F6AB-EDCC-59DED62A2B37}" dt="2024-04-11T18:45:41.973" v="508" actId="1076"/>
          <ac:picMkLst>
            <pc:docMk/>
            <pc:sldMk cId="2739375223" sldId="2945"/>
            <ac:picMk id="11" creationId="{65526736-6BE8-F551-9504-FEB648BCB34B}"/>
          </ac:picMkLst>
        </pc:picChg>
        <pc:picChg chg="del">
          <ac:chgData name="Jeremiah Holzbauer" userId="S::jeremiah@services.fnal.gov::1e9fde1d-ad65-4ad6-b14e-c8638be20743" providerId="AD" clId="Web-{67C362AD-829E-F6AB-EDCC-59DED62A2B37}" dt="2024-04-11T18:43:30.692" v="488"/>
          <ac:picMkLst>
            <pc:docMk/>
            <pc:sldMk cId="2739375223" sldId="2945"/>
            <ac:picMk id="13" creationId="{E4DB6E72-4EE9-DE5F-1D64-D6BF61DA7614}"/>
          </ac:picMkLst>
        </pc:picChg>
        <pc:picChg chg="del">
          <ac:chgData name="Jeremiah Holzbauer" userId="S::jeremiah@services.fnal.gov::1e9fde1d-ad65-4ad6-b14e-c8638be20743" providerId="AD" clId="Web-{67C362AD-829E-F6AB-EDCC-59DED62A2B37}" dt="2024-04-11T18:43:20.801" v="481"/>
          <ac:picMkLst>
            <pc:docMk/>
            <pc:sldMk cId="2739375223" sldId="2945"/>
            <ac:picMk id="14" creationId="{6F040EE8-7112-A509-562B-0CB81BE4673E}"/>
          </ac:picMkLst>
        </pc:picChg>
        <pc:picChg chg="add mod">
          <ac:chgData name="Jeremiah Holzbauer" userId="S::jeremiah@services.fnal.gov::1e9fde1d-ad65-4ad6-b14e-c8638be20743" providerId="AD" clId="Web-{67C362AD-829E-F6AB-EDCC-59DED62A2B37}" dt="2024-04-11T18:45:30.942" v="507" actId="1076"/>
          <ac:picMkLst>
            <pc:docMk/>
            <pc:sldMk cId="2739375223" sldId="2945"/>
            <ac:picMk id="15" creationId="{2360564B-0280-2082-DA0D-35DA9F68AF02}"/>
          </ac:picMkLst>
        </pc:picChg>
      </pc:sldChg>
    </pc:docChg>
  </pc:docChgLst>
  <pc:docChgLst>
    <pc:chgData name="Jerry R Leibfritz" userId="S::leibfritz@services.fnal.gov::579ae2f1-00ce-401c-81cf-f42a7cd640d1" providerId="AD" clId="Web-{A2A5161B-9413-189A-B94C-AF8DD6A9D335}"/>
    <pc:docChg chg="modSld">
      <pc:chgData name="Jerry R Leibfritz" userId="S::leibfritz@services.fnal.gov::579ae2f1-00ce-401c-81cf-f42a7cd640d1" providerId="AD" clId="Web-{A2A5161B-9413-189A-B94C-AF8DD6A9D335}" dt="2024-06-11T20:35:44.955" v="2" actId="20577"/>
      <pc:docMkLst>
        <pc:docMk/>
      </pc:docMkLst>
      <pc:sldChg chg="modSp">
        <pc:chgData name="Jerry R Leibfritz" userId="S::leibfritz@services.fnal.gov::579ae2f1-00ce-401c-81cf-f42a7cd640d1" providerId="AD" clId="Web-{A2A5161B-9413-189A-B94C-AF8DD6A9D335}" dt="2024-06-11T20:35:44.955" v="2" actId="20577"/>
        <pc:sldMkLst>
          <pc:docMk/>
          <pc:sldMk cId="412194630" sldId="2946"/>
        </pc:sldMkLst>
        <pc:spChg chg="mod">
          <ac:chgData name="Jerry R Leibfritz" userId="S::leibfritz@services.fnal.gov::579ae2f1-00ce-401c-81cf-f42a7cd640d1" providerId="AD" clId="Web-{A2A5161B-9413-189A-B94C-AF8DD6A9D335}" dt="2024-06-11T20:35:44.955" v="2" actId="20577"/>
          <ac:spMkLst>
            <pc:docMk/>
            <pc:sldMk cId="412194630" sldId="2946"/>
            <ac:spMk id="2" creationId="{80BD481F-273E-1B3B-916A-D38F783E61DB}"/>
          </ac:spMkLst>
        </pc:spChg>
      </pc:sldChg>
    </pc:docChg>
  </pc:docChgLst>
  <pc:docChgLst>
    <pc:chgData name="Jeremiah Holzbauer" userId="1e9fde1d-ad65-4ad6-b14e-c8638be20743" providerId="ADAL" clId="{0C6483CB-440A-45E3-9A51-F1A4CE4C7161}"/>
    <pc:docChg chg="custSel modSld">
      <pc:chgData name="Jeremiah Holzbauer" userId="1e9fde1d-ad65-4ad6-b14e-c8638be20743" providerId="ADAL" clId="{0C6483CB-440A-45E3-9A51-F1A4CE4C7161}" dt="2024-06-14T17:17:46.253" v="180" actId="20577"/>
      <pc:docMkLst>
        <pc:docMk/>
      </pc:docMkLst>
      <pc:sldChg chg="addSp delSp modSp mod">
        <pc:chgData name="Jeremiah Holzbauer" userId="1e9fde1d-ad65-4ad6-b14e-c8638be20743" providerId="ADAL" clId="{0C6483CB-440A-45E3-9A51-F1A4CE4C7161}" dt="2024-06-14T17:17:46.253" v="180" actId="20577"/>
        <pc:sldMkLst>
          <pc:docMk/>
          <pc:sldMk cId="2739375223" sldId="2945"/>
        </pc:sldMkLst>
        <pc:spChg chg="mod">
          <ac:chgData name="Jeremiah Holzbauer" userId="1e9fde1d-ad65-4ad6-b14e-c8638be20743" providerId="ADAL" clId="{0C6483CB-440A-45E3-9A51-F1A4CE4C7161}" dt="2024-06-14T15:34:24.102" v="119" actId="20577"/>
          <ac:spMkLst>
            <pc:docMk/>
            <pc:sldMk cId="2739375223" sldId="2945"/>
            <ac:spMk id="4" creationId="{EE52F794-7681-A930-BD96-DD31F4123C14}"/>
          </ac:spMkLst>
        </pc:spChg>
        <pc:spChg chg="add del mod">
          <ac:chgData name="Jeremiah Holzbauer" userId="1e9fde1d-ad65-4ad6-b14e-c8638be20743" providerId="ADAL" clId="{0C6483CB-440A-45E3-9A51-F1A4CE4C7161}" dt="2024-06-14T15:31:37.931" v="5"/>
          <ac:spMkLst>
            <pc:docMk/>
            <pc:sldMk cId="2739375223" sldId="2945"/>
            <ac:spMk id="8" creationId="{01A9C6F4-BD22-1A70-7BD9-6E7AE603F37D}"/>
          </ac:spMkLst>
        </pc:spChg>
        <pc:spChg chg="add mod">
          <ac:chgData name="Jeremiah Holzbauer" userId="1e9fde1d-ad65-4ad6-b14e-c8638be20743" providerId="ADAL" clId="{0C6483CB-440A-45E3-9A51-F1A4CE4C7161}" dt="2024-06-14T17:17:46.253" v="180" actId="20577"/>
          <ac:spMkLst>
            <pc:docMk/>
            <pc:sldMk cId="2739375223" sldId="2945"/>
            <ac:spMk id="18" creationId="{81525279-E210-61A2-44DB-D19866C42372}"/>
          </ac:spMkLst>
        </pc:spChg>
        <pc:picChg chg="del">
          <ac:chgData name="Jeremiah Holzbauer" userId="1e9fde1d-ad65-4ad6-b14e-c8638be20743" providerId="ADAL" clId="{0C6483CB-440A-45E3-9A51-F1A4CE4C7161}" dt="2024-06-14T15:31:33.127" v="3" actId="478"/>
          <ac:picMkLst>
            <pc:docMk/>
            <pc:sldMk cId="2739375223" sldId="2945"/>
            <ac:picMk id="3" creationId="{7167EB56-46A5-ABCB-556F-1CAA252165C7}"/>
          </ac:picMkLst>
        </pc:picChg>
        <pc:picChg chg="del">
          <ac:chgData name="Jeremiah Holzbauer" userId="1e9fde1d-ad65-4ad6-b14e-c8638be20743" providerId="ADAL" clId="{0C6483CB-440A-45E3-9A51-F1A4CE4C7161}" dt="2024-06-14T15:31:29.239" v="1" actId="478"/>
          <ac:picMkLst>
            <pc:docMk/>
            <pc:sldMk cId="2739375223" sldId="2945"/>
            <ac:picMk id="7" creationId="{277636BE-7150-3E0D-7505-3892155736DC}"/>
          </ac:picMkLst>
        </pc:picChg>
        <pc:picChg chg="add mod modCrop">
          <ac:chgData name="Jeremiah Holzbauer" userId="1e9fde1d-ad65-4ad6-b14e-c8638be20743" providerId="ADAL" clId="{0C6483CB-440A-45E3-9A51-F1A4CE4C7161}" dt="2024-06-14T15:34:30.564" v="120" actId="1076"/>
          <ac:picMkLst>
            <pc:docMk/>
            <pc:sldMk cId="2739375223" sldId="2945"/>
            <ac:picMk id="11" creationId="{68DB916D-A742-66C4-7626-F789920419D4}"/>
          </ac:picMkLst>
        </pc:picChg>
        <pc:picChg chg="del">
          <ac:chgData name="Jeremiah Holzbauer" userId="1e9fde1d-ad65-4ad6-b14e-c8638be20743" providerId="ADAL" clId="{0C6483CB-440A-45E3-9A51-F1A4CE4C7161}" dt="2024-06-14T15:31:30.712" v="2" actId="478"/>
          <ac:picMkLst>
            <pc:docMk/>
            <pc:sldMk cId="2739375223" sldId="2945"/>
            <ac:picMk id="12" creationId="{7F52C202-86C2-6F5C-A374-88C6F043ED74}"/>
          </ac:picMkLst>
        </pc:picChg>
        <pc:picChg chg="add mod">
          <ac:chgData name="Jeremiah Holzbauer" userId="1e9fde1d-ad65-4ad6-b14e-c8638be20743" providerId="ADAL" clId="{0C6483CB-440A-45E3-9A51-F1A4CE4C7161}" dt="2024-06-14T15:34:30.564" v="120" actId="1076"/>
          <ac:picMkLst>
            <pc:docMk/>
            <pc:sldMk cId="2739375223" sldId="2945"/>
            <ac:picMk id="14" creationId="{54B3068C-01AE-00C2-635A-073FF0BF92AE}"/>
          </ac:picMkLst>
        </pc:picChg>
        <pc:picChg chg="del">
          <ac:chgData name="Jeremiah Holzbauer" userId="1e9fde1d-ad65-4ad6-b14e-c8638be20743" providerId="ADAL" clId="{0C6483CB-440A-45E3-9A51-F1A4CE4C7161}" dt="2024-06-14T15:31:27.674" v="0" actId="478"/>
          <ac:picMkLst>
            <pc:docMk/>
            <pc:sldMk cId="2739375223" sldId="2945"/>
            <ac:picMk id="15" creationId="{2360564B-0280-2082-DA0D-35DA9F68AF02}"/>
          </ac:picMkLst>
        </pc:picChg>
        <pc:picChg chg="add mod modCrop">
          <ac:chgData name="Jeremiah Holzbauer" userId="1e9fde1d-ad65-4ad6-b14e-c8638be20743" providerId="ADAL" clId="{0C6483CB-440A-45E3-9A51-F1A4CE4C7161}" dt="2024-06-14T17:16:02.679" v="127" actId="1076"/>
          <ac:picMkLst>
            <pc:docMk/>
            <pc:sldMk cId="2739375223" sldId="2945"/>
            <ac:picMk id="17" creationId="{95C23F87-6E5F-9E55-0905-21A612B8B7FD}"/>
          </ac:picMkLst>
        </pc:picChg>
      </pc:sldChg>
    </pc:docChg>
  </pc:docChgLst>
  <pc:docChgLst>
    <pc:chgData name="Cristian Boffo" userId="1227677d-13bd-46c0-bdd5-02e0cbff23a7" providerId="ADAL" clId="{7FC9F649-D2A0-9E44-B656-5A1EF9576F55}"/>
    <pc:docChg chg="modSld">
      <pc:chgData name="Cristian Boffo" userId="1227677d-13bd-46c0-bdd5-02e0cbff23a7" providerId="ADAL" clId="{7FC9F649-D2A0-9E44-B656-5A1EF9576F55}" dt="2024-06-06T13:32:59.060" v="3" actId="20577"/>
      <pc:docMkLst>
        <pc:docMk/>
      </pc:docMkLst>
      <pc:sldChg chg="modSp mod">
        <pc:chgData name="Cristian Boffo" userId="1227677d-13bd-46c0-bdd5-02e0cbff23a7" providerId="ADAL" clId="{7FC9F649-D2A0-9E44-B656-5A1EF9576F55}" dt="2024-06-06T13:32:59.060" v="3" actId="20577"/>
        <pc:sldMkLst>
          <pc:docMk/>
          <pc:sldMk cId="1139286859" sldId="2470"/>
        </pc:sldMkLst>
        <pc:spChg chg="mod">
          <ac:chgData name="Cristian Boffo" userId="1227677d-13bd-46c0-bdd5-02e0cbff23a7" providerId="ADAL" clId="{7FC9F649-D2A0-9E44-B656-5A1EF9576F55}" dt="2024-06-06T13:32:59.060" v="3" actId="20577"/>
          <ac:spMkLst>
            <pc:docMk/>
            <pc:sldMk cId="1139286859" sldId="2470"/>
            <ac:spMk id="4" creationId="{00000000-0000-0000-0000-000000000000}"/>
          </ac:spMkLst>
        </pc:spChg>
      </pc:sldChg>
    </pc:docChg>
  </pc:docChgLst>
  <pc:docChgLst>
    <pc:chgData name="Saravan K. Chandrasekaran" userId="S::saravan@services.fnal.gov::d17f42ac-67e8-41cb-9b08-d39450231a32" providerId="AD" clId="Web-{72FA9BB7-E4EF-B532-FBCA-0ADF666D8097}"/>
    <pc:docChg chg="modSld">
      <pc:chgData name="Saravan K. Chandrasekaran" userId="S::saravan@services.fnal.gov::d17f42ac-67e8-41cb-9b08-d39450231a32" providerId="AD" clId="Web-{72FA9BB7-E4EF-B532-FBCA-0ADF666D8097}" dt="2024-05-10T14:51:30.635" v="837" actId="1076"/>
      <pc:docMkLst>
        <pc:docMk/>
      </pc:docMkLst>
      <pc:sldChg chg="modSp">
        <pc:chgData name="Saravan K. Chandrasekaran" userId="S::saravan@services.fnal.gov::d17f42ac-67e8-41cb-9b08-d39450231a32" providerId="AD" clId="Web-{72FA9BB7-E4EF-B532-FBCA-0ADF666D8097}" dt="2024-05-10T14:51:30.635" v="837" actId="1076"/>
        <pc:sldMkLst>
          <pc:docMk/>
          <pc:sldMk cId="1278019839" sldId="2691"/>
        </pc:sldMkLst>
        <pc:spChg chg="mod">
          <ac:chgData name="Saravan K. Chandrasekaran" userId="S::saravan@services.fnal.gov::d17f42ac-67e8-41cb-9b08-d39450231a32" providerId="AD" clId="Web-{72FA9BB7-E4EF-B532-FBCA-0ADF666D8097}" dt="2024-05-10T14:51:30.635" v="837" actId="1076"/>
          <ac:spMkLst>
            <pc:docMk/>
            <pc:sldMk cId="1278019839" sldId="2691"/>
            <ac:spMk id="2" creationId="{F2702227-C49B-482E-D987-D520CAC3B7F6}"/>
          </ac:spMkLst>
        </pc:spChg>
      </pc:sldChg>
    </pc:docChg>
  </pc:docChgLst>
  <pc:docChgLst>
    <pc:chgData name="Eric D McHugh" userId="S::emchugh@services.fnal.gov::391f35a5-6ce8-4ede-85f5-cc1b25eebb50" providerId="AD" clId="Web-{F9A07529-DF63-DE0A-09C8-E8C2CDDA0187}"/>
    <pc:docChg chg="modSld">
      <pc:chgData name="Eric D McHugh" userId="S::emchugh@services.fnal.gov::391f35a5-6ce8-4ede-85f5-cc1b25eebb50" providerId="AD" clId="Web-{F9A07529-DF63-DE0A-09C8-E8C2CDDA0187}" dt="2024-02-15T16:32:13.849" v="617" actId="20577"/>
      <pc:docMkLst>
        <pc:docMk/>
      </pc:docMkLst>
      <pc:sldChg chg="addSp modSp">
        <pc:chgData name="Eric D McHugh" userId="S::emchugh@services.fnal.gov::391f35a5-6ce8-4ede-85f5-cc1b25eebb50" providerId="AD" clId="Web-{F9A07529-DF63-DE0A-09C8-E8C2CDDA0187}" dt="2024-02-15T16:32:13.849" v="617" actId="20577"/>
        <pc:sldMkLst>
          <pc:docMk/>
          <pc:sldMk cId="3407255897" sldId="2689"/>
        </pc:sldMkLst>
        <pc:spChg chg="add mod">
          <ac:chgData name="Eric D McHugh" userId="S::emchugh@services.fnal.gov::391f35a5-6ce8-4ede-85f5-cc1b25eebb50" providerId="AD" clId="Web-{F9A07529-DF63-DE0A-09C8-E8C2CDDA0187}" dt="2024-02-15T16:31:54.677" v="614" actId="1076"/>
          <ac:spMkLst>
            <pc:docMk/>
            <pc:sldMk cId="3407255897" sldId="2689"/>
            <ac:spMk id="3" creationId="{D84F4CFA-81FE-D519-61F1-DDB9F435AE21}"/>
          </ac:spMkLst>
        </pc:spChg>
        <pc:spChg chg="mod">
          <ac:chgData name="Eric D McHugh" userId="S::emchugh@services.fnal.gov::391f35a5-6ce8-4ede-85f5-cc1b25eebb50" providerId="AD" clId="Web-{F9A07529-DF63-DE0A-09C8-E8C2CDDA0187}" dt="2024-02-15T16:32:13.849" v="617" actId="20577"/>
          <ac:spMkLst>
            <pc:docMk/>
            <pc:sldMk cId="3407255897" sldId="2689"/>
            <ac:spMk id="4" creationId="{00000000-0000-0000-0000-000000000000}"/>
          </ac:spMkLst>
        </pc:spChg>
        <pc:picChg chg="add mod">
          <ac:chgData name="Eric D McHugh" userId="S::emchugh@services.fnal.gov::391f35a5-6ce8-4ede-85f5-cc1b25eebb50" providerId="AD" clId="Web-{F9A07529-DF63-DE0A-09C8-E8C2CDDA0187}" dt="2024-02-15T16:31:05.958" v="596" actId="1076"/>
          <ac:picMkLst>
            <pc:docMk/>
            <pc:sldMk cId="3407255897" sldId="2689"/>
            <ac:picMk id="2" creationId="{10380648-27B3-6893-3F4D-DC538CF7BA61}"/>
          </ac:picMkLst>
        </pc:picChg>
      </pc:sldChg>
    </pc:docChg>
  </pc:docChgLst>
  <pc:docChgLst>
    <pc:chgData name="Cristian Boffo" userId="1227677d-13bd-46c0-bdd5-02e0cbff23a7" providerId="ADAL" clId="{37716B99-4C85-6B43-A206-ABBDA5FBD414}"/>
    <pc:docChg chg="custSel addSld delSld modSld modMainMaster modSection">
      <pc:chgData name="Cristian Boffo" userId="1227677d-13bd-46c0-bdd5-02e0cbff23a7" providerId="ADAL" clId="{37716B99-4C85-6B43-A206-ABBDA5FBD414}" dt="2023-08-08T15:19:05.671" v="176" actId="1036"/>
      <pc:docMkLst>
        <pc:docMk/>
      </pc:docMkLst>
      <pc:sldChg chg="modSp mod">
        <pc:chgData name="Cristian Boffo" userId="1227677d-13bd-46c0-bdd5-02e0cbff23a7" providerId="ADAL" clId="{37716B99-4C85-6B43-A206-ABBDA5FBD414}" dt="2023-08-02T14:06:07.493" v="14" actId="20577"/>
        <pc:sldMkLst>
          <pc:docMk/>
          <pc:sldMk cId="1139286859" sldId="2470"/>
        </pc:sldMkLst>
        <pc:spChg chg="mod">
          <ac:chgData name="Cristian Boffo" userId="1227677d-13bd-46c0-bdd5-02e0cbff23a7" providerId="ADAL" clId="{37716B99-4C85-6B43-A206-ABBDA5FBD414}" dt="2023-08-02T14:06:07.493" v="14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37716B99-4C85-6B43-A206-ABBDA5FBD414}" dt="2023-08-07T20:22:18.720" v="144" actId="207"/>
        <pc:sldMkLst>
          <pc:docMk/>
          <pc:sldMk cId="3573512600" sldId="2693"/>
        </pc:sldMkLst>
        <pc:spChg chg="mod">
          <ac:chgData name="Cristian Boffo" userId="1227677d-13bd-46c0-bdd5-02e0cbff23a7" providerId="ADAL" clId="{37716B99-4C85-6B43-A206-ABBDA5FBD414}" dt="2023-08-07T20:22:18.720" v="144" actId="207"/>
          <ac:spMkLst>
            <pc:docMk/>
            <pc:sldMk cId="3573512600" sldId="2693"/>
            <ac:spMk id="10" creationId="{76801F56-8113-5444-4650-980361A46284}"/>
          </ac:spMkLst>
        </pc:spChg>
      </pc:sldChg>
      <pc:sldChg chg="modSp mod">
        <pc:chgData name="Cristian Boffo" userId="1227677d-13bd-46c0-bdd5-02e0cbff23a7" providerId="ADAL" clId="{37716B99-4C85-6B43-A206-ABBDA5FBD414}" dt="2023-08-07T20:24:58.226" v="149" actId="207"/>
        <pc:sldMkLst>
          <pc:docMk/>
          <pc:sldMk cId="3858422653" sldId="2699"/>
        </pc:sldMkLst>
        <pc:spChg chg="mod">
          <ac:chgData name="Cristian Boffo" userId="1227677d-13bd-46c0-bdd5-02e0cbff23a7" providerId="ADAL" clId="{37716B99-4C85-6B43-A206-ABBDA5FBD414}" dt="2023-08-07T20:24:58.226" v="149" actId="207"/>
          <ac:spMkLst>
            <pc:docMk/>
            <pc:sldMk cId="3858422653" sldId="2699"/>
            <ac:spMk id="10" creationId="{76801F56-8113-5444-4650-980361A46284}"/>
          </ac:spMkLst>
        </pc:spChg>
      </pc:sldChg>
      <pc:sldChg chg="modSp mod">
        <pc:chgData name="Cristian Boffo" userId="1227677d-13bd-46c0-bdd5-02e0cbff23a7" providerId="ADAL" clId="{37716B99-4C85-6B43-A206-ABBDA5FBD414}" dt="2023-08-07T20:22:34.135" v="145" actId="207"/>
        <pc:sldMkLst>
          <pc:docMk/>
          <pc:sldMk cId="918176640" sldId="2702"/>
        </pc:sldMkLst>
        <pc:spChg chg="mod">
          <ac:chgData name="Cristian Boffo" userId="1227677d-13bd-46c0-bdd5-02e0cbff23a7" providerId="ADAL" clId="{37716B99-4C85-6B43-A206-ABBDA5FBD414}" dt="2023-08-07T20:22:34.135" v="145" actId="207"/>
          <ac:spMkLst>
            <pc:docMk/>
            <pc:sldMk cId="918176640" sldId="2702"/>
            <ac:spMk id="10" creationId="{76801F56-8113-5444-4650-980361A46284}"/>
          </ac:spMkLst>
        </pc:spChg>
      </pc:sldChg>
      <pc:sldChg chg="addSp delSp modSp mod">
        <pc:chgData name="Cristian Boffo" userId="1227677d-13bd-46c0-bdd5-02e0cbff23a7" providerId="ADAL" clId="{37716B99-4C85-6B43-A206-ABBDA5FBD414}" dt="2023-08-02T14:04:01.612" v="6"/>
        <pc:sldMkLst>
          <pc:docMk/>
          <pc:sldMk cId="0" sldId="2703"/>
        </pc:sldMkLst>
        <pc:spChg chg="add del mod">
          <ac:chgData name="Cristian Boffo" userId="1227677d-13bd-46c0-bdd5-02e0cbff23a7" providerId="ADAL" clId="{37716B99-4C85-6B43-A206-ABBDA5FBD414}" dt="2023-08-02T14:04:01.612" v="6"/>
          <ac:spMkLst>
            <pc:docMk/>
            <pc:sldMk cId="0" sldId="2703"/>
            <ac:spMk id="2" creationId="{D0306C4B-542B-ACAD-727C-2A22F0035AB9}"/>
          </ac:spMkLst>
        </pc:spChg>
      </pc:sldChg>
      <pc:sldChg chg="modSp mod">
        <pc:chgData name="Cristian Boffo" userId="1227677d-13bd-46c0-bdd5-02e0cbff23a7" providerId="ADAL" clId="{37716B99-4C85-6B43-A206-ABBDA5FBD414}" dt="2023-08-07T20:23:14.241" v="146" actId="207"/>
        <pc:sldMkLst>
          <pc:docMk/>
          <pc:sldMk cId="3853543138" sldId="2706"/>
        </pc:sldMkLst>
        <pc:spChg chg="mod">
          <ac:chgData name="Cristian Boffo" userId="1227677d-13bd-46c0-bdd5-02e0cbff23a7" providerId="ADAL" clId="{37716B99-4C85-6B43-A206-ABBDA5FBD414}" dt="2023-08-07T20:23:14.241" v="146" actId="207"/>
          <ac:spMkLst>
            <pc:docMk/>
            <pc:sldMk cId="3853543138" sldId="2706"/>
            <ac:spMk id="3" creationId="{EF3D4C85-6FA4-5F69-A1B3-E1BCA26572E4}"/>
          </ac:spMkLst>
        </pc:spChg>
      </pc:sldChg>
      <pc:sldChg chg="del">
        <pc:chgData name="Cristian Boffo" userId="1227677d-13bd-46c0-bdd5-02e0cbff23a7" providerId="ADAL" clId="{37716B99-4C85-6B43-A206-ABBDA5FBD414}" dt="2023-08-07T20:20:08.295" v="132" actId="2696"/>
        <pc:sldMkLst>
          <pc:docMk/>
          <pc:sldMk cId="1752583655" sldId="2707"/>
        </pc:sldMkLst>
      </pc:sldChg>
      <pc:sldChg chg="modSp mod">
        <pc:chgData name="Cristian Boffo" userId="1227677d-13bd-46c0-bdd5-02e0cbff23a7" providerId="ADAL" clId="{37716B99-4C85-6B43-A206-ABBDA5FBD414}" dt="2023-08-07T20:24:07.224" v="147" actId="207"/>
        <pc:sldMkLst>
          <pc:docMk/>
          <pc:sldMk cId="976735795" sldId="2708"/>
        </pc:sldMkLst>
        <pc:spChg chg="mod">
          <ac:chgData name="Cristian Boffo" userId="1227677d-13bd-46c0-bdd5-02e0cbff23a7" providerId="ADAL" clId="{37716B99-4C85-6B43-A206-ABBDA5FBD414}" dt="2023-08-07T20:24:07.224" v="147" actId="207"/>
          <ac:spMkLst>
            <pc:docMk/>
            <pc:sldMk cId="976735795" sldId="2708"/>
            <ac:spMk id="10" creationId="{76801F56-8113-5444-4650-980361A46284}"/>
          </ac:spMkLst>
        </pc:spChg>
      </pc:sldChg>
      <pc:sldChg chg="addSp delSp modSp add mod">
        <pc:chgData name="Cristian Boffo" userId="1227677d-13bd-46c0-bdd5-02e0cbff23a7" providerId="ADAL" clId="{37716B99-4C85-6B43-A206-ABBDA5FBD414}" dt="2023-08-08T15:19:05.671" v="176" actId="1036"/>
        <pc:sldMkLst>
          <pc:docMk/>
          <pc:sldMk cId="3695833950" sldId="2709"/>
        </pc:sldMkLst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2" creationId="{B604E3F0-1BE3-E438-3637-639B335C3987}"/>
          </ac:spMkLst>
        </pc:spChg>
        <pc:spChg chg="mod">
          <ac:chgData name="Cristian Boffo" userId="1227677d-13bd-46c0-bdd5-02e0cbff23a7" providerId="ADAL" clId="{37716B99-4C85-6B43-A206-ABBDA5FBD414}" dt="2023-08-02T14:06:14.615" v="15" actId="20577"/>
          <ac:spMkLst>
            <pc:docMk/>
            <pc:sldMk cId="3695833950" sldId="2709"/>
            <ac:spMk id="3" creationId="{8F72CC78-BF2C-4B7E-85EF-FA8E26E7BDD9}"/>
          </ac:spMkLst>
        </pc:spChg>
        <pc:spChg chg="del">
          <ac:chgData name="Cristian Boffo" userId="1227677d-13bd-46c0-bdd5-02e0cbff23a7" providerId="ADAL" clId="{37716B99-4C85-6B43-A206-ABBDA5FBD414}" dt="2023-08-02T14:03:39.970" v="1" actId="478"/>
          <ac:spMkLst>
            <pc:docMk/>
            <pc:sldMk cId="3695833950" sldId="2709"/>
            <ac:spMk id="7" creationId="{36C755DC-79FD-4578-B988-7C2D3516407B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8" creationId="{1A469F12-0A51-9319-2D87-92BA8E7FB55B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9" creationId="{F5D4E09E-8BCF-294E-C96C-7C6945BC261C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0" creationId="{36E60F21-77B7-849F-7EAA-90E4CB8C3C54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1" creationId="{A2700A09-9ADF-1322-50D8-2023E08EB8CE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2" creationId="{A88A0B99-1CC1-091A-EBDB-733955984584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3" creationId="{FA3E0456-B44C-0860-FD7F-1AA86FF752A3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4" creationId="{A6149F8C-F717-4A49-99C3-5C7626B2F641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5" creationId="{194C27E0-7BDD-8431-C4A6-9C363B9C2414}"/>
          </ac:spMkLst>
        </pc:spChg>
        <pc:spChg chg="add del mod">
          <ac:chgData name="Cristian Boffo" userId="1227677d-13bd-46c0-bdd5-02e0cbff23a7" providerId="ADAL" clId="{37716B99-4C85-6B43-A206-ABBDA5FBD414}" dt="2023-08-08T15:18:59.155" v="150" actId="478"/>
          <ac:spMkLst>
            <pc:docMk/>
            <pc:sldMk cId="3695833950" sldId="2709"/>
            <ac:spMk id="19" creationId="{71603D11-3F91-3F20-3E95-FE708BCCFB2B}"/>
          </ac:spMkLst>
        </pc:spChg>
        <pc:graphicFrameChg chg="del">
          <ac:chgData name="Cristian Boffo" userId="1227677d-13bd-46c0-bdd5-02e0cbff23a7" providerId="ADAL" clId="{37716B99-4C85-6B43-A206-ABBDA5FBD414}" dt="2023-08-02T14:03:43.327" v="2" actId="478"/>
          <ac:graphicFrameMkLst>
            <pc:docMk/>
            <pc:sldMk cId="3695833950" sldId="2709"/>
            <ac:graphicFrameMk id="4" creationId="{00000000-0000-0000-0000-000000000000}"/>
          </ac:graphicFrameMkLst>
        </pc:graphicFrameChg>
        <pc:picChg chg="add del mod">
          <ac:chgData name="Cristian Boffo" userId="1227677d-13bd-46c0-bdd5-02e0cbff23a7" providerId="ADAL" clId="{37716B99-4C85-6B43-A206-ABBDA5FBD414}" dt="2023-08-02T14:09:30.604" v="27" actId="478"/>
          <ac:picMkLst>
            <pc:docMk/>
            <pc:sldMk cId="3695833950" sldId="2709"/>
            <ac:picMk id="5" creationId="{4742B060-DCBF-1182-5A78-81AECF574486}"/>
          </ac:picMkLst>
        </pc:picChg>
        <pc:picChg chg="add mod">
          <ac:chgData name="Cristian Boffo" userId="1227677d-13bd-46c0-bdd5-02e0cbff23a7" providerId="ADAL" clId="{37716B99-4C85-6B43-A206-ABBDA5FBD414}" dt="2023-08-08T15:19:05.671" v="176" actId="1036"/>
          <ac:picMkLst>
            <pc:docMk/>
            <pc:sldMk cId="3695833950" sldId="2709"/>
            <ac:picMk id="16" creationId="{16FA9445-4B37-F4BB-025F-2A3ED25C00C3}"/>
          </ac:picMkLst>
        </pc:picChg>
        <pc:picChg chg="add del mod">
          <ac:chgData name="Cristian Boffo" userId="1227677d-13bd-46c0-bdd5-02e0cbff23a7" providerId="ADAL" clId="{37716B99-4C85-6B43-A206-ABBDA5FBD414}" dt="2023-08-02T14:13:08.501" v="34" actId="478"/>
          <ac:picMkLst>
            <pc:docMk/>
            <pc:sldMk cId="3695833950" sldId="2709"/>
            <ac:picMk id="17" creationId="{FA60217A-95B9-7310-34E2-C3A0B4B494D2}"/>
          </ac:picMkLst>
        </pc:picChg>
        <pc:picChg chg="add mod">
          <ac:chgData name="Cristian Boffo" userId="1227677d-13bd-46c0-bdd5-02e0cbff23a7" providerId="ADAL" clId="{37716B99-4C85-6B43-A206-ABBDA5FBD414}" dt="2023-08-08T15:19:05.671" v="176" actId="1036"/>
          <ac:picMkLst>
            <pc:docMk/>
            <pc:sldMk cId="3695833950" sldId="2709"/>
            <ac:picMk id="18" creationId="{95BCA8C4-A528-FE36-3E8A-2D9C2372AFA2}"/>
          </ac:picMkLst>
        </pc:picChg>
      </pc:sldChg>
      <pc:sldMasterChg chg="modSldLayout">
        <pc:chgData name="Cristian Boffo" userId="1227677d-13bd-46c0-bdd5-02e0cbff23a7" providerId="ADAL" clId="{37716B99-4C85-6B43-A206-ABBDA5FBD414}" dt="2023-08-02T14:06:25.284" v="21" actId="20577"/>
        <pc:sldMasterMkLst>
          <pc:docMk/>
          <pc:sldMasterMk cId="1000730430" sldId="2147484162"/>
        </pc:sldMasterMkLst>
        <pc:sldLayoutChg chg="modSp mod">
          <pc:chgData name="Cristian Boffo" userId="1227677d-13bd-46c0-bdd5-02e0cbff23a7" providerId="ADAL" clId="{37716B99-4C85-6B43-A206-ABBDA5FBD414}" dt="2023-08-02T14:06:25.284" v="21" actId="20577"/>
          <pc:sldLayoutMkLst>
            <pc:docMk/>
            <pc:sldMasterMk cId="1000730430" sldId="2147484162"/>
            <pc:sldLayoutMk cId="2125879467" sldId="2147484164"/>
          </pc:sldLayoutMkLst>
          <pc:spChg chg="mod">
            <ac:chgData name="Cristian Boffo" userId="1227677d-13bd-46c0-bdd5-02e0cbff23a7" providerId="ADAL" clId="{37716B99-4C85-6B43-A206-ABBDA5FBD414}" dt="2023-08-02T14:06:25.284" v="21" actId="20577"/>
            <ac:spMkLst>
              <pc:docMk/>
              <pc:sldMasterMk cId="1000730430" sldId="2147484162"/>
              <pc:sldLayoutMk cId="2125879467" sldId="2147484164"/>
              <ac:spMk id="5" creationId="{5980C502-5F97-9C2F-4F99-87C091C270BC}"/>
            </ac:spMkLst>
          </pc:spChg>
        </pc:sldLayoutChg>
      </pc:sldMasterChg>
    </pc:docChg>
  </pc:docChgLst>
  <pc:docChgLst>
    <pc:chgData name="Cristian Boffo" userId="1227677d-13bd-46c0-bdd5-02e0cbff23a7" providerId="ADAL" clId="{CB68F886-96F2-244A-84D6-97B64F892B48}"/>
    <pc:docChg chg="custSel modSld modMainMaster">
      <pc:chgData name="Cristian Boffo" userId="1227677d-13bd-46c0-bdd5-02e0cbff23a7" providerId="ADAL" clId="{CB68F886-96F2-244A-84D6-97B64F892B48}" dt="2024-04-17T20:49:56.103" v="314" actId="13926"/>
      <pc:docMkLst>
        <pc:docMk/>
      </pc:docMkLst>
      <pc:sldChg chg="modSp mod">
        <pc:chgData name="Cristian Boffo" userId="1227677d-13bd-46c0-bdd5-02e0cbff23a7" providerId="ADAL" clId="{CB68F886-96F2-244A-84D6-97B64F892B48}" dt="2024-04-17T20:21:15.881" v="227" actId="20577"/>
        <pc:sldMkLst>
          <pc:docMk/>
          <pc:sldMk cId="1139286859" sldId="2470"/>
        </pc:sldMkLst>
        <pc:spChg chg="mod">
          <ac:chgData name="Cristian Boffo" userId="1227677d-13bd-46c0-bdd5-02e0cbff23a7" providerId="ADAL" clId="{CB68F886-96F2-244A-84D6-97B64F892B48}" dt="2024-04-17T20:21:15.881" v="227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addSp delSp modSp mod">
        <pc:chgData name="Cristian Boffo" userId="1227677d-13bd-46c0-bdd5-02e0cbff23a7" providerId="ADAL" clId="{CB68F886-96F2-244A-84D6-97B64F892B48}" dt="2024-04-17T20:06:27.767" v="206" actId="20577"/>
        <pc:sldMkLst>
          <pc:docMk/>
          <pc:sldMk cId="3407255897" sldId="2689"/>
        </pc:sldMkLst>
        <pc:spChg chg="mod">
          <ac:chgData name="Cristian Boffo" userId="1227677d-13bd-46c0-bdd5-02e0cbff23a7" providerId="ADAL" clId="{CB68F886-96F2-244A-84D6-97B64F892B48}" dt="2024-04-17T20:06:27.767" v="206" actId="20577"/>
          <ac:spMkLst>
            <pc:docMk/>
            <pc:sldMk cId="3407255897" sldId="2689"/>
            <ac:spMk id="4" creationId="{00000000-0000-0000-0000-000000000000}"/>
          </ac:spMkLst>
        </pc:spChg>
        <pc:picChg chg="del">
          <ac:chgData name="Cristian Boffo" userId="1227677d-13bd-46c0-bdd5-02e0cbff23a7" providerId="ADAL" clId="{CB68F886-96F2-244A-84D6-97B64F892B48}" dt="2024-04-17T20:05:33.615" v="200" actId="478"/>
          <ac:picMkLst>
            <pc:docMk/>
            <pc:sldMk cId="3407255897" sldId="2689"/>
            <ac:picMk id="2" creationId="{10380648-27B3-6893-3F4D-DC538CF7BA61}"/>
          </ac:picMkLst>
        </pc:picChg>
        <pc:picChg chg="add mod">
          <ac:chgData name="Cristian Boffo" userId="1227677d-13bd-46c0-bdd5-02e0cbff23a7" providerId="ADAL" clId="{CB68F886-96F2-244A-84D6-97B64F892B48}" dt="2024-04-17T20:05:42.135" v="201"/>
          <ac:picMkLst>
            <pc:docMk/>
            <pc:sldMk cId="3407255897" sldId="2689"/>
            <ac:picMk id="5" creationId="{B0D0672D-C342-D69B-CC7D-D1CA327E3B91}"/>
          </ac:picMkLst>
        </pc:picChg>
      </pc:sldChg>
      <pc:sldChg chg="modSp mod">
        <pc:chgData name="Cristian Boffo" userId="1227677d-13bd-46c0-bdd5-02e0cbff23a7" providerId="ADAL" clId="{CB68F886-96F2-244A-84D6-97B64F892B48}" dt="2024-04-17T20:20:31.659" v="216" actId="20577"/>
        <pc:sldMkLst>
          <pc:docMk/>
          <pc:sldMk cId="0" sldId="2713"/>
        </pc:sldMkLst>
        <pc:spChg chg="mod">
          <ac:chgData name="Cristian Boffo" userId="1227677d-13bd-46c0-bdd5-02e0cbff23a7" providerId="ADAL" clId="{CB68F886-96F2-244A-84D6-97B64F892B48}" dt="2024-04-17T20:20:31.659" v="216" actId="20577"/>
          <ac:spMkLst>
            <pc:docMk/>
            <pc:sldMk cId="0" sldId="2713"/>
            <ac:spMk id="3" creationId="{185883E4-CCF1-86D4-E11F-F164D5CC68A1}"/>
          </ac:spMkLst>
        </pc:spChg>
      </pc:sldChg>
      <pc:sldChg chg="addSp delSp modSp mod">
        <pc:chgData name="Cristian Boffo" userId="1227677d-13bd-46c0-bdd5-02e0cbff23a7" providerId="ADAL" clId="{CB68F886-96F2-244A-84D6-97B64F892B48}" dt="2024-04-17T20:02:27.585" v="156" actId="20577"/>
        <pc:sldMkLst>
          <pc:docMk/>
          <pc:sldMk cId="2340463371" sldId="2939"/>
        </pc:sldMkLst>
        <pc:spChg chg="mod">
          <ac:chgData name="Cristian Boffo" userId="1227677d-13bd-46c0-bdd5-02e0cbff23a7" providerId="ADAL" clId="{CB68F886-96F2-244A-84D6-97B64F892B48}" dt="2024-04-17T19:47:14.364" v="17" actId="20577"/>
          <ac:spMkLst>
            <pc:docMk/>
            <pc:sldMk cId="2340463371" sldId="2939"/>
            <ac:spMk id="2" creationId="{20E1645F-4A89-42B9-7C69-0B90B88B847E}"/>
          </ac:spMkLst>
        </pc:spChg>
        <pc:spChg chg="mod">
          <ac:chgData name="Cristian Boffo" userId="1227677d-13bd-46c0-bdd5-02e0cbff23a7" providerId="ADAL" clId="{CB68F886-96F2-244A-84D6-97B64F892B48}" dt="2024-04-17T20:02:27.585" v="156" actId="20577"/>
          <ac:spMkLst>
            <pc:docMk/>
            <pc:sldMk cId="2340463371" sldId="2939"/>
            <ac:spMk id="5" creationId="{1FA17298-BE72-388C-878A-E765BDFC67A3}"/>
          </ac:spMkLst>
        </pc:spChg>
        <pc:spChg chg="mod">
          <ac:chgData name="Cristian Boffo" userId="1227677d-13bd-46c0-bdd5-02e0cbff23a7" providerId="ADAL" clId="{CB68F886-96F2-244A-84D6-97B64F892B48}" dt="2024-04-17T19:47:17.380" v="19" actId="20577"/>
          <ac:spMkLst>
            <pc:docMk/>
            <pc:sldMk cId="2340463371" sldId="2939"/>
            <ac:spMk id="7" creationId="{9B5D5125-BE66-0534-AE37-0342A20B5526}"/>
          </ac:spMkLst>
        </pc:spChg>
        <pc:spChg chg="mod">
          <ac:chgData name="Cristian Boffo" userId="1227677d-13bd-46c0-bdd5-02e0cbff23a7" providerId="ADAL" clId="{CB68F886-96F2-244A-84D6-97B64F892B48}" dt="2024-04-17T19:47:20.396" v="21" actId="20577"/>
          <ac:spMkLst>
            <pc:docMk/>
            <pc:sldMk cId="2340463371" sldId="2939"/>
            <ac:spMk id="9" creationId="{E1F42CF4-D737-6410-504A-9FD7FA2F2111}"/>
          </ac:spMkLst>
        </pc:spChg>
        <pc:spChg chg="mod">
          <ac:chgData name="Cristian Boffo" userId="1227677d-13bd-46c0-bdd5-02e0cbff23a7" providerId="ADAL" clId="{CB68F886-96F2-244A-84D6-97B64F892B48}" dt="2024-04-17T19:44:43.011" v="15" actId="207"/>
          <ac:spMkLst>
            <pc:docMk/>
            <pc:sldMk cId="2340463371" sldId="2939"/>
            <ac:spMk id="10" creationId="{7147DCF2-0493-89EB-4168-DC58708A0365}"/>
          </ac:spMkLst>
        </pc:spChg>
        <pc:spChg chg="mod">
          <ac:chgData name="Cristian Boffo" userId="1227677d-13bd-46c0-bdd5-02e0cbff23a7" providerId="ADAL" clId="{CB68F886-96F2-244A-84D6-97B64F892B48}" dt="2024-04-17T19:44:15.891" v="14" actId="20577"/>
          <ac:spMkLst>
            <pc:docMk/>
            <pc:sldMk cId="2340463371" sldId="2939"/>
            <ac:spMk id="11" creationId="{A9B09D88-1E28-103F-BA94-7756D208D862}"/>
          </ac:spMkLst>
        </pc:spChg>
        <pc:spChg chg="add mod">
          <ac:chgData name="Cristian Boffo" userId="1227677d-13bd-46c0-bdd5-02e0cbff23a7" providerId="ADAL" clId="{CB68F886-96F2-244A-84D6-97B64F892B48}" dt="2024-04-17T19:47:56.274" v="24" actId="1076"/>
          <ac:spMkLst>
            <pc:docMk/>
            <pc:sldMk cId="2340463371" sldId="2939"/>
            <ac:spMk id="13" creationId="{C7723C8F-AD21-047A-AB95-52094B97B465}"/>
          </ac:spMkLst>
        </pc:spChg>
        <pc:spChg chg="del">
          <ac:chgData name="Cristian Boffo" userId="1227677d-13bd-46c0-bdd5-02e0cbff23a7" providerId="ADAL" clId="{CB68F886-96F2-244A-84D6-97B64F892B48}" dt="2024-04-17T19:47:38.395" v="22" actId="478"/>
          <ac:spMkLst>
            <pc:docMk/>
            <pc:sldMk cId="2340463371" sldId="2939"/>
            <ac:spMk id="16" creationId="{7AC306C7-A3AD-1041-F1D5-2D2BB44EE2B1}"/>
          </ac:spMkLst>
        </pc:spChg>
        <pc:picChg chg="del">
          <ac:chgData name="Cristian Boffo" userId="1227677d-13bd-46c0-bdd5-02e0cbff23a7" providerId="ADAL" clId="{CB68F886-96F2-244A-84D6-97B64F892B48}" dt="2024-04-17T19:48:35.265" v="25" actId="478"/>
          <ac:picMkLst>
            <pc:docMk/>
            <pc:sldMk cId="2340463371" sldId="2939"/>
            <ac:picMk id="4" creationId="{F57BC541-57EB-3B98-EEF8-25686B5DB7E5}"/>
          </ac:picMkLst>
        </pc:picChg>
        <pc:picChg chg="del">
          <ac:chgData name="Cristian Boffo" userId="1227677d-13bd-46c0-bdd5-02e0cbff23a7" providerId="ADAL" clId="{CB68F886-96F2-244A-84D6-97B64F892B48}" dt="2024-04-17T19:43:43.496" v="0" actId="478"/>
          <ac:picMkLst>
            <pc:docMk/>
            <pc:sldMk cId="2340463371" sldId="2939"/>
            <ac:picMk id="8" creationId="{6525E328-5CF9-4202-21A2-D60A6E67E442}"/>
          </ac:picMkLst>
        </pc:picChg>
        <pc:picChg chg="add mod">
          <ac:chgData name="Cristian Boffo" userId="1227677d-13bd-46c0-bdd5-02e0cbff23a7" providerId="ADAL" clId="{CB68F886-96F2-244A-84D6-97B64F892B48}" dt="2024-04-17T19:43:59.039" v="3" actId="14100"/>
          <ac:picMkLst>
            <pc:docMk/>
            <pc:sldMk cId="2340463371" sldId="2939"/>
            <ac:picMk id="12" creationId="{18AF65E9-1A3E-A355-F9B4-769B7A6CB1A4}"/>
          </ac:picMkLst>
        </pc:picChg>
        <pc:picChg chg="add mod">
          <ac:chgData name="Cristian Boffo" userId="1227677d-13bd-46c0-bdd5-02e0cbff23a7" providerId="ADAL" clId="{CB68F886-96F2-244A-84D6-97B64F892B48}" dt="2024-04-17T19:48:57.971" v="31" actId="14100"/>
          <ac:picMkLst>
            <pc:docMk/>
            <pc:sldMk cId="2340463371" sldId="2939"/>
            <ac:picMk id="14" creationId="{B34AE2BE-10E0-63F3-656B-6F8EC1D41CC4}"/>
          </ac:picMkLst>
        </pc:picChg>
      </pc:sldChg>
      <pc:sldChg chg="addSp delSp modSp mod">
        <pc:chgData name="Cristian Boffo" userId="1227677d-13bd-46c0-bdd5-02e0cbff23a7" providerId="ADAL" clId="{CB68F886-96F2-244A-84D6-97B64F892B48}" dt="2024-04-17T20:49:56.103" v="314" actId="13926"/>
        <pc:sldMkLst>
          <pc:docMk/>
          <pc:sldMk cId="2252028990" sldId="2942"/>
        </pc:sldMkLst>
        <pc:spChg chg="mod">
          <ac:chgData name="Cristian Boffo" userId="1227677d-13bd-46c0-bdd5-02e0cbff23a7" providerId="ADAL" clId="{CB68F886-96F2-244A-84D6-97B64F892B48}" dt="2024-04-17T20:49:56.103" v="314" actId="13926"/>
          <ac:spMkLst>
            <pc:docMk/>
            <pc:sldMk cId="2252028990" sldId="2942"/>
            <ac:spMk id="2" creationId="{BC6C02F6-24D9-A8DC-11CA-07675920D16D}"/>
          </ac:spMkLst>
        </pc:spChg>
        <pc:picChg chg="add mod">
          <ac:chgData name="Cristian Boffo" userId="1227677d-13bd-46c0-bdd5-02e0cbff23a7" providerId="ADAL" clId="{CB68F886-96F2-244A-84D6-97B64F892B48}" dt="2024-04-17T20:03:06.865" v="160" actId="14100"/>
          <ac:picMkLst>
            <pc:docMk/>
            <pc:sldMk cId="2252028990" sldId="2942"/>
            <ac:picMk id="3" creationId="{C7CB0566-7CB2-52B4-BD23-9C8324242BD5}"/>
          </ac:picMkLst>
        </pc:picChg>
        <pc:picChg chg="add mod">
          <ac:chgData name="Cristian Boffo" userId="1227677d-13bd-46c0-bdd5-02e0cbff23a7" providerId="ADAL" clId="{CB68F886-96F2-244A-84D6-97B64F892B48}" dt="2024-04-17T20:03:41.800" v="163" actId="1076"/>
          <ac:picMkLst>
            <pc:docMk/>
            <pc:sldMk cId="2252028990" sldId="2942"/>
            <ac:picMk id="4" creationId="{3CFB6388-08AD-F252-E414-7BC518BA33A5}"/>
          </ac:picMkLst>
        </pc:picChg>
        <pc:picChg chg="del">
          <ac:chgData name="Cristian Boffo" userId="1227677d-13bd-46c0-bdd5-02e0cbff23a7" providerId="ADAL" clId="{CB68F886-96F2-244A-84D6-97B64F892B48}" dt="2024-04-17T20:02:54.446" v="157" actId="478"/>
          <ac:picMkLst>
            <pc:docMk/>
            <pc:sldMk cId="2252028990" sldId="2942"/>
            <ac:picMk id="11" creationId="{2E7897F9-46FE-BCC7-847F-2BA523D15FAA}"/>
          </ac:picMkLst>
        </pc:picChg>
        <pc:picChg chg="del">
          <ac:chgData name="Cristian Boffo" userId="1227677d-13bd-46c0-bdd5-02e0cbff23a7" providerId="ADAL" clId="{CB68F886-96F2-244A-84D6-97B64F892B48}" dt="2024-04-17T20:03:08.354" v="161" actId="478"/>
          <ac:picMkLst>
            <pc:docMk/>
            <pc:sldMk cId="2252028990" sldId="2942"/>
            <ac:picMk id="13" creationId="{61EC6758-B07D-A2FE-E8CA-3279DA224CEF}"/>
          </ac:picMkLst>
        </pc:picChg>
      </pc:sldChg>
      <pc:sldChg chg="addSp delSp modSp mod">
        <pc:chgData name="Cristian Boffo" userId="1227677d-13bd-46c0-bdd5-02e0cbff23a7" providerId="ADAL" clId="{CB68F886-96F2-244A-84D6-97B64F892B48}" dt="2024-04-17T20:42:05.455" v="237" actId="14100"/>
        <pc:sldMkLst>
          <pc:docMk/>
          <pc:sldMk cId="1850173281" sldId="2943"/>
        </pc:sldMkLst>
        <pc:picChg chg="add mod">
          <ac:chgData name="Cristian Boffo" userId="1227677d-13bd-46c0-bdd5-02e0cbff23a7" providerId="ADAL" clId="{CB68F886-96F2-244A-84D6-97B64F892B48}" dt="2024-04-17T20:30:36.209" v="233" actId="14100"/>
          <ac:picMkLst>
            <pc:docMk/>
            <pc:sldMk cId="1850173281" sldId="2943"/>
            <ac:picMk id="2" creationId="{6C2B10B2-194A-0254-7F72-109DC7417855}"/>
          </ac:picMkLst>
        </pc:picChg>
        <pc:picChg chg="add mod">
          <ac:chgData name="Cristian Boffo" userId="1227677d-13bd-46c0-bdd5-02e0cbff23a7" providerId="ADAL" clId="{CB68F886-96F2-244A-84D6-97B64F892B48}" dt="2024-04-17T20:42:05.455" v="237" actId="14100"/>
          <ac:picMkLst>
            <pc:docMk/>
            <pc:sldMk cId="1850173281" sldId="2943"/>
            <ac:picMk id="4" creationId="{7B02A946-2C0B-ED4C-8DBA-7A8A9881815E}"/>
          </ac:picMkLst>
        </pc:picChg>
        <pc:picChg chg="del">
          <ac:chgData name="Cristian Boffo" userId="1227677d-13bd-46c0-bdd5-02e0cbff23a7" providerId="ADAL" clId="{CB68F886-96F2-244A-84D6-97B64F892B48}" dt="2024-04-17T20:30:17.457" v="228" actId="478"/>
          <ac:picMkLst>
            <pc:docMk/>
            <pc:sldMk cId="1850173281" sldId="2943"/>
            <ac:picMk id="5" creationId="{E85B008C-ABEA-6594-14F1-D2A1D2F2A3FA}"/>
          </ac:picMkLst>
        </pc:picChg>
        <pc:picChg chg="del">
          <ac:chgData name="Cristian Boffo" userId="1227677d-13bd-46c0-bdd5-02e0cbff23a7" providerId="ADAL" clId="{CB68F886-96F2-244A-84D6-97B64F892B48}" dt="2024-04-17T20:41:49.746" v="234" actId="478"/>
          <ac:picMkLst>
            <pc:docMk/>
            <pc:sldMk cId="1850173281" sldId="2943"/>
            <ac:picMk id="9" creationId="{E2462A90-A23F-55DA-39B6-F2644FF504C9}"/>
          </ac:picMkLst>
        </pc:picChg>
      </pc:sldChg>
      <pc:sldMasterChg chg="modSldLayout">
        <pc:chgData name="Cristian Boffo" userId="1227677d-13bd-46c0-bdd5-02e0cbff23a7" providerId="ADAL" clId="{CB68F886-96F2-244A-84D6-97B64F892B48}" dt="2024-04-17T20:21:04.143" v="221" actId="20577"/>
        <pc:sldMasterMkLst>
          <pc:docMk/>
          <pc:sldMasterMk cId="1000730430" sldId="2147484162"/>
        </pc:sldMasterMkLst>
        <pc:sldLayoutChg chg="modSp mod">
          <pc:chgData name="Cristian Boffo" userId="1227677d-13bd-46c0-bdd5-02e0cbff23a7" providerId="ADAL" clId="{CB68F886-96F2-244A-84D6-97B64F892B48}" dt="2024-04-17T20:21:04.143" v="221" actId="20577"/>
          <pc:sldLayoutMkLst>
            <pc:docMk/>
            <pc:sldMasterMk cId="1000730430" sldId="2147484162"/>
            <pc:sldLayoutMk cId="2125879467" sldId="2147484164"/>
          </pc:sldLayoutMkLst>
          <pc:spChg chg="mod">
            <ac:chgData name="Cristian Boffo" userId="1227677d-13bd-46c0-bdd5-02e0cbff23a7" providerId="ADAL" clId="{CB68F886-96F2-244A-84D6-97B64F892B48}" dt="2024-04-17T20:21:04.143" v="221" actId="20577"/>
            <ac:spMkLst>
              <pc:docMk/>
              <pc:sldMasterMk cId="1000730430" sldId="2147484162"/>
              <pc:sldLayoutMk cId="2125879467" sldId="2147484164"/>
              <ac:spMk id="5" creationId="{5980C502-5F97-9C2F-4F99-87C091C270BC}"/>
            </ac:spMkLst>
          </pc:spChg>
        </pc:sldLayoutChg>
      </pc:sldMasterChg>
    </pc:docChg>
  </pc:docChgLst>
  <pc:docChgLst>
    <pc:chgData name="Thomas A. Digrazia" userId="390fbc20-101e-4c82-957a-89d277fa97db" providerId="ADAL" clId="{FB23762E-39B7-4971-A258-AD504C9EE36C}"/>
    <pc:docChg chg="custSel addSld delSld modSld modSection">
      <pc:chgData name="Thomas A. Digrazia" userId="390fbc20-101e-4c82-957a-89d277fa97db" providerId="ADAL" clId="{FB23762E-39B7-4971-A258-AD504C9EE36C}" dt="2024-05-09T15:47:41.986" v="1500" actId="20577"/>
      <pc:docMkLst>
        <pc:docMk/>
      </pc:docMkLst>
      <pc:sldChg chg="del">
        <pc:chgData name="Thomas A. Digrazia" userId="390fbc20-101e-4c82-957a-89d277fa97db" providerId="ADAL" clId="{FB23762E-39B7-4971-A258-AD504C9EE36C}" dt="2024-05-09T15:30:00.859" v="1195" actId="47"/>
        <pc:sldMkLst>
          <pc:docMk/>
          <pc:sldMk cId="606292249" sldId="2690"/>
        </pc:sldMkLst>
      </pc:sldChg>
      <pc:sldChg chg="modSp add mod">
        <pc:chgData name="Thomas A. Digrazia" userId="390fbc20-101e-4c82-957a-89d277fa97db" providerId="ADAL" clId="{FB23762E-39B7-4971-A258-AD504C9EE36C}" dt="2024-05-09T15:47:41.986" v="1500" actId="20577"/>
        <pc:sldMkLst>
          <pc:docMk/>
          <pc:sldMk cId="2819591689" sldId="2947"/>
        </pc:sldMkLst>
        <pc:spChg chg="mod">
          <ac:chgData name="Thomas A. Digrazia" userId="390fbc20-101e-4c82-957a-89d277fa97db" providerId="ADAL" clId="{FB23762E-39B7-4971-A258-AD504C9EE36C}" dt="2024-05-09T15:47:41.986" v="1500" actId="20577"/>
          <ac:spMkLst>
            <pc:docMk/>
            <pc:sldMk cId="2819591689" sldId="2947"/>
            <ac:spMk id="3" creationId="{537C309A-AC86-FE9A-C9A8-7FE5FEB2C24E}"/>
          </ac:spMkLst>
        </pc:spChg>
      </pc:sldChg>
    </pc:docChg>
  </pc:docChgLst>
  <pc:docChgLst>
    <pc:chgData name="Donato Passarelli" userId="S::donato@services.fnal.gov::f0cfdcf5-61ca-4be8-aa94-d8e955c9f720" providerId="AD" clId="Web-{6801AB1E-AE92-A8F1-0954-6BF0427F66F1}"/>
    <pc:docChg chg="modSld">
      <pc:chgData name="Donato Passarelli" userId="S::donato@services.fnal.gov::f0cfdcf5-61ca-4be8-aa94-d8e955c9f720" providerId="AD" clId="Web-{6801AB1E-AE92-A8F1-0954-6BF0427F66F1}" dt="2024-05-10T15:54:45.716" v="373" actId="20577"/>
      <pc:docMkLst>
        <pc:docMk/>
      </pc:docMkLst>
      <pc:sldChg chg="addSp delSp modSp">
        <pc:chgData name="Donato Passarelli" userId="S::donato@services.fnal.gov::f0cfdcf5-61ca-4be8-aa94-d8e955c9f720" providerId="AD" clId="Web-{6801AB1E-AE92-A8F1-0954-6BF0427F66F1}" dt="2024-05-10T15:54:45.716" v="373" actId="20577"/>
        <pc:sldMkLst>
          <pc:docMk/>
          <pc:sldMk cId="3573512600" sldId="2693"/>
        </pc:sldMkLst>
        <pc:spChg chg="mod">
          <ac:chgData name="Donato Passarelli" userId="S::donato@services.fnal.gov::f0cfdcf5-61ca-4be8-aa94-d8e955c9f720" providerId="AD" clId="Web-{6801AB1E-AE92-A8F1-0954-6BF0427F66F1}" dt="2024-05-10T15:52:19.796" v="357" actId="20577"/>
          <ac:spMkLst>
            <pc:docMk/>
            <pc:sldMk cId="3573512600" sldId="2693"/>
            <ac:spMk id="3" creationId="{0041BB5E-81BE-A335-2DAA-5D692812C578}"/>
          </ac:spMkLst>
        </pc:spChg>
        <pc:spChg chg="mod">
          <ac:chgData name="Donato Passarelli" userId="S::donato@services.fnal.gov::f0cfdcf5-61ca-4be8-aa94-d8e955c9f720" providerId="AD" clId="Web-{6801AB1E-AE92-A8F1-0954-6BF0427F66F1}" dt="2024-05-10T15:54:45.716" v="373" actId="20577"/>
          <ac:spMkLst>
            <pc:docMk/>
            <pc:sldMk cId="3573512600" sldId="2693"/>
            <ac:spMk id="5" creationId="{00000000-0000-0000-0000-000000000000}"/>
          </ac:spMkLst>
        </pc:spChg>
        <pc:spChg chg="mod">
          <ac:chgData name="Donato Passarelli" userId="S::donato@services.fnal.gov::f0cfdcf5-61ca-4be8-aa94-d8e955c9f720" providerId="AD" clId="Web-{6801AB1E-AE92-A8F1-0954-6BF0427F66F1}" dt="2024-05-10T15:50:13.297" v="337" actId="20577"/>
          <ac:spMkLst>
            <pc:docMk/>
            <pc:sldMk cId="3573512600" sldId="2693"/>
            <ac:spMk id="14" creationId="{063CEE82-B787-DF61-7EF8-B5195DA872E9}"/>
          </ac:spMkLst>
        </pc:spChg>
        <pc:picChg chg="mod">
          <ac:chgData name="Donato Passarelli" userId="S::donato@services.fnal.gov::f0cfdcf5-61ca-4be8-aa94-d8e955c9f720" providerId="AD" clId="Web-{6801AB1E-AE92-A8F1-0954-6BF0427F66F1}" dt="2024-05-10T15:50:19.312" v="338" actId="1076"/>
          <ac:picMkLst>
            <pc:docMk/>
            <pc:sldMk cId="3573512600" sldId="2693"/>
            <ac:picMk id="2" creationId="{2ADFAE28-CB20-51CD-CEC3-B70715703A0F}"/>
          </ac:picMkLst>
        </pc:picChg>
        <pc:picChg chg="add mod">
          <ac:chgData name="Donato Passarelli" userId="S::donato@services.fnal.gov::f0cfdcf5-61ca-4be8-aa94-d8e955c9f720" providerId="AD" clId="Web-{6801AB1E-AE92-A8F1-0954-6BF0427F66F1}" dt="2024-05-10T15:48:52.422" v="269" actId="1076"/>
          <ac:picMkLst>
            <pc:docMk/>
            <pc:sldMk cId="3573512600" sldId="2693"/>
            <ac:picMk id="4" creationId="{4010078A-B028-47DB-F01A-C7C15CFF4E9B}"/>
          </ac:picMkLst>
        </pc:picChg>
        <pc:picChg chg="del">
          <ac:chgData name="Donato Passarelli" userId="S::donato@services.fnal.gov::f0cfdcf5-61ca-4be8-aa94-d8e955c9f720" providerId="AD" clId="Web-{6801AB1E-AE92-A8F1-0954-6BF0427F66F1}" dt="2024-05-10T15:09:48.928" v="10"/>
          <ac:picMkLst>
            <pc:docMk/>
            <pc:sldMk cId="3573512600" sldId="2693"/>
            <ac:picMk id="6" creationId="{E12E8242-952D-4AC2-7F8F-FDCDE16F3813}"/>
          </ac:picMkLst>
        </pc:picChg>
      </pc:sldChg>
    </pc:docChg>
  </pc:docChgLst>
  <pc:docChgLst>
    <pc:chgData name="Saravan K. Chandrasekaran" userId="S::saravan@services.fnal.gov::d17f42ac-67e8-41cb-9b08-d39450231a32" providerId="AD" clId="Web-{3938BEBA-52D2-E119-32D0-946C320D521C}"/>
    <pc:docChg chg="modSld">
      <pc:chgData name="Saravan K. Chandrasekaran" userId="S::saravan@services.fnal.gov::d17f42ac-67e8-41cb-9b08-d39450231a32" providerId="AD" clId="Web-{3938BEBA-52D2-E119-32D0-946C320D521C}" dt="2024-04-17T21:02:53.018" v="651" actId="20577"/>
      <pc:docMkLst>
        <pc:docMk/>
      </pc:docMkLst>
      <pc:sldChg chg="modSp">
        <pc:chgData name="Saravan K. Chandrasekaran" userId="S::saravan@services.fnal.gov::d17f42ac-67e8-41cb-9b08-d39450231a32" providerId="AD" clId="Web-{3938BEBA-52D2-E119-32D0-946C320D521C}" dt="2024-04-17T21:02:53.018" v="651" actId="20577"/>
        <pc:sldMkLst>
          <pc:docMk/>
          <pc:sldMk cId="1278019839" sldId="2691"/>
        </pc:sldMkLst>
        <pc:spChg chg="mod">
          <ac:chgData name="Saravan K. Chandrasekaran" userId="S::saravan@services.fnal.gov::d17f42ac-67e8-41cb-9b08-d39450231a32" providerId="AD" clId="Web-{3938BEBA-52D2-E119-32D0-946C320D521C}" dt="2024-04-17T21:02:53.018" v="651" actId="20577"/>
          <ac:spMkLst>
            <pc:docMk/>
            <pc:sldMk cId="1278019839" sldId="2691"/>
            <ac:spMk id="2" creationId="{F2702227-C49B-482E-D987-D520CAC3B7F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5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2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01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51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683" y="-8883"/>
            <a:ext cx="1149244" cy="888052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6" y="882963"/>
            <a:ext cx="12197876" cy="333926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E50AB1B-AFD0-6DDD-3BF3-EE3BDCFCA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5AD41954-CE08-5041-C704-88F9FE5610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B7A71E6-5463-F439-F6E6-CC8F703205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E67161A-CC10-AF1B-5277-232EB51984B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B6545AB-7953-8D23-A6B9-3E0F657F40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26" name="Picture 25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667B7F80-BF5E-E6C8-7AAB-A56D34A288C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7/19/2023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80C502-5F97-9C2F-4F99-87C091C270BC}"/>
              </a:ext>
            </a:extLst>
          </p:cNvPr>
          <p:cNvSpPr txBox="1">
            <a:spLocks/>
          </p:cNvSpPr>
          <p:nvPr userDrawn="1"/>
        </p:nvSpPr>
        <p:spPr>
          <a:xfrm>
            <a:off x="982436" y="6547277"/>
            <a:ext cx="9578884" cy="1942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/>
              <a:t>PIP-II – PMG – June 2024</a:t>
            </a:r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87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5212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2/8/2023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7616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4885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2/8/2023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2314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2/8/2023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3954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2F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Stanek | P2MAC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2/8/2023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49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P2MAC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64" r:id="rId2"/>
    <p:sldLayoutId id="2147484170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1" r:id="rId9"/>
    <p:sldLayoutId id="2147484172" r:id="rId10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/>
              <a:t>PIP-II Report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lIns="0" tIns="45720" rIns="0" bIns="45720" anchor="t">
            <a:noAutofit/>
          </a:bodyPr>
          <a:lstStyle/>
          <a:p>
            <a:r>
              <a:rPr lang="en-US"/>
              <a:t>PIP-II Team</a:t>
            </a:r>
          </a:p>
          <a:p>
            <a:r>
              <a:rPr lang="en-US"/>
              <a:t>Project Management Group</a:t>
            </a:r>
          </a:p>
          <a:p>
            <a:r>
              <a:rPr lang="en-US" sz="2100"/>
              <a:t>June 2024</a:t>
            </a:r>
            <a:endParaRPr lang="en-US" sz="210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10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85AD"/>
                </a:solidFill>
              </a:rPr>
              <a:t>Accelerator Systems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878FBE9C-07BF-1A94-F67D-C3F48621A68A}"/>
              </a:ext>
            </a:extLst>
          </p:cNvPr>
          <p:cNvSpPr txBox="1">
            <a:spLocks/>
          </p:cNvSpPr>
          <p:nvPr/>
        </p:nvSpPr>
        <p:spPr>
          <a:xfrm>
            <a:off x="374935" y="975440"/>
            <a:ext cx="6587432" cy="5262074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cs typeface="Helvetica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B022325-9E0C-A32A-E056-436128912B76}"/>
              </a:ext>
            </a:extLst>
          </p:cNvPr>
          <p:cNvSpPr txBox="1">
            <a:spLocks/>
          </p:cNvSpPr>
          <p:nvPr/>
        </p:nvSpPr>
        <p:spPr>
          <a:xfrm>
            <a:off x="527335" y="1127840"/>
            <a:ext cx="9072214" cy="5262074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0"/>
              </a:spcBef>
            </a:pPr>
            <a:endParaRPr lang="en-US">
              <a:cs typeface="Helvetica"/>
            </a:endParaRPr>
          </a:p>
          <a:p>
            <a:pPr marL="285750">
              <a:spcBef>
                <a:spcPct val="0"/>
              </a:spcBef>
            </a:pPr>
            <a:endParaRPr lang="en-US">
              <a:cs typeface="Helvetica"/>
            </a:endParaRPr>
          </a:p>
          <a:p>
            <a:endParaRPr lang="en-US" sz="2200">
              <a:cs typeface="Helvetica"/>
            </a:endParaRPr>
          </a:p>
          <a:p>
            <a:pPr marL="285750">
              <a:spcBef>
                <a:spcPct val="0"/>
              </a:spcBef>
            </a:pPr>
            <a:endParaRPr lang="en-US" sz="2000">
              <a:cs typeface="Helvetica"/>
            </a:endParaRPr>
          </a:p>
          <a:p>
            <a:pPr marL="457200" lvl="1"/>
            <a:endParaRPr lang="en-US" sz="2000">
              <a:cs typeface="Helvetica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E52F794-7681-A930-BD96-DD31F4123C14}"/>
              </a:ext>
            </a:extLst>
          </p:cNvPr>
          <p:cNvSpPr txBox="1">
            <a:spLocks/>
          </p:cNvSpPr>
          <p:nvPr/>
        </p:nvSpPr>
        <p:spPr>
          <a:xfrm>
            <a:off x="374935" y="414658"/>
            <a:ext cx="7597991" cy="5836201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cs typeface="Helvetica"/>
            </a:endParaRPr>
          </a:p>
          <a:p>
            <a:pPr marL="0" indent="0">
              <a:buNone/>
            </a:pPr>
            <a:r>
              <a:rPr lang="en-US" sz="1400" b="1">
                <a:cs typeface="Helvetica"/>
              </a:rPr>
              <a:t>Overall</a:t>
            </a:r>
            <a:endParaRPr lang="en-US" sz="1400">
              <a:cs typeface="Helvetica"/>
            </a:endParaRPr>
          </a:p>
          <a:p>
            <a:pPr lvl="1">
              <a:buClr>
                <a:srgbClr val="0088AA"/>
              </a:buClr>
              <a:buFont typeface="Arial"/>
              <a:buChar char="•"/>
            </a:pPr>
            <a:r>
              <a:rPr lang="en-US" sz="1200">
                <a:ea typeface="ＭＳ Ｐゴシック"/>
                <a:cs typeface="Helvetica"/>
              </a:rPr>
              <a:t>Detailed CPI/SPI Plan for Accel Sys shared with Project Management; starting to perform to it. Performance has started to stabilize, with more changes/improvements coming in next quarter.</a:t>
            </a:r>
          </a:p>
          <a:p>
            <a:pPr marL="57150" indent="0">
              <a:buNone/>
            </a:pPr>
            <a:r>
              <a:rPr lang="en-US" sz="1400" b="1">
                <a:ea typeface="ＭＳ Ｐゴシック"/>
                <a:cs typeface="Helvetica"/>
              </a:rPr>
              <a:t>MPS</a:t>
            </a:r>
          </a:p>
          <a:p>
            <a:pPr lvl="1">
              <a:buClr>
                <a:srgbClr val="0088AA"/>
              </a:buClr>
              <a:buFont typeface="Arial"/>
              <a:buChar char="•"/>
            </a:pPr>
            <a:r>
              <a:rPr lang="en-US" sz="1200">
                <a:ea typeface="ＭＳ Ｐゴシック"/>
                <a:cs typeface="Helvetica"/>
              </a:rPr>
              <a:t>MPS is ramping into full system procurements and starting systematic refresh of their signal inputs from all systems (signals, permit logic, etc.) including documentation updates.  </a:t>
            </a:r>
          </a:p>
          <a:p>
            <a:pPr marL="0" indent="0">
              <a:buNone/>
            </a:pPr>
            <a:r>
              <a:rPr lang="en-US" sz="1400" b="1">
                <a:ea typeface="ＭＳ Ｐゴシック"/>
                <a:cs typeface="Helvetica"/>
              </a:rPr>
              <a:t>HPRF</a:t>
            </a:r>
            <a:endParaRPr lang="en-US" sz="1400">
              <a:cs typeface="Helvetica"/>
            </a:endParaRP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40 kW 650 MHz SSA FDR closeout held, responding to recommendations. </a:t>
            </a: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RF Distribution procurements ramping up, with first components arriving already.</a:t>
            </a:r>
          </a:p>
          <a:p>
            <a:pPr marL="0" indent="0">
              <a:buNone/>
            </a:pPr>
            <a:r>
              <a:rPr lang="en-US" sz="1400" b="1">
                <a:cs typeface="Helvetica"/>
              </a:rPr>
              <a:t>LLRF</a:t>
            </a:r>
            <a:endParaRPr lang="en-US" sz="1400">
              <a:cs typeface="Helvetica"/>
            </a:endParaRP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TUL partner visit including testing of RFPI system at PIP2IT and their successful FDR. </a:t>
            </a:r>
            <a:endParaRPr lang="en-US" sz="1200">
              <a:cs typeface="Helvetica"/>
            </a:endParaRP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Preparing for full LLRF system FDR in mid-July after pHB650 testing.</a:t>
            </a:r>
          </a:p>
          <a:p>
            <a:pPr marL="0" indent="0">
              <a:buNone/>
            </a:pPr>
            <a:r>
              <a:rPr lang="en-US" sz="1400" b="1">
                <a:cs typeface="Helvetica"/>
              </a:rPr>
              <a:t>Magnets/Power supplies</a:t>
            </a: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TUL SOW for RF Coupler HV bias supply drafted, in Procurement soon.</a:t>
            </a:r>
            <a:endParaRPr lang="en-US" sz="1200">
              <a:cs typeface="Helvetica"/>
            </a:endParaRP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Vendor prototype magnets due soon, first in shipment. </a:t>
            </a: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Production of power supplies and Quench Protection Systems in full swing, ensuring NTRL compliance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b="1">
                <a:cs typeface="Helvetica"/>
              </a:rPr>
              <a:t>Vacuum</a:t>
            </a:r>
          </a:p>
          <a:p>
            <a:pPr lvl="1">
              <a:spcBef>
                <a:spcPct val="0"/>
              </a:spcBef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Finalizing implications of Vacuum Integration FDR and working hard to start procurements for WFE</a:t>
            </a:r>
            <a:endParaRPr lang="en-US" sz="1200">
              <a:cs typeface="Helvetica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b="1">
                <a:cs typeface="Helvetica"/>
              </a:rPr>
              <a:t>Controls</a:t>
            </a:r>
          </a:p>
          <a:p>
            <a:pPr lvl="1">
              <a:spcBef>
                <a:spcPct val="0"/>
              </a:spcBef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Kickoff meeting held with ANL on EPICS resources contract, positive indications. Will need to complete alignment of available effort </a:t>
            </a:r>
            <a:endParaRPr lang="en-US" sz="2000">
              <a:ea typeface="ＭＳ Ｐゴシック"/>
            </a:endParaRPr>
          </a:p>
          <a:p>
            <a:pPr lvl="1">
              <a:spcBef>
                <a:spcPct val="0"/>
              </a:spcBef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Working hard on preparation for remaining major design reviews (DAQ/Motion Control FDRs)</a:t>
            </a:r>
            <a:endParaRPr lang="en-US" sz="1200">
              <a:cs typeface="Helvetica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400" b="1">
                <a:cs typeface="Helvetica"/>
              </a:rPr>
              <a:t>Instrumentation</a:t>
            </a: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Finalizing Laser Wire design after FDR and working to update production estimates</a:t>
            </a: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>
                <a:ea typeface="ＭＳ Ｐゴシック"/>
                <a:cs typeface="Helvetica"/>
              </a:rPr>
              <a:t>Continuing focus on mid-2024 electronics FDR, final remaining FDR for BI scope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50D3B993-03BB-12BA-3536-C8D5D6A139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B916D-A742-66C4-7626-F78992041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9" t="29825"/>
          <a:stretch/>
        </p:blipFill>
        <p:spPr>
          <a:xfrm>
            <a:off x="7972927" y="2928248"/>
            <a:ext cx="3951542" cy="2172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B3068C-01AE-00C2-635A-073FF0BF9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926" y="4690982"/>
            <a:ext cx="4046621" cy="1406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C23F87-6E5F-9E55-0905-21A612B8B7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92"/>
          <a:stretch/>
        </p:blipFill>
        <p:spPr>
          <a:xfrm>
            <a:off x="7915361" y="209894"/>
            <a:ext cx="4066674" cy="26995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525279-E210-61A2-44DB-D19866C42372}"/>
              </a:ext>
            </a:extLst>
          </p:cNvPr>
          <p:cNvSpPr txBox="1"/>
          <p:nvPr/>
        </p:nvSpPr>
        <p:spPr>
          <a:xfrm>
            <a:off x="7972926" y="2461200"/>
            <a:ext cx="4009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RF Dist for PIP2IT 6 Cavity Testing</a:t>
            </a:r>
          </a:p>
        </p:txBody>
      </p:sp>
    </p:spTree>
    <p:extLst>
      <p:ext uri="{BB962C8B-B14F-4D97-AF65-F5344CB8AC3E}">
        <p14:creationId xmlns:p14="http://schemas.microsoft.com/office/powerpoint/2010/main" val="2739375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7673BF-B133-6CC3-88F2-6F5772ED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8A2A2B"/>
                </a:solidFill>
              </a:rPr>
              <a:t>Installation and Commissioning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ADD6B-9CAF-B246-1A75-930CDABF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7/19/2023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F8D02-31AF-CB29-9386-789F56DD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3EF689-7F02-0C77-6D7D-EF0A5C3FACE8}"/>
              </a:ext>
            </a:extLst>
          </p:cNvPr>
          <p:cNvSpPr txBox="1"/>
          <p:nvPr/>
        </p:nvSpPr>
        <p:spPr>
          <a:xfrm>
            <a:off x="9151880" y="2121555"/>
            <a:ext cx="2259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MEBT girder assembly at A0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ED742-6C76-3300-F710-FD2F3CEDB059}"/>
              </a:ext>
            </a:extLst>
          </p:cNvPr>
          <p:cNvSpPr txBox="1"/>
          <p:nvPr/>
        </p:nvSpPr>
        <p:spPr>
          <a:xfrm>
            <a:off x="8486005" y="3772655"/>
            <a:ext cx="3590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LCW manifolds and compressed air assemblies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A6D4DE-9FB3-9AC5-4950-4131B271602C}"/>
              </a:ext>
            </a:extLst>
          </p:cNvPr>
          <p:cNvSpPr txBox="1"/>
          <p:nvPr/>
        </p:nvSpPr>
        <p:spPr>
          <a:xfrm>
            <a:off x="8944022" y="5953352"/>
            <a:ext cx="2674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Warm Unit Structure design team</a:t>
            </a:r>
          </a:p>
        </p:txBody>
      </p:sp>
      <p:pic>
        <p:nvPicPr>
          <p:cNvPr id="10" name="Picture 9" descr="A room with many machines and blue bins&#10;&#10;Description automatically generated">
            <a:extLst>
              <a:ext uri="{FF2B5EF4-FFF2-40B4-BE49-F238E27FC236}">
                <a16:creationId xmlns:a16="http://schemas.microsoft.com/office/drawing/2014/main" id="{122C4DF8-EF78-C235-12BE-2AD36E56D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5" b="8046"/>
          <a:stretch/>
        </p:blipFill>
        <p:spPr>
          <a:xfrm>
            <a:off x="8675666" y="385231"/>
            <a:ext cx="3211534" cy="1790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48DD93-6EB7-27A2-2E91-2BB04A32A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140" y="2429332"/>
            <a:ext cx="730067" cy="13433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690014-1208-B9C8-3F55-B177E028A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50" t="20599" r="17188" b="19850"/>
          <a:stretch/>
        </p:blipFill>
        <p:spPr>
          <a:xfrm>
            <a:off x="9324300" y="2375197"/>
            <a:ext cx="957132" cy="1477486"/>
          </a:xfrm>
          <a:prstGeom prst="rect">
            <a:avLst/>
          </a:prstGeom>
        </p:spPr>
      </p:pic>
      <p:pic>
        <p:nvPicPr>
          <p:cNvPr id="19" name="Picture 18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239C40D3-6225-86E7-A9D0-46D3FE527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666" y="4180307"/>
            <a:ext cx="3211534" cy="180648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BD481F-273E-1B3B-916A-D38F783E61DB}"/>
              </a:ext>
            </a:extLst>
          </p:cNvPr>
          <p:cNvSpPr txBox="1">
            <a:spLocks/>
          </p:cNvSpPr>
          <p:nvPr/>
        </p:nvSpPr>
        <p:spPr>
          <a:xfrm>
            <a:off x="304800" y="822420"/>
            <a:ext cx="8355728" cy="5505151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chemeClr val="accent6"/>
                </a:solidFill>
              </a:rPr>
              <a:t>Warm Front End</a:t>
            </a:r>
            <a:endParaRPr lang="en-US" sz="1800">
              <a:solidFill>
                <a:schemeClr val="accent6"/>
              </a:solidFill>
              <a:cs typeface="Helvetica"/>
            </a:endParaRP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cs typeface="Helvetica"/>
              </a:rPr>
              <a:t>Installation of components (beam scrapers, bunching cavities, magnets, etc.) on PIP-II MEBT girders continued at A0 staging facility</a:t>
            </a: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cs typeface="Helvetica"/>
              </a:rPr>
              <a:t>Procurement Readiness Review (PRR) for 2</a:t>
            </a:r>
            <a:r>
              <a:rPr lang="en-US" sz="1600" baseline="30000">
                <a:solidFill>
                  <a:schemeClr val="accent6"/>
                </a:solidFill>
                <a:cs typeface="Helvetica"/>
              </a:rPr>
              <a:t>nd</a:t>
            </a:r>
            <a:r>
              <a:rPr lang="en-US" sz="1600">
                <a:solidFill>
                  <a:schemeClr val="accent6"/>
                </a:solidFill>
                <a:cs typeface="Helvetica"/>
              </a:rPr>
              <a:t> Ion Source in progress</a:t>
            </a:r>
            <a:endParaRPr lang="en-US" sz="160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1800" b="1">
                <a:solidFill>
                  <a:schemeClr val="accent6"/>
                </a:solidFill>
                <a:latin typeface="Helvetica" pitchFamily="2" charset="0"/>
              </a:rPr>
              <a:t>Test Infrastructure</a:t>
            </a:r>
            <a:endParaRPr lang="en-US" sz="1800" b="1">
              <a:solidFill>
                <a:schemeClr val="accent6"/>
              </a:solidFill>
              <a:latin typeface="Helvetica" pitchFamily="2" charset="0"/>
              <a:cs typeface="Helvetica"/>
            </a:endParaRPr>
          </a:p>
          <a:p>
            <a:pPr marL="706120" lvl="1" indent="-306705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latin typeface="Helvetica" pitchFamily="2" charset="0"/>
              </a:rPr>
              <a:t>Prototype HB650 cryomodule re-testing (post transport test) underway at PIP2IT</a:t>
            </a:r>
          </a:p>
          <a:p>
            <a:pPr marL="706120" lvl="1" indent="-306705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latin typeface="Helvetica" pitchFamily="2" charset="0"/>
              </a:rPr>
              <a:t>420.2D Accelerator Readiness Review (ARR) for PIP2IT and other test stands (VTS, STC, and CMTS1) took place June 11-13</a:t>
            </a:r>
          </a:p>
          <a:p>
            <a:pPr marL="0" indent="-635">
              <a:buClr>
                <a:srgbClr val="8A2A2B"/>
              </a:buClr>
              <a:buSzPct val="120000"/>
              <a:buNone/>
            </a:pPr>
            <a:r>
              <a:rPr lang="en-US" sz="1800" b="1">
                <a:solidFill>
                  <a:schemeClr val="accent6"/>
                </a:solidFill>
                <a:latin typeface="Helvetica" pitchFamily="2" charset="0"/>
                <a:cs typeface="Helvetica"/>
              </a:rPr>
              <a:t>Building Infrastructure</a:t>
            </a:r>
            <a:endParaRPr lang="en-US" sz="1800">
              <a:solidFill>
                <a:schemeClr val="accent6"/>
              </a:solidFill>
              <a:latin typeface="Helvetica" pitchFamily="2" charset="0"/>
            </a:endParaRPr>
          </a:p>
          <a:p>
            <a:pPr marL="706120" lvl="1" indent="-306705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latin typeface="Helvetica" pitchFamily="2" charset="0"/>
              </a:rPr>
              <a:t>Continuing procurements (cables, air and water manifolds, etc.)</a:t>
            </a:r>
          </a:p>
          <a:p>
            <a:pPr marL="706120" lvl="1" indent="-306705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latin typeface="Helvetica" pitchFamily="2" charset="0"/>
              </a:rPr>
              <a:t>Processing subcontractor material submittals for Process Clean Water (PCW) system installation in Utility Plant Building</a:t>
            </a:r>
          </a:p>
          <a:p>
            <a:pPr marL="0" indent="0">
              <a:buNone/>
            </a:pPr>
            <a:r>
              <a:rPr lang="en-US" sz="1800" b="1">
                <a:solidFill>
                  <a:schemeClr val="accent6"/>
                </a:solidFill>
                <a:latin typeface="Helvetica" pitchFamily="2" charset="0"/>
              </a:rPr>
              <a:t>Linac Installation</a:t>
            </a:r>
            <a:endParaRPr lang="en-US" sz="1800" b="1">
              <a:solidFill>
                <a:schemeClr val="accent6"/>
              </a:solidFill>
              <a:latin typeface="Helvetica" pitchFamily="2" charset="0"/>
              <a:cs typeface="Helvetica"/>
            </a:endParaRP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ea typeface="ＭＳ Ｐゴシック"/>
              </a:rPr>
              <a:t>Completed multi-year collaboration with NIU Engineering Dept. to design and qualify Warm Unit Structures (i.e. support frames that go between cryomodules)</a:t>
            </a: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latin typeface="Helvetica" pitchFamily="2" charset="0"/>
              </a:rPr>
              <a:t>Alignment group performing QC of conventional facility tunnel penetrations</a:t>
            </a:r>
            <a:endParaRPr lang="en-US" sz="160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1800" b="1">
                <a:solidFill>
                  <a:schemeClr val="accent6"/>
                </a:solidFill>
              </a:rPr>
              <a:t>Commissioning &amp; Accelerator Physics</a:t>
            </a:r>
            <a:endParaRPr lang="en-US" sz="1800">
              <a:solidFill>
                <a:schemeClr val="accent6"/>
              </a:solidFill>
              <a:latin typeface="Helvetica" pitchFamily="2" charset="0"/>
              <a:cs typeface="Helvetica"/>
            </a:endParaRP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ea typeface="ＭＳ Ｐゴシック"/>
                <a:cs typeface="Helvetica"/>
              </a:rPr>
              <a:t>External Review of PIP-II Beam Commissioning Plan held on June 13th</a:t>
            </a:r>
            <a:endParaRPr lang="en-US" sz="1600">
              <a:solidFill>
                <a:schemeClr val="accent6"/>
              </a:solidFill>
              <a:latin typeface="Helvetica" pitchFamily="2" charset="0"/>
              <a:cs typeface="Helvetica"/>
            </a:endParaRP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latin typeface="Helvetica" pitchFamily="2" charset="0"/>
                <a:cs typeface="Helvetica"/>
              </a:rPr>
              <a:t>High-level application (HLA) and Shielding Assessment development continued</a:t>
            </a:r>
          </a:p>
        </p:txBody>
      </p:sp>
    </p:spTree>
    <p:extLst>
      <p:ext uri="{BB962C8B-B14F-4D97-AF65-F5344CB8AC3E}">
        <p14:creationId xmlns:p14="http://schemas.microsoft.com/office/powerpoint/2010/main" val="412194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12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B6015"/>
                </a:solidFill>
              </a:rPr>
              <a:t>Accelerator Complex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303D943-4D5F-598C-AB63-946B032CA8FA}"/>
              </a:ext>
            </a:extLst>
          </p:cNvPr>
          <p:cNvSpPr txBox="1">
            <a:spLocks/>
          </p:cNvSpPr>
          <p:nvPr/>
        </p:nvSpPr>
        <p:spPr>
          <a:xfrm>
            <a:off x="294580" y="1586231"/>
            <a:ext cx="697490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405" indent="-192405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>
              <a:solidFill>
                <a:srgbClr val="50504E"/>
              </a:solidFill>
              <a:latin typeface="Calibri" charset="0"/>
              <a:cs typeface="Calibri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C4B62A7-1885-91BA-6B6B-F51838A93EC2}"/>
              </a:ext>
            </a:extLst>
          </p:cNvPr>
          <p:cNvSpPr txBox="1">
            <a:spLocks/>
          </p:cNvSpPr>
          <p:nvPr/>
        </p:nvSpPr>
        <p:spPr>
          <a:xfrm>
            <a:off x="222249" y="716115"/>
            <a:ext cx="8075084" cy="57323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50504E"/>
                </a:solidFill>
                <a:latin typeface="Calibri" charset="0"/>
              </a:rPr>
              <a:t>BTL Installation</a:t>
            </a:r>
            <a:endParaRPr lang="en-US" sz="1600">
              <a:solidFill>
                <a:srgbClr val="50504E"/>
              </a:solidFill>
              <a:latin typeface="Calibri" charset="0"/>
            </a:endParaRP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Preparing to remove Tevatron components from the Main Ring remnant where the BTL line crosses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BTL stand designs for magnets, instrumentation and vacuum components is underway for an FDR in Q2 of 2025</a:t>
            </a:r>
          </a:p>
          <a:p>
            <a:pPr marL="19288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50504E"/>
                </a:solidFill>
                <a:latin typeface="Calibri" charset="0"/>
              </a:rPr>
              <a:t>Beam Transfer/Absorber Line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Preparing  for the BTL Collimators PRR review  (Late June 2024 – Early July 2024)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Still finalizing the design of the air-cooling system for the 25KW absorber, and of the vacuum windows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Finalizing the design of the Power Supply for the gamma-T quad magnets</a:t>
            </a:r>
          </a:p>
          <a:p>
            <a:pPr marL="50006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50504E"/>
                </a:solidFill>
                <a:latin typeface="Calibri" charset="0"/>
              </a:rPr>
              <a:t>Booster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50504E"/>
                </a:solidFill>
                <a:latin typeface="Calibri" charset="0"/>
              </a:rPr>
              <a:t> </a:t>
            </a:r>
            <a:r>
              <a:rPr lang="en-US" sz="1500">
                <a:solidFill>
                  <a:srgbClr val="50504E"/>
                </a:solidFill>
                <a:latin typeface="Calibri" charset="0"/>
              </a:rPr>
              <a:t>Ordering parts for the ORBUMP power supply prototype is going well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 Preparing for the ORBUMP magnet PRR review this fall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 Preparing for installation in the Booster during the summer shutdown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 At E4R, the power supply has been checked out using a dummy load and is now connected to the girder with magnets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 Booster Combined Function magnets PDR scheduled for this month</a:t>
            </a:r>
            <a:endParaRPr lang="en-US" sz="1013">
              <a:solidFill>
                <a:srgbClr val="50504E"/>
              </a:solidFill>
              <a:latin typeface="Calibri" charset="0"/>
            </a:endParaRPr>
          </a:p>
          <a:p>
            <a:pPr marL="19288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50504E"/>
                </a:solidFill>
                <a:latin typeface="Calibri" charset="0"/>
              </a:rPr>
              <a:t>MI/RR/Booster RF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Initial testing of two upgraded dual PA modulators has been completed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First Main Injector Power Amplifier assembled</a:t>
            </a:r>
          </a:p>
          <a:p>
            <a:pPr marL="450056" lvl="1" indent="-192881" defTabSz="257175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CPI is ahead of schedule for delivering power tubes (34/40)</a:t>
            </a:r>
            <a:endParaRPr lang="en-US" sz="1500">
              <a:solidFill>
                <a:srgbClr val="50504E"/>
              </a:solidFill>
              <a:latin typeface="Calibri" charset="0"/>
              <a:cs typeface="+mn-cs"/>
            </a:endParaRPr>
          </a:p>
          <a:p>
            <a:pPr marL="450056" lvl="1" indent="-192881" defTabSz="257175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>
                <a:solidFill>
                  <a:srgbClr val="50504E"/>
                </a:solidFill>
                <a:latin typeface="Calibri" charset="0"/>
                <a:cs typeface="+mn-cs"/>
              </a:rPr>
              <a:t>Copper clad stainless has come in for the manufacturing of the MI dual PA coupling loop</a:t>
            </a:r>
            <a:endParaRPr lang="en-US" sz="1500">
              <a:solidFill>
                <a:srgbClr val="50504E"/>
              </a:solidFill>
              <a:latin typeface="Calibri" charset="0"/>
            </a:endParaRP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50504E"/>
                </a:solidFill>
                <a:latin typeface="Calibri" charset="0"/>
              </a:rPr>
              <a:t>Received $822k worth of cavity parts out of $1,400k ordered. We have begun initial welds on the copper Booster cavity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BD616-051B-D461-A52C-846091510A85}"/>
              </a:ext>
            </a:extLst>
          </p:cNvPr>
          <p:cNvSpPr txBox="1"/>
          <p:nvPr/>
        </p:nvSpPr>
        <p:spPr>
          <a:xfrm>
            <a:off x="8348131" y="5960521"/>
            <a:ext cx="318346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prstClr val="black"/>
                </a:solidFill>
                <a:latin typeface="Calibri" panose="020F0502020204030204"/>
                <a:ea typeface="Geneva"/>
                <a:cs typeface="+mn-cs"/>
              </a:rPr>
              <a:t> First Main Injector Power Amplifier assembled</a:t>
            </a:r>
            <a:endParaRPr lang="en-US" sz="1200" b="1">
              <a:solidFill>
                <a:prstClr val="black"/>
              </a:solidFill>
              <a:latin typeface="Calibri" panose="020F0502020204030204"/>
              <a:ea typeface="Geneva"/>
              <a:cs typeface="Calibri"/>
            </a:endParaRPr>
          </a:p>
        </p:txBody>
      </p:sp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43B624B0-9E9A-5A22-6FB0-E2BE57597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470" y="2997955"/>
            <a:ext cx="1647157" cy="2926080"/>
          </a:xfrm>
          <a:prstGeom prst="rect">
            <a:avLst/>
          </a:prstGeom>
        </p:spPr>
      </p:pic>
      <p:pic>
        <p:nvPicPr>
          <p:cNvPr id="6" name="Picture 5" descr="A large metal box on a blue stand&#10;&#10;Description automatically generated">
            <a:extLst>
              <a:ext uri="{FF2B5EF4-FFF2-40B4-BE49-F238E27FC236}">
                <a16:creationId xmlns:a16="http://schemas.microsoft.com/office/drawing/2014/main" id="{3575EC8D-B2B2-1233-DE0C-B40EA027D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418" y="702736"/>
            <a:ext cx="2606040" cy="1954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24726-9CB8-0B6A-905E-2C9F273C9755}"/>
              </a:ext>
            </a:extLst>
          </p:cNvPr>
          <p:cNvSpPr txBox="1"/>
          <p:nvPr/>
        </p:nvSpPr>
        <p:spPr>
          <a:xfrm>
            <a:off x="8432010" y="2680373"/>
            <a:ext cx="282019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prstClr val="black"/>
                </a:solidFill>
                <a:latin typeface="Calibri" panose="020F0502020204030204"/>
                <a:ea typeface="Geneva"/>
                <a:cs typeface="+mn-cs"/>
              </a:rPr>
              <a:t> Booster Collimator assembly</a:t>
            </a:r>
          </a:p>
        </p:txBody>
      </p:sp>
    </p:spTree>
    <p:extLst>
      <p:ext uri="{BB962C8B-B14F-4D97-AF65-F5344CB8AC3E}">
        <p14:creationId xmlns:p14="http://schemas.microsoft.com/office/powerpoint/2010/main" val="97673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847996-E631-4B97-514A-D472C3708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186" y="4929352"/>
            <a:ext cx="3891267" cy="1196128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13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EAAA00"/>
                </a:solidFill>
              </a:rPr>
              <a:t>Conventional Facilities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137C01-65FF-10DA-8EBF-0A806B9502BE}"/>
              </a:ext>
            </a:extLst>
          </p:cNvPr>
          <p:cNvSpPr txBox="1">
            <a:spLocks/>
          </p:cNvSpPr>
          <p:nvPr/>
        </p:nvSpPr>
        <p:spPr>
          <a:xfrm>
            <a:off x="415435" y="706755"/>
            <a:ext cx="7397238" cy="47418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indent="0">
              <a:spcAft>
                <a:spcPts val="300"/>
              </a:spcAft>
              <a:buFont typeface="Arial" charset="0"/>
              <a:buNone/>
            </a:pPr>
            <a:endParaRPr lang="en-US" sz="2000">
              <a:solidFill>
                <a:srgbClr val="003087"/>
              </a:solidFill>
              <a:latin typeface="Genev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69288-CA5F-727E-8741-9FD472021C21}"/>
              </a:ext>
            </a:extLst>
          </p:cNvPr>
          <p:cNvSpPr txBox="1"/>
          <p:nvPr/>
        </p:nvSpPr>
        <p:spPr>
          <a:xfrm>
            <a:off x="304800" y="732520"/>
            <a:ext cx="11638060" cy="53937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spcAft>
                <a:spcPts val="300"/>
              </a:spcAft>
              <a:buFont typeface="Arial" charset="0"/>
              <a:buNone/>
            </a:pPr>
            <a:r>
              <a:rPr lang="en-US" sz="1800" b="1">
                <a:solidFill>
                  <a:srgbClr val="282828"/>
                </a:solidFill>
                <a:latin typeface="Arial"/>
                <a:cs typeface="Arial"/>
              </a:rPr>
              <a:t>WBS 121.06.07.02 - Cryogenic Plant Building</a:t>
            </a:r>
            <a:r>
              <a:rPr lang="en-US" sz="1800">
                <a:solidFill>
                  <a:srgbClr val="282828"/>
                </a:solidFill>
                <a:latin typeface="Arial"/>
                <a:cs typeface="Arial"/>
              </a:rPr>
              <a:t> </a:t>
            </a:r>
            <a:r>
              <a:rPr lang="en-US" sz="1800">
                <a:solidFill>
                  <a:srgbClr val="003087"/>
                </a:solidFill>
                <a:latin typeface="Arial"/>
                <a:cs typeface="Arial"/>
              </a:rPr>
              <a:t>​(99% complete)</a:t>
            </a:r>
            <a:endParaRPr lang="en-US" sz="1800">
              <a:solidFill>
                <a:srgbClr val="282828"/>
              </a:solidFill>
              <a:latin typeface="Arial"/>
              <a:cs typeface="Arial"/>
            </a:endParaRP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Final </a:t>
            </a:r>
            <a:r>
              <a:rPr lang="en-US" sz="1600" err="1">
                <a:solidFill>
                  <a:srgbClr val="282828"/>
                </a:solidFill>
                <a:latin typeface="Arial"/>
                <a:cs typeface="Arial"/>
              </a:rPr>
              <a:t>punchlist</a:t>
            </a: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 item is commissioning of air handling unit.  Scheduled for late June 2024</a:t>
            </a: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Final Acceptance anticipated for June/July 2024</a:t>
            </a:r>
            <a:endParaRPr lang="en-US" sz="160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800" b="1">
                <a:solidFill>
                  <a:srgbClr val="282828"/>
                </a:solidFill>
                <a:latin typeface="Arial"/>
                <a:cs typeface="Arial"/>
              </a:rPr>
              <a:t>WBS 121.06.07 – CPB Outfitting Packages </a:t>
            </a:r>
            <a:endParaRPr lang="en-US" sz="160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Isolated Cooling Loop construction underway.  </a:t>
            </a:r>
            <a:r>
              <a:rPr lang="en-US" sz="1400">
                <a:solidFill>
                  <a:srgbClr val="003087"/>
                </a:solidFill>
                <a:latin typeface="Arial"/>
                <a:cs typeface="Arial"/>
              </a:rPr>
              <a:t>(99% complete)</a:t>
            </a:r>
            <a:endParaRPr lang="en-US" sz="140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Substantial Completion (water flowing) completed in January 2024</a:t>
            </a:r>
          </a:p>
          <a:p>
            <a:pPr marL="742950" lvl="1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Remaining work (insulation, controls, etc.) underway in June 2024</a:t>
            </a:r>
          </a:p>
          <a:p>
            <a:pPr marL="742950" lvl="1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Final Acceptance scheduled for late July 2024</a:t>
            </a: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Process Power Transformer Pad and CHL Transformer Relocation </a:t>
            </a:r>
            <a:r>
              <a:rPr lang="en-US" sz="1400">
                <a:solidFill>
                  <a:srgbClr val="003087"/>
                </a:solidFill>
                <a:latin typeface="Arial"/>
                <a:cs typeface="Arial"/>
              </a:rPr>
              <a:t>(90% complete)</a:t>
            </a:r>
            <a:endParaRPr lang="en-US" sz="160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Electrical buss duct delayed until early August 2024</a:t>
            </a:r>
          </a:p>
          <a:p>
            <a:pPr marL="742950" lvl="1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Working with supplier and subcontractor to mitigate delay</a:t>
            </a:r>
            <a:endParaRPr lang="en-US" sz="160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Completion date anticipated for October 2024</a:t>
            </a:r>
          </a:p>
          <a:p>
            <a:pPr>
              <a:spcAft>
                <a:spcPts val="300"/>
              </a:spcAft>
              <a:buClr>
                <a:srgbClr val="EAAA00"/>
              </a:buClr>
            </a:pPr>
            <a:r>
              <a:rPr lang="en-US" sz="1800" b="1">
                <a:solidFill>
                  <a:srgbClr val="282828"/>
                </a:solidFill>
                <a:latin typeface="Arial"/>
                <a:cs typeface="Arial"/>
              </a:rPr>
              <a:t>5 KVA Process Power Transformer: </a:t>
            </a:r>
            <a:r>
              <a:rPr lang="en-US" sz="1600">
                <a:solidFill>
                  <a:srgbClr val="282828"/>
                </a:solidFill>
                <a:latin typeface="Arial"/>
                <a:cs typeface="Arial"/>
              </a:rPr>
              <a:t>PO issued 12SEP23.  Delivery scheduled for February 2027.</a:t>
            </a:r>
          </a:p>
          <a:p>
            <a:pPr marL="0" indent="0">
              <a:spcAft>
                <a:spcPts val="300"/>
              </a:spcAft>
              <a:buFont typeface="Arial" charset="0"/>
              <a:buNone/>
            </a:pPr>
            <a:r>
              <a:rPr lang="en-US" sz="1800" b="1">
                <a:solidFill>
                  <a:srgbClr val="282828"/>
                </a:solidFill>
                <a:latin typeface="Arial"/>
                <a:cs typeface="Arial"/>
              </a:rPr>
              <a:t>WBS 121.06.05 – Linac Complex </a:t>
            </a:r>
            <a:r>
              <a:rPr lang="en-US" sz="1800">
                <a:solidFill>
                  <a:srgbClr val="003087"/>
                </a:solidFill>
                <a:latin typeface="Arial"/>
                <a:cs typeface="Arial"/>
              </a:rPr>
              <a:t>​(15% complete)</a:t>
            </a:r>
            <a:endParaRPr lang="en-US" sz="1800">
              <a:solidFill>
                <a:srgbClr val="282828"/>
              </a:solidFill>
              <a:latin typeface="Arial"/>
              <a:cs typeface="Arial"/>
            </a:endParaRP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>
                <a:solidFill>
                  <a:srgbClr val="282828"/>
                </a:solidFill>
                <a:latin typeface="Arial"/>
                <a:cs typeface="Arial"/>
              </a:rPr>
              <a:t>High Bay Building interior and exterior concrete wall construction continues</a:t>
            </a:r>
            <a:endParaRPr lang="en-US" sz="180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>
                <a:solidFill>
                  <a:srgbClr val="282828"/>
                </a:solidFill>
                <a:latin typeface="Arial"/>
                <a:cs typeface="Arial"/>
              </a:rPr>
              <a:t>First 120 feet of </a:t>
            </a:r>
            <a:r>
              <a:rPr lang="en-US" sz="1800" err="1">
                <a:solidFill>
                  <a:srgbClr val="282828"/>
                </a:solidFill>
                <a:latin typeface="Arial"/>
                <a:cs typeface="Arial"/>
              </a:rPr>
              <a:t>linac</a:t>
            </a:r>
            <a:r>
              <a:rPr lang="en-US" sz="1800">
                <a:solidFill>
                  <a:srgbClr val="282828"/>
                </a:solidFill>
                <a:latin typeface="Arial"/>
                <a:cs typeface="Arial"/>
              </a:rPr>
              <a:t> tunnel started in May 2024</a:t>
            </a:r>
            <a:endParaRPr lang="en-US" sz="180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>
                <a:solidFill>
                  <a:srgbClr val="282828"/>
                </a:solidFill>
                <a:latin typeface="Arial"/>
                <a:cs typeface="Arial"/>
              </a:rPr>
              <a:t>Backfilling HBB foundation walls and alcoves continues</a:t>
            </a:r>
            <a:endParaRPr lang="en-US" sz="180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endParaRPr lang="en-US" sz="160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5DF97-4EBF-A1C9-A3C9-8C7240162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406" y="251752"/>
            <a:ext cx="2654437" cy="35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2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dirty="0" smtClean="0">
                <a:solidFill>
                  <a:srgbClr val="0F2D62"/>
                </a:solidFill>
              </a:rPr>
              <a:pPr algn="ctr">
                <a:defRPr/>
              </a:pPr>
              <a:t>14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Integration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B8C43-BC6F-0872-066E-BA4276223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25" y="678112"/>
            <a:ext cx="10929162" cy="5983045"/>
          </a:xfrm>
        </p:spPr>
        <p:txBody>
          <a:bodyPr lIns="0" tIns="0" rIns="0" bIns="0" anchor="t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ea typeface="Geneva"/>
                <a:cs typeface="Helvetica"/>
              </a:rPr>
              <a:t>Design Maturity</a:t>
            </a:r>
          </a:p>
          <a:p>
            <a:pPr marL="306070" indent="-306705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a typeface="Geneva"/>
                <a:cs typeface="Helvetica"/>
              </a:rPr>
              <a:t>Cost-weighted Design Maturity through May reporting date = 96.2%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a typeface="ＭＳ Ｐゴシック"/>
                <a:cs typeface="Helvetica"/>
              </a:rPr>
              <a:t>Completed technical reviews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a typeface="ＭＳ Ｐゴシック"/>
                <a:cs typeface="Helvetica"/>
              </a:rPr>
              <a:t>Laser wire/Beam Instrumentation FDR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a typeface="ＭＳ Ｐゴシック"/>
                <a:cs typeface="Helvetica"/>
              </a:rPr>
              <a:t>Vacuum integrated system FDR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a typeface="ＭＳ Ｐゴシック"/>
                <a:cs typeface="Helvetica"/>
              </a:rPr>
              <a:t>34 Technical Reviews remain in the project plan (&gt;150 completed to date)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a typeface="ＭＳ Ｐゴシック"/>
                <a:cs typeface="Helvetica"/>
              </a:rPr>
              <a:t>26 remaining Technical Reviews are planned for CY2024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ea typeface="Geneva"/>
                <a:cs typeface="Helvetica"/>
              </a:rPr>
              <a:t>Design Change Requests (DCRs): </a:t>
            </a:r>
          </a:p>
          <a:p>
            <a:pPr marL="306070" indent="-306705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a typeface="Geneva"/>
                <a:cs typeface="Helvetica"/>
              </a:rPr>
              <a:t>Completed DCRs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a typeface="ＭＳ Ｐゴシック"/>
                <a:cs typeface="Helvetica"/>
              </a:rPr>
              <a:t>SSR cryomodule RF coupler to current lead airflow addition 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a typeface="ＭＳ Ｐゴシック"/>
                <a:cs typeface="Helvetica"/>
              </a:rPr>
              <a:t>Controls consolidated infrastructure modifications</a:t>
            </a:r>
            <a:endParaRPr lang="en-US">
              <a:cs typeface="Helvetica"/>
            </a:endParaRPr>
          </a:p>
          <a:p>
            <a:pPr marL="306070" indent="-306705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a typeface="Geneva"/>
                <a:cs typeface="Helvetica"/>
              </a:rPr>
              <a:t>Upcoming</a:t>
            </a:r>
            <a:r>
              <a:rPr lang="en-US" sz="2050">
                <a:ea typeface="Geneva"/>
                <a:cs typeface="Helvetica"/>
              </a:rPr>
              <a:t> DCRs or in Review</a:t>
            </a:r>
            <a:endParaRPr lang="en-US">
              <a:ea typeface="Geneva"/>
            </a:endParaRP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a typeface="ＭＳ Ｐゴシック"/>
                <a:cs typeface="Helvetica"/>
              </a:rPr>
              <a:t>CF-focused DCRs under evaluation: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750">
                <a:ea typeface="ＭＳ Ｐゴシック"/>
                <a:cs typeface="Helvetica"/>
              </a:rPr>
              <a:t>Bulletin 2 (13 individual changes within the </a:t>
            </a:r>
            <a:r>
              <a:rPr lang="en-US" sz="1750" err="1">
                <a:ea typeface="ＭＳ Ｐゴシック"/>
                <a:cs typeface="Helvetica"/>
              </a:rPr>
              <a:t>Linac</a:t>
            </a:r>
            <a:r>
              <a:rPr lang="en-US" sz="1750">
                <a:ea typeface="ＭＳ Ｐゴシック"/>
                <a:cs typeface="Helvetica"/>
              </a:rPr>
              <a:t> complex – still working through details)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750">
                <a:ea typeface="ＭＳ Ｐゴシック"/>
                <a:cs typeface="Helvetica"/>
              </a:rPr>
              <a:t>Tunnel Shielding Design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50">
                <a:ea typeface="ＭＳ Ｐゴシック"/>
                <a:cs typeface="Helvetica"/>
              </a:rPr>
              <a:t>QPM chassis reduction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50">
                <a:ea typeface="ＭＳ Ｐゴシック"/>
                <a:cs typeface="Helvetica"/>
              </a:rPr>
              <a:t>RF circulator load pressure reduction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ea typeface="ＭＳ Ｐゴシック"/>
                <a:cs typeface="Helvetica"/>
              </a:rPr>
              <a:t>LLRF WFE controller upgrade</a:t>
            </a:r>
          </a:p>
          <a:p>
            <a:pPr marL="306705" indent="-306705">
              <a:spcBef>
                <a:spcPts val="0"/>
              </a:spcBef>
              <a:spcAft>
                <a:spcPts val="0"/>
              </a:spcAft>
              <a:buFont typeface="Calibri" charset="0"/>
              <a:buChar char="-"/>
            </a:pPr>
            <a:r>
              <a:rPr lang="en-US" sz="2000">
                <a:ea typeface="Geneva"/>
                <a:cs typeface="Helvetica"/>
              </a:rPr>
              <a:t>Technical Integration is supporting the evaluation of changing the designs of SSR cryomodule tunnel slots and the prototype SSR1 cryomodule to enable use in the LINAC tunnel.</a:t>
            </a:r>
          </a:p>
          <a:p>
            <a:pPr marL="306705" indent="-306705">
              <a:spcBef>
                <a:spcPts val="0"/>
              </a:spcBef>
              <a:spcAft>
                <a:spcPts val="0"/>
              </a:spcAft>
              <a:buFont typeface="Calibri" charset="0"/>
              <a:buChar char="-"/>
            </a:pPr>
            <a:r>
              <a:rPr lang="en-US" sz="2000">
                <a:cs typeface="Helvetica"/>
              </a:rPr>
              <a:t>Non-NRTL electrical equipment inspection requirements were finalized.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>
              <a:cs typeface="Helvetica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>
              <a:cs typeface="Helvetica"/>
            </a:endParaRPr>
          </a:p>
          <a:p>
            <a:pPr marL="306705" indent="-306705">
              <a:spcBef>
                <a:spcPts val="0"/>
              </a:spcBef>
              <a:spcAft>
                <a:spcPts val="0"/>
              </a:spcAft>
            </a:pPr>
            <a:endParaRPr lang="en-US" sz="2067">
              <a:cs typeface="Helvetica"/>
            </a:endParaRP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endParaRPr lang="en-US" sz="1933">
              <a:cs typeface="Helvetica"/>
            </a:endParaRP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endParaRPr lang="en-US" sz="1800">
              <a:cs typeface="Helvetica"/>
            </a:endParaRP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endParaRPr lang="en-US" sz="180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231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0" y="-5159114"/>
            <a:ext cx="12191101" cy="12017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658382"/>
            <a:ext cx="4281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>
                <a:solidFill>
                  <a:schemeClr val="bg1"/>
                </a:solidFill>
              </a:rPr>
              <a:t>	</a:t>
            </a:r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http://pip2.fnal.gov/</a:t>
            </a:r>
          </a:p>
          <a:p>
            <a:r>
              <a:rPr lang="en-US" sz="100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</a:rPr>
              <a:t>@PIP2accelerator</a:t>
            </a:r>
          </a:p>
          <a:p>
            <a:endParaRPr lang="en-US" sz="100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</a:rPr>
              <a:t>/showcase/pip-ii/</a:t>
            </a:r>
            <a:endParaRPr lang="en-US" sz="200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FDC5E4-6DE3-7DB1-384F-2BFDAD3C6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56" y="5776807"/>
            <a:ext cx="274320" cy="274320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56" y="6237539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56" y="531607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2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883E4-CCF1-86D4-E11F-F164D5CC68A1}"/>
              </a:ext>
            </a:extLst>
          </p:cNvPr>
          <p:cNvSpPr txBox="1"/>
          <p:nvPr/>
        </p:nvSpPr>
        <p:spPr>
          <a:xfrm>
            <a:off x="304800" y="816131"/>
            <a:ext cx="11296650" cy="56630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 b="1">
              <a:solidFill>
                <a:schemeClr val="accent6"/>
              </a:solidFill>
              <a:latin typeface="Helvetica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Project org-chart updates after voluntary separation include:</a:t>
            </a:r>
          </a:p>
          <a:p>
            <a:pPr algn="just"/>
            <a:endParaRPr lang="en-US" sz="1800">
              <a:solidFill>
                <a:schemeClr val="accent6"/>
              </a:solidFill>
              <a:latin typeface="Helvetica"/>
              <a:ea typeface="Geneva"/>
              <a:cs typeface="Helvetica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ESH liaison		E. McHugh	-&gt; A. </a:t>
            </a:r>
            <a:r>
              <a:rPr lang="en-US" sz="1800" err="1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Pavnica</a:t>
            </a: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 (interim)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 err="1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AccU</a:t>
            </a: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 L2 			I. </a:t>
            </a:r>
            <a:r>
              <a:rPr lang="en-US" sz="1800" err="1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Kourbanis</a:t>
            </a: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 	-&gt; J. Dey 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 err="1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AccS</a:t>
            </a: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 Vacuum L3 	R. Campos	-&gt; L. </a:t>
            </a:r>
            <a:r>
              <a:rPr lang="en-US" sz="1800" err="1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Nobrega</a:t>
            </a: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OPSS Consultant 	D. Hoffer		-&gt; none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Deputy PD		R. Stanek	-&gt; none</a:t>
            </a:r>
          </a:p>
          <a:p>
            <a:pPr lvl="1" algn="just"/>
            <a:endParaRPr lang="en-US" sz="1800">
              <a:solidFill>
                <a:schemeClr val="accent6"/>
              </a:solidFill>
              <a:latin typeface="Helvetica"/>
              <a:ea typeface="Geneva"/>
              <a:cs typeface="Helvetic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New L3s and L4s in </a:t>
            </a:r>
            <a:r>
              <a:rPr lang="en-US" sz="1800" err="1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AccU</a:t>
            </a: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 better integrate the APS-TD effort on PIP-II magnets.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>
              <a:solidFill>
                <a:schemeClr val="accent6"/>
              </a:solidFill>
              <a:latin typeface="Helvetica"/>
              <a:ea typeface="Geneva"/>
              <a:cs typeface="Helvetic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Contingency draws continue to be significant, and more is expected from now to the end of the FY.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Schedule delays at the Linac Complex Construction and delivery delays of components impact the SPI.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Several procurement readiness reviews are planned in the next two months, which will initiate many procurements.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INFN placed the contract for 38 LB650 production cavities with </a:t>
            </a:r>
            <a:r>
              <a:rPr lang="en-US" sz="1800" err="1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Zanon</a:t>
            </a: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Progress in the RF testing of the pHB650 cryomodule continues.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The delivery of the cryoplant compressors is delayed to September/October.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/>
                </a:solidFill>
                <a:latin typeface="Helvetica"/>
                <a:ea typeface="Geneva"/>
                <a:cs typeface="Helvetica"/>
              </a:rPr>
              <a:t>420.2D ARR3, the PIP-II team was strongly involved, the outcome was successful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>
              <a:solidFill>
                <a:schemeClr val="accent6"/>
              </a:solidFill>
              <a:latin typeface="Helvetica" pitchFamily="2" charset="0"/>
              <a:cs typeface="Helvetic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F10D0E-85C9-4BCD-915B-ED4488B1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Financials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61236-E6AF-4638-9A4A-9E90404E8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A17298-BE72-388C-878A-E765BDFC67A3}"/>
              </a:ext>
            </a:extLst>
          </p:cNvPr>
          <p:cNvSpPr/>
          <p:nvPr/>
        </p:nvSpPr>
        <p:spPr>
          <a:xfrm>
            <a:off x="4759057" y="4294396"/>
            <a:ext cx="7432943" cy="1979153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defTabSz="609570">
              <a:spcBef>
                <a:spcPct val="20000"/>
              </a:spcBef>
            </a:pPr>
            <a:r>
              <a:rPr lang="en-US" sz="1800">
                <a:solidFill>
                  <a:srgbClr val="505050"/>
                </a:solidFill>
                <a:latin typeface="Helvetica"/>
              </a:rPr>
              <a:t>SPI and CPI trends need correction; the team is working on it.</a:t>
            </a:r>
          </a:p>
          <a:p>
            <a:pPr defTabSz="609570">
              <a:spcBef>
                <a:spcPct val="20000"/>
              </a:spcBef>
            </a:pPr>
            <a:r>
              <a:rPr lang="en-US" sz="1800">
                <a:solidFill>
                  <a:srgbClr val="505050"/>
                </a:solidFill>
                <a:latin typeface="Helvetica"/>
              </a:rPr>
              <a:t>Current Period Negative Red Variances:</a:t>
            </a:r>
          </a:p>
          <a:p>
            <a:pPr defTabSz="609570">
              <a:spcBef>
                <a:spcPct val="20000"/>
              </a:spcBef>
            </a:pPr>
            <a:r>
              <a:rPr lang="en-US" sz="1800">
                <a:solidFill>
                  <a:srgbClr val="505050"/>
                </a:solidFill>
                <a:latin typeface="Helvetica"/>
                <a:ea typeface="ＭＳ Ｐゴシック" charset="0"/>
              </a:rPr>
              <a:t>PM 		-&gt; Overlap of PDs and 420.2D effort</a:t>
            </a:r>
          </a:p>
          <a:p>
            <a:pPr defTabSz="609570">
              <a:spcBef>
                <a:spcPct val="20000"/>
              </a:spcBef>
            </a:pPr>
            <a:r>
              <a:rPr lang="en-US" sz="1800" err="1">
                <a:solidFill>
                  <a:srgbClr val="505050"/>
                </a:solidFill>
                <a:latin typeface="Helvetica"/>
                <a:ea typeface="ＭＳ Ｐゴシック" charset="0"/>
              </a:rPr>
              <a:t>SRFCryo</a:t>
            </a:r>
            <a:r>
              <a:rPr lang="en-US" sz="1800">
                <a:solidFill>
                  <a:srgbClr val="505050"/>
                </a:solidFill>
                <a:latin typeface="Helvetica"/>
                <a:ea typeface="ＭＳ Ｐゴシック" charset="0"/>
              </a:rPr>
              <a:t>	-&gt; CDS equipment delivery delays</a:t>
            </a:r>
          </a:p>
          <a:p>
            <a:pPr defTabSz="609570">
              <a:spcBef>
                <a:spcPct val="20000"/>
              </a:spcBef>
            </a:pPr>
            <a:r>
              <a:rPr lang="en-US" sz="1800">
                <a:solidFill>
                  <a:srgbClr val="505050"/>
                </a:solidFill>
                <a:latin typeface="Helvetica"/>
                <a:ea typeface="ＭＳ Ｐゴシック" charset="0"/>
              </a:rPr>
              <a:t>LIC		-&gt; Racks delivery delays</a:t>
            </a:r>
          </a:p>
          <a:p>
            <a:pPr defTabSz="609570">
              <a:spcBef>
                <a:spcPct val="20000"/>
              </a:spcBef>
            </a:pPr>
            <a:r>
              <a:rPr lang="en-US" sz="1800">
                <a:solidFill>
                  <a:srgbClr val="505050"/>
                </a:solidFill>
                <a:latin typeface="Helvetica"/>
                <a:ea typeface="ＭＳ Ｐゴシック" charset="0"/>
              </a:rPr>
              <a:t>CF 		-&gt; Progress slower than planned  on Linac Construction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E1645F-4A89-42B9-7C69-0B90B88B847E}"/>
              </a:ext>
            </a:extLst>
          </p:cNvPr>
          <p:cNvSpPr/>
          <p:nvPr/>
        </p:nvSpPr>
        <p:spPr>
          <a:xfrm>
            <a:off x="7232154" y="3404965"/>
            <a:ext cx="1005840" cy="822960"/>
          </a:xfrm>
          <a:prstGeom prst="rect">
            <a:avLst/>
          </a:prstGeom>
          <a:solidFill>
            <a:srgbClr val="CB6015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6"/>
                </a:solidFill>
                <a:latin typeface="Helvetica" pitchFamily="2" charset="0"/>
              </a:rPr>
              <a:t>BSI</a:t>
            </a:r>
            <a:r>
              <a:rPr lang="en-US" sz="1800">
                <a:latin typeface="Helvetica" pitchFamily="2" charset="0"/>
              </a:rPr>
              <a:t> </a:t>
            </a:r>
          </a:p>
          <a:p>
            <a:pPr algn="ctr"/>
            <a:r>
              <a:rPr lang="en-US" sz="1800">
                <a:latin typeface="Helvetica" pitchFamily="2" charset="0"/>
              </a:rPr>
              <a:t>0.92</a:t>
            </a:r>
          </a:p>
          <a:p>
            <a:pPr algn="ctr"/>
            <a:r>
              <a:rPr lang="en-US" sz="1400">
                <a:latin typeface="Helvetica" pitchFamily="2" charset="0"/>
              </a:rPr>
              <a:t>-0.01</a:t>
            </a:r>
            <a:endParaRPr lang="en-US" sz="180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5D5125-BE66-0534-AE37-0342A20B5526}"/>
              </a:ext>
            </a:extLst>
          </p:cNvPr>
          <p:cNvSpPr/>
          <p:nvPr/>
        </p:nvSpPr>
        <p:spPr>
          <a:xfrm>
            <a:off x="8433593" y="3404965"/>
            <a:ext cx="1005840" cy="822960"/>
          </a:xfrm>
          <a:prstGeom prst="rect">
            <a:avLst/>
          </a:prstGeom>
          <a:solidFill>
            <a:srgbClr val="CB6015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6"/>
                </a:solidFill>
                <a:latin typeface="Helvetica" pitchFamily="2" charset="0"/>
              </a:rPr>
              <a:t>BEI</a:t>
            </a:r>
            <a:r>
              <a:rPr lang="en-US" sz="1800">
                <a:latin typeface="Helvetica" pitchFamily="2" charset="0"/>
              </a:rPr>
              <a:t> </a:t>
            </a:r>
          </a:p>
          <a:p>
            <a:pPr algn="ctr"/>
            <a:r>
              <a:rPr lang="en-US" sz="1800">
                <a:latin typeface="Helvetica" pitchFamily="2" charset="0"/>
              </a:rPr>
              <a:t>0.91</a:t>
            </a:r>
          </a:p>
          <a:p>
            <a:pPr algn="ctr"/>
            <a:r>
              <a:rPr lang="en-US" sz="1400">
                <a:latin typeface="Helvetica" pitchFamily="2" charset="0"/>
              </a:rPr>
              <a:t>-0.01</a:t>
            </a:r>
            <a:endParaRPr lang="en-US" sz="1800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42CF4-D737-6410-504A-9FD7FA2F2111}"/>
              </a:ext>
            </a:extLst>
          </p:cNvPr>
          <p:cNvSpPr/>
          <p:nvPr/>
        </p:nvSpPr>
        <p:spPr>
          <a:xfrm>
            <a:off x="9635032" y="3404965"/>
            <a:ext cx="1005840" cy="822960"/>
          </a:xfrm>
          <a:prstGeom prst="rect">
            <a:avLst/>
          </a:prstGeom>
          <a:solidFill>
            <a:srgbClr val="CB6015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err="1">
                <a:solidFill>
                  <a:schemeClr val="accent6"/>
                </a:solidFill>
                <a:latin typeface="Helvetica" pitchFamily="2" charset="0"/>
              </a:rPr>
              <a:t>ETi</a:t>
            </a:r>
            <a:r>
              <a:rPr lang="en-US" sz="1800">
                <a:latin typeface="Helvetica" pitchFamily="2" charset="0"/>
              </a:rPr>
              <a:t> </a:t>
            </a:r>
          </a:p>
          <a:p>
            <a:pPr algn="ctr"/>
            <a:r>
              <a:rPr lang="en-US" sz="1800">
                <a:latin typeface="Helvetica" pitchFamily="2" charset="0"/>
              </a:rPr>
              <a:t>0.92</a:t>
            </a:r>
          </a:p>
          <a:p>
            <a:pPr algn="ctr"/>
            <a:r>
              <a:rPr lang="en-US" sz="1400">
                <a:latin typeface="Helvetica" pitchFamily="2" charset="0"/>
              </a:rPr>
              <a:t>-0.01</a:t>
            </a:r>
            <a:endParaRPr lang="en-US" sz="1800"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7DCF2-0493-89EB-4168-DC58708A0365}"/>
              </a:ext>
            </a:extLst>
          </p:cNvPr>
          <p:cNvSpPr/>
          <p:nvPr/>
        </p:nvSpPr>
        <p:spPr>
          <a:xfrm>
            <a:off x="4829276" y="3404965"/>
            <a:ext cx="1005840" cy="822960"/>
          </a:xfrm>
          <a:prstGeom prst="rect">
            <a:avLst/>
          </a:prstGeom>
          <a:solidFill>
            <a:srgbClr val="CB6015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6"/>
                </a:solidFill>
                <a:latin typeface="Helvetica" pitchFamily="2" charset="0"/>
              </a:rPr>
              <a:t>SPI</a:t>
            </a:r>
            <a:r>
              <a:rPr lang="en-US" sz="1800">
                <a:latin typeface="Helvetica" pitchFamily="2" charset="0"/>
              </a:rPr>
              <a:t> </a:t>
            </a:r>
          </a:p>
          <a:p>
            <a:pPr algn="ctr"/>
            <a:r>
              <a:rPr lang="en-US" sz="1800">
                <a:latin typeface="Helvetica" pitchFamily="2" charset="0"/>
              </a:rPr>
              <a:t>0.97</a:t>
            </a:r>
          </a:p>
          <a:p>
            <a:pPr algn="ctr"/>
            <a:r>
              <a:rPr lang="en-US" sz="1400">
                <a:latin typeface="Helvetica" pitchFamily="2" charset="0"/>
              </a:rPr>
              <a:t>-0.01</a:t>
            </a:r>
            <a:endParaRPr lang="en-US" sz="1800"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B09D88-1E28-103F-BA94-7756D208D862}"/>
              </a:ext>
            </a:extLst>
          </p:cNvPr>
          <p:cNvSpPr/>
          <p:nvPr/>
        </p:nvSpPr>
        <p:spPr>
          <a:xfrm>
            <a:off x="6030715" y="3404965"/>
            <a:ext cx="1005840" cy="822960"/>
          </a:xfrm>
          <a:prstGeom prst="rect">
            <a:avLst/>
          </a:prstGeom>
          <a:solidFill>
            <a:srgbClr val="CB6015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6"/>
                </a:solidFill>
                <a:latin typeface="Helvetica" pitchFamily="2" charset="0"/>
              </a:rPr>
              <a:t>CPI</a:t>
            </a:r>
            <a:r>
              <a:rPr lang="en-US" sz="1800">
                <a:latin typeface="Helvetica" pitchFamily="2" charset="0"/>
              </a:rPr>
              <a:t> </a:t>
            </a:r>
          </a:p>
          <a:p>
            <a:pPr algn="ctr"/>
            <a:r>
              <a:rPr lang="en-US" sz="1800">
                <a:latin typeface="Helvetica" pitchFamily="2" charset="0"/>
              </a:rPr>
              <a:t>0.96</a:t>
            </a:r>
          </a:p>
          <a:p>
            <a:pPr algn="ctr"/>
            <a:r>
              <a:rPr lang="en-US" sz="1400">
                <a:latin typeface="Helvetica" pitchFamily="2" charset="0"/>
              </a:rPr>
              <a:t>-0.01</a:t>
            </a:r>
            <a:endParaRPr lang="en-US" sz="1800">
              <a:latin typeface="Helvetica" pitchFamily="2" charset="0"/>
            </a:endParaRPr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BEA0C920-463E-2872-07DB-DC5B1183F9CD}"/>
              </a:ext>
            </a:extLst>
          </p:cNvPr>
          <p:cNvSpPr/>
          <p:nvPr/>
        </p:nvSpPr>
        <p:spPr>
          <a:xfrm flipV="1">
            <a:off x="9243352" y="3781738"/>
            <a:ext cx="116195" cy="123224"/>
          </a:xfrm>
          <a:prstGeom prst="upArrow">
            <a:avLst/>
          </a:prstGeom>
          <a:solidFill>
            <a:srgbClr val="8A2A2B"/>
          </a:solidFill>
          <a:ln>
            <a:solidFill>
              <a:srgbClr val="8A2A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033CBF2A-F50C-F4BA-F959-74DAEE333EFA}"/>
              </a:ext>
            </a:extLst>
          </p:cNvPr>
          <p:cNvSpPr/>
          <p:nvPr/>
        </p:nvSpPr>
        <p:spPr>
          <a:xfrm flipV="1">
            <a:off x="8041286" y="3788118"/>
            <a:ext cx="116195" cy="123224"/>
          </a:xfrm>
          <a:prstGeom prst="upArrow">
            <a:avLst/>
          </a:prstGeom>
          <a:solidFill>
            <a:srgbClr val="8A2A2B"/>
          </a:solidFill>
          <a:ln>
            <a:solidFill>
              <a:srgbClr val="8A2A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C7723C8F-AD21-047A-AB95-52094B97B465}"/>
              </a:ext>
            </a:extLst>
          </p:cNvPr>
          <p:cNvSpPr/>
          <p:nvPr/>
        </p:nvSpPr>
        <p:spPr>
          <a:xfrm flipV="1">
            <a:off x="5644963" y="3816445"/>
            <a:ext cx="116195" cy="123224"/>
          </a:xfrm>
          <a:prstGeom prst="upArrow">
            <a:avLst/>
          </a:prstGeom>
          <a:solidFill>
            <a:srgbClr val="8A2A2B"/>
          </a:solidFill>
          <a:ln>
            <a:solidFill>
              <a:srgbClr val="8A2A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7D41EDBB-514B-A261-6E0A-7459A729FD78}"/>
              </a:ext>
            </a:extLst>
          </p:cNvPr>
          <p:cNvSpPr/>
          <p:nvPr/>
        </p:nvSpPr>
        <p:spPr>
          <a:xfrm flipV="1">
            <a:off x="10440780" y="3800261"/>
            <a:ext cx="116195" cy="123224"/>
          </a:xfrm>
          <a:prstGeom prst="upArrow">
            <a:avLst/>
          </a:prstGeom>
          <a:solidFill>
            <a:srgbClr val="8A2A2B"/>
          </a:solidFill>
          <a:ln>
            <a:solidFill>
              <a:srgbClr val="8A2A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DFF3B8-ED90-48F1-7C1F-D11C7EF6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05" y="803343"/>
            <a:ext cx="11478228" cy="2229878"/>
          </a:xfrm>
          <a:prstGeom prst="rect">
            <a:avLst/>
          </a:prstGeom>
        </p:spPr>
      </p:pic>
      <p:sp>
        <p:nvSpPr>
          <p:cNvPr id="14" name="Up Arrow 13">
            <a:extLst>
              <a:ext uri="{FF2B5EF4-FFF2-40B4-BE49-F238E27FC236}">
                <a16:creationId xmlns:a16="http://schemas.microsoft.com/office/drawing/2014/main" id="{9D91B07A-48BC-FD90-309B-96335E395CD1}"/>
              </a:ext>
            </a:extLst>
          </p:cNvPr>
          <p:cNvSpPr/>
          <p:nvPr/>
        </p:nvSpPr>
        <p:spPr>
          <a:xfrm flipV="1">
            <a:off x="6847213" y="3788118"/>
            <a:ext cx="116195" cy="123224"/>
          </a:xfrm>
          <a:prstGeom prst="upArrow">
            <a:avLst/>
          </a:prstGeom>
          <a:solidFill>
            <a:srgbClr val="8A2A2B"/>
          </a:solidFill>
          <a:ln>
            <a:solidFill>
              <a:srgbClr val="8A2A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C4557D-7768-9738-B23F-4F7FFF8D7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33" y="3156934"/>
            <a:ext cx="4095879" cy="32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63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4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RLS Development Status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6C02F6-24D9-A8DC-11CA-07675920D16D}"/>
              </a:ext>
            </a:extLst>
          </p:cNvPr>
          <p:cNvSpPr/>
          <p:nvPr/>
        </p:nvSpPr>
        <p:spPr>
          <a:xfrm>
            <a:off x="5795542" y="4009399"/>
            <a:ext cx="6271985" cy="20422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>
                <a:solidFill>
                  <a:srgbClr val="505050"/>
                </a:solidFill>
                <a:latin typeface="Helvetica"/>
              </a:rPr>
              <a:t>Contingency on WTG reduced to 21.7%  (</a:t>
            </a:r>
            <a:r>
              <a:rPr lang="en-US" sz="1800" b="1">
                <a:solidFill>
                  <a:srgbClr val="8A2A2B"/>
                </a:solidFill>
                <a:latin typeface="Helvetica"/>
              </a:rPr>
              <a:t>-0.7%</a:t>
            </a:r>
            <a:r>
              <a:rPr lang="en-US" sz="1800">
                <a:solidFill>
                  <a:srgbClr val="505050"/>
                </a:solidFill>
                <a:latin typeface="Helvetica"/>
              </a:rPr>
              <a:t>)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>
                <a:solidFill>
                  <a:srgbClr val="505050"/>
                </a:solidFill>
                <a:latin typeface="Helvetica"/>
                <a:ea typeface="ＭＳ Ｐゴシック" charset="0"/>
              </a:rPr>
              <a:t>Critical path through CF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>
                <a:solidFill>
                  <a:srgbClr val="505050"/>
                </a:solidFill>
                <a:latin typeface="Helvetica"/>
                <a:ea typeface="ＭＳ Ｐゴシック" charset="0"/>
              </a:rPr>
              <a:t>BCRs for $1.5M including few procurement maturation that totaled ~$-2.5M and increased He cost for FY24 and FY25 $660k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>
                <a:solidFill>
                  <a:srgbClr val="505050"/>
                </a:solidFill>
                <a:latin typeface="Helvetica"/>
                <a:ea typeface="ＭＳ Ｐゴシック" charset="0"/>
              </a:rPr>
              <a:t>Early CD-4 stable(schedule contingency 39 months)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>
                <a:solidFill>
                  <a:srgbClr val="505050"/>
                </a:solidFill>
                <a:latin typeface="Helvetica"/>
                <a:ea typeface="ＭＳ Ｐゴシック" charset="0"/>
              </a:rPr>
              <a:t>Partner schedules up to date in P6</a:t>
            </a:r>
          </a:p>
          <a:p>
            <a:pPr defTabSz="609570">
              <a:spcBef>
                <a:spcPct val="20000"/>
              </a:spcBef>
            </a:pPr>
            <a:endParaRPr lang="en-US" sz="1800">
              <a:solidFill>
                <a:srgbClr val="505050"/>
              </a:solidFill>
              <a:latin typeface="Helvetica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FCE5C-71F2-F8F4-B0A0-66C55596D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73" y="953383"/>
            <a:ext cx="5486400" cy="532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CAB5E7-F90E-DDB2-9B01-BF526B3A6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333" y="128364"/>
            <a:ext cx="6254194" cy="37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28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5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QA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37C309A-AC86-FE9A-C9A8-7FE5FEB2C24E}"/>
              </a:ext>
            </a:extLst>
          </p:cNvPr>
          <p:cNvSpPr txBox="1">
            <a:spLocks/>
          </p:cNvSpPr>
          <p:nvPr/>
        </p:nvSpPr>
        <p:spPr>
          <a:xfrm>
            <a:off x="304799" y="872270"/>
            <a:ext cx="11722359" cy="5481205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accent6"/>
                </a:solidFill>
              </a:rPr>
              <a:t>QC Planning / Execution</a:t>
            </a:r>
          </a:p>
          <a:p>
            <a:pPr lvl="1"/>
            <a:r>
              <a:rPr lang="en-US" sz="1800">
                <a:solidFill>
                  <a:schemeClr val="accent6"/>
                </a:solidFill>
                <a:ea typeface="ＭＳ Ｐゴシック"/>
              </a:rPr>
              <a:t>Received and approved the QC plan from the Steel Fabricator/Erector subcontractor for the </a:t>
            </a:r>
            <a:r>
              <a:rPr lang="en-US" sz="1800" err="1">
                <a:solidFill>
                  <a:schemeClr val="accent6"/>
                </a:solidFill>
                <a:ea typeface="ＭＳ Ｐゴシック"/>
              </a:rPr>
              <a:t>Linac</a:t>
            </a:r>
            <a:r>
              <a:rPr lang="en-US" sz="1800">
                <a:solidFill>
                  <a:schemeClr val="accent6"/>
                </a:solidFill>
                <a:ea typeface="ＭＳ Ｐゴシック"/>
              </a:rPr>
              <a:t> Complex. </a:t>
            </a:r>
          </a:p>
          <a:p>
            <a:pPr lvl="1"/>
            <a:r>
              <a:rPr lang="en-US" sz="1800">
                <a:solidFill>
                  <a:schemeClr val="accent6"/>
                </a:solidFill>
                <a:ea typeface="ＭＳ Ｐゴシック"/>
              </a:rPr>
              <a:t>Received QC plan from </a:t>
            </a:r>
            <a:r>
              <a:rPr lang="en-US" sz="1800" err="1">
                <a:solidFill>
                  <a:schemeClr val="accent6"/>
                </a:solidFill>
                <a:ea typeface="ＭＳ Ｐゴシック"/>
              </a:rPr>
              <a:t>Rachke</a:t>
            </a:r>
            <a:r>
              <a:rPr lang="en-US" sz="1800">
                <a:solidFill>
                  <a:schemeClr val="accent6"/>
                </a:solidFill>
                <a:ea typeface="ＭＳ Ｐゴシック"/>
              </a:rPr>
              <a:t> piping for the </a:t>
            </a:r>
            <a:r>
              <a:rPr lang="en-US" sz="1800">
                <a:solidFill>
                  <a:schemeClr val="accent6"/>
                </a:solidFill>
                <a:ea typeface="ＭＳ Ｐゴシック"/>
                <a:cs typeface="Helvetica"/>
              </a:rPr>
              <a:t>PCW Piping Installation Project. Minimal feedback provided after comparing it against project specifications. </a:t>
            </a:r>
          </a:p>
          <a:p>
            <a:pPr lvl="1"/>
            <a:r>
              <a:rPr lang="en-US" sz="1800">
                <a:solidFill>
                  <a:schemeClr val="accent6"/>
                </a:solidFill>
                <a:ea typeface="ＭＳ Ｐゴシック"/>
                <a:cs typeface="Helvetica"/>
              </a:rPr>
              <a:t>Issued incoming inspection travelers for the latest batch of Y567B Amplifier Tubes received. </a:t>
            </a:r>
          </a:p>
          <a:p>
            <a:pPr lvl="1"/>
            <a:r>
              <a:rPr lang="en-US" sz="1800">
                <a:solidFill>
                  <a:schemeClr val="accent6"/>
                </a:solidFill>
                <a:ea typeface="ＭＳ Ｐゴシック"/>
                <a:cs typeface="Helvetica"/>
              </a:rPr>
              <a:t>Supported a PRR for the 20kW amplifiers. </a:t>
            </a:r>
          </a:p>
          <a:p>
            <a:pPr lvl="1"/>
            <a:r>
              <a:rPr lang="en-US" sz="1800">
                <a:solidFill>
                  <a:schemeClr val="accent6"/>
                </a:solidFill>
                <a:ea typeface="ＭＳ Ｐゴシック"/>
                <a:cs typeface="Helvetica"/>
              </a:rPr>
              <a:t>CDS QC Plan from WUST was reviewed and feedback provided. </a:t>
            </a:r>
          </a:p>
          <a:p>
            <a:pPr lvl="1"/>
            <a:r>
              <a:rPr lang="en-US" sz="1800">
                <a:solidFill>
                  <a:schemeClr val="accent6"/>
                </a:solidFill>
                <a:ea typeface="ＭＳ Ｐゴシック"/>
                <a:cs typeface="Helvetica"/>
              </a:rPr>
              <a:t>SSR1 and 2 QC Plans revision being drafted. </a:t>
            </a:r>
          </a:p>
          <a:p>
            <a:r>
              <a:rPr lang="en-US" sz="2000">
                <a:solidFill>
                  <a:schemeClr val="accent6"/>
                </a:solidFill>
                <a:ea typeface="ＭＳ Ｐゴシック"/>
              </a:rPr>
              <a:t>Performed a formal causal analysis (Cause Mapping) exercise for a gate valve issue on the pHB650CM. </a:t>
            </a:r>
          </a:p>
          <a:p>
            <a:r>
              <a:rPr lang="en-US" sz="2000">
                <a:solidFill>
                  <a:schemeClr val="accent6"/>
                </a:solidFill>
                <a:ea typeface="ＭＳ Ｐゴシック"/>
              </a:rPr>
              <a:t>Developed an SAR Checklist template and shared with the IKC Coordinator and QCCG colleagues for review/feedback. </a:t>
            </a:r>
          </a:p>
          <a:p>
            <a:r>
              <a:rPr lang="en-US" sz="2000">
                <a:solidFill>
                  <a:schemeClr val="accent6"/>
                </a:solidFill>
              </a:rPr>
              <a:t>Chaired the review committee for the Vacuum Systems Integration FDR and delivered the final report. </a:t>
            </a:r>
          </a:p>
          <a:p>
            <a:r>
              <a:rPr lang="en-US" sz="2000">
                <a:solidFill>
                  <a:schemeClr val="accent6"/>
                </a:solidFill>
              </a:rPr>
              <a:t>SRF/</a:t>
            </a:r>
            <a:r>
              <a:rPr lang="en-US" sz="2000" err="1">
                <a:solidFill>
                  <a:schemeClr val="accent6"/>
                </a:solidFill>
              </a:rPr>
              <a:t>Cryo</a:t>
            </a:r>
            <a:r>
              <a:rPr lang="en-US" sz="2000">
                <a:solidFill>
                  <a:schemeClr val="accent6"/>
                </a:solidFill>
              </a:rPr>
              <a:t> L2 QA Plan underwent a revision, and a new version has been released.</a:t>
            </a:r>
          </a:p>
          <a:p>
            <a:r>
              <a:rPr lang="en-US" sz="2100">
                <a:solidFill>
                  <a:schemeClr val="accent6"/>
                </a:solidFill>
                <a:cs typeface="Helvetica"/>
              </a:rPr>
              <a:t>Transferred open </a:t>
            </a:r>
            <a:r>
              <a:rPr lang="en-US" sz="2100" err="1">
                <a:solidFill>
                  <a:schemeClr val="accent6"/>
                </a:solidFill>
                <a:cs typeface="Helvetica"/>
              </a:rPr>
              <a:t>iTrack</a:t>
            </a:r>
            <a:r>
              <a:rPr lang="en-US" sz="2100">
                <a:solidFill>
                  <a:schemeClr val="accent6"/>
                </a:solidFill>
                <a:cs typeface="Helvetica"/>
              </a:rPr>
              <a:t> CAPs from Rich to Pantaleo, Eric to Amy, and </a:t>
            </a:r>
            <a:r>
              <a:rPr lang="en-US" sz="2100" err="1">
                <a:solidFill>
                  <a:schemeClr val="accent6"/>
                </a:solidFill>
                <a:cs typeface="Helvetica"/>
              </a:rPr>
              <a:t>Ioanis</a:t>
            </a:r>
            <a:r>
              <a:rPr lang="en-US" sz="2100">
                <a:solidFill>
                  <a:schemeClr val="accent6"/>
                </a:solidFill>
                <a:cs typeface="Helvetica"/>
              </a:rPr>
              <a:t> to Joe. </a:t>
            </a:r>
            <a:endParaRPr lang="en-US" sz="2000">
              <a:solidFill>
                <a:schemeClr val="accent6"/>
              </a:solidFill>
            </a:endParaRPr>
          </a:p>
          <a:p>
            <a:pPr marL="457200" lvl="1" indent="0">
              <a:buNone/>
            </a:pPr>
            <a:endParaRPr lang="en-US" sz="18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9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6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525" y="888519"/>
            <a:ext cx="6361412" cy="532453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505050"/>
                </a:solidFill>
                <a:latin typeface="Helvetica"/>
                <a:cs typeface="Helvetica"/>
              </a:rPr>
              <a:t>Subcontractor pre-construction meetings for </a:t>
            </a:r>
            <a:r>
              <a:rPr lang="en-US" sz="2000" err="1">
                <a:solidFill>
                  <a:srgbClr val="505050"/>
                </a:solidFill>
                <a:latin typeface="Helvetica"/>
                <a:cs typeface="Helvetica"/>
              </a:rPr>
              <a:t>Cryo</a:t>
            </a:r>
            <a:r>
              <a:rPr lang="en-US" sz="2000">
                <a:solidFill>
                  <a:srgbClr val="505050"/>
                </a:solidFill>
                <a:latin typeface="Helvetica"/>
                <a:cs typeface="Helvetica"/>
              </a:rPr>
              <a:t> building piping work. Working with sub to create site-specific safety plan. 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505050"/>
                </a:solidFill>
                <a:latin typeface="Helvetica"/>
                <a:cs typeface="Helvetica"/>
              </a:rPr>
              <a:t>Concrete pours of Linac going well. </a:t>
            </a:r>
            <a:endParaRPr lang="en-US" sz="2000">
              <a:solidFill>
                <a:srgbClr val="505050"/>
              </a:solidFill>
              <a:latin typeface="Helvetica" pitchFamily="2" charset="0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505050"/>
                </a:solidFill>
                <a:latin typeface="Helvetica"/>
                <a:cs typeface="Helvetica"/>
              </a:rPr>
              <a:t>Positive observation examples - personnel placement, barriers, tag lines, communication during concrete form work. Pre-job tool box meetings documented, HA's on site and signed, site-specific orientation for sub-tiers, regular inspections documented for equipment and PPE. </a:t>
            </a:r>
            <a:endParaRPr lang="en-US" sz="2000">
              <a:solidFill>
                <a:srgbClr val="505050"/>
              </a:solidFill>
              <a:latin typeface="Helvetica" pitchFamily="2" charset="0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505050"/>
                </a:solidFill>
                <a:latin typeface="Helvetica"/>
                <a:cs typeface="Helvetica"/>
              </a:rPr>
              <a:t>Deficiency noted, equipment stored in front of fire hydrant. Subcontractor removed immediately. This deficiency was mentioned to the CF team and subcontractor reps on our weekly coordination meeting. </a:t>
            </a:r>
            <a:endParaRPr lang="en-US" sz="2000">
              <a:solidFill>
                <a:srgbClr val="505050"/>
              </a:solidFill>
              <a:latin typeface="Helvetica" pitchFamily="2" charset="0"/>
              <a:cs typeface="Helvetica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solidFill>
                <a:srgbClr val="505050"/>
              </a:solidFill>
              <a:latin typeface="Helvetica" pitchFamily="2" charset="0"/>
              <a:cs typeface="Helvetic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505050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4F4CFA-81FE-D519-61F1-DDB9F435AE21}"/>
              </a:ext>
            </a:extLst>
          </p:cNvPr>
          <p:cNvSpPr txBox="1"/>
          <p:nvPr/>
        </p:nvSpPr>
        <p:spPr>
          <a:xfrm>
            <a:off x="8011886" y="607422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Calibri"/>
                <a:ea typeface="Geneva"/>
              </a:rPr>
              <a:t>Linac</a:t>
            </a:r>
            <a:r>
              <a:rPr lang="en-US">
                <a:latin typeface="Calibri"/>
                <a:ea typeface="Geneva"/>
              </a:rPr>
              <a:t> Construction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C2751-DB3C-57D9-38B0-828A1B02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874" y="130629"/>
            <a:ext cx="522922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5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7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International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2702227-C49B-482E-D987-D520CAC3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696759"/>
            <a:ext cx="11563351" cy="5109035"/>
          </a:xfrm>
        </p:spPr>
        <p:txBody>
          <a:bodyPr lIns="0" tIns="0" rIns="0" bIns="0" anchor="t"/>
          <a:lstStyle/>
          <a:p>
            <a:pPr marL="306705" indent="-306705"/>
            <a:r>
              <a:rPr lang="en-US" sz="1600">
                <a:ea typeface="Geneva"/>
                <a:cs typeface="Helvetica"/>
              </a:rPr>
              <a:t>CEA: </a:t>
            </a:r>
            <a:endParaRPr lang="en-US"/>
          </a:p>
          <a:p>
            <a:pPr marL="683260" lvl="1" indent="-306705"/>
            <a:r>
              <a:rPr lang="en-US" sz="1600">
                <a:ea typeface="Geneva"/>
                <a:cs typeface="Helvetica"/>
              </a:rPr>
              <a:t>LB650 CM component contracts continue being awarded. Kick off meetings have been held for several contracts. </a:t>
            </a:r>
            <a:endParaRPr lang="en-US" sz="1600"/>
          </a:p>
          <a:p>
            <a:pPr marL="1447165" lvl="3" indent="-304165"/>
            <a:endParaRPr lang="en-US" sz="1050">
              <a:ea typeface="Geneva"/>
              <a:cs typeface="Helvetica"/>
            </a:endParaRPr>
          </a:p>
          <a:p>
            <a:pPr marL="306705" indent="-306705"/>
            <a:r>
              <a:rPr lang="en-US" sz="1600">
                <a:ea typeface="Geneva"/>
                <a:cs typeface="Helvetica"/>
              </a:rPr>
              <a:t>CNRS/IN2P3/</a:t>
            </a:r>
            <a:r>
              <a:rPr lang="en-US" sz="1600" err="1">
                <a:ea typeface="Geneva"/>
                <a:cs typeface="Helvetica"/>
              </a:rPr>
              <a:t>IJCLab</a:t>
            </a:r>
            <a:r>
              <a:rPr lang="en-US" sz="1600">
                <a:ea typeface="Geneva"/>
                <a:cs typeface="Helvetica"/>
              </a:rPr>
              <a:t>: Will begin upgrading their facilities soon, in preparation for the production SSR2 cavity testing.</a:t>
            </a:r>
          </a:p>
          <a:p>
            <a:pPr marL="1447165" lvl="3" indent="-304165"/>
            <a:endParaRPr lang="en-US" sz="1050">
              <a:ea typeface="Geneva"/>
              <a:cs typeface="Helvetica"/>
            </a:endParaRPr>
          </a:p>
          <a:p>
            <a:pPr marL="306705" indent="-306705"/>
            <a:r>
              <a:rPr lang="en-US" sz="1600">
                <a:ea typeface="Geneva"/>
                <a:cs typeface="Helvetica"/>
              </a:rPr>
              <a:t>DAE: </a:t>
            </a:r>
            <a:endParaRPr lang="en-US" sz="1600">
              <a:cs typeface="Helvetica"/>
            </a:endParaRPr>
          </a:p>
          <a:p>
            <a:pPr marL="683260" lvl="1" indent="-306705"/>
            <a:r>
              <a:rPr lang="en-US" sz="1600">
                <a:ea typeface="ＭＳ Ｐゴシック"/>
                <a:cs typeface="Helvetica"/>
              </a:rPr>
              <a:t>70 kW SSA internal review is ongoing. FDR is anticipated in August. </a:t>
            </a:r>
            <a:endParaRPr lang="en-US" sz="1600">
              <a:cs typeface="Helvetica"/>
            </a:endParaRPr>
          </a:p>
          <a:p>
            <a:pPr marL="683260" lvl="1" indent="-306705"/>
            <a:r>
              <a:rPr lang="en-US" sz="1600">
                <a:ea typeface="ＭＳ Ｐゴシック"/>
                <a:cs typeface="Helvetica"/>
              </a:rPr>
              <a:t>Several procurements are being initiated, with PRRs being completed. </a:t>
            </a:r>
            <a:endParaRPr lang="en-US" sz="1600">
              <a:cs typeface="Helvetica"/>
            </a:endParaRPr>
          </a:p>
          <a:p>
            <a:pPr marL="1447165" lvl="3" indent="-304165"/>
            <a:endParaRPr lang="en-US" sz="1350">
              <a:cs typeface="Helvetica"/>
            </a:endParaRPr>
          </a:p>
          <a:p>
            <a:pPr marL="306705" indent="-306705"/>
            <a:r>
              <a:rPr lang="en-US" sz="1600">
                <a:ea typeface="Geneva"/>
                <a:cs typeface="Helvetica"/>
              </a:rPr>
              <a:t>INFN: 38 LB650 cavity contract awarded. </a:t>
            </a:r>
          </a:p>
          <a:p>
            <a:pPr marL="1447165" lvl="3" indent="-304165"/>
            <a:endParaRPr lang="en-US" sz="1050">
              <a:ea typeface="Geneva"/>
              <a:cs typeface="Helvetica"/>
            </a:endParaRPr>
          </a:p>
          <a:p>
            <a:pPr marL="306705" indent="-306705"/>
            <a:r>
              <a:rPr lang="en-US" sz="1600">
                <a:ea typeface="Geneva"/>
                <a:cs typeface="Helvetica"/>
              </a:rPr>
              <a:t>UKRI: </a:t>
            </a:r>
          </a:p>
          <a:p>
            <a:pPr marL="683260" lvl="1" indent="-306705"/>
            <a:r>
              <a:rPr lang="en-US" sz="1600">
                <a:ea typeface="ＭＳ Ｐゴシック"/>
                <a:cs typeface="Helvetica"/>
              </a:rPr>
              <a:t>HB650 Cavities: 2nd pre-series cavity being processed at vendor and is anticipated to be tested at FNAL in July.</a:t>
            </a:r>
            <a:endParaRPr lang="en-US" sz="1600">
              <a:cs typeface="Helvetica"/>
            </a:endParaRPr>
          </a:p>
          <a:p>
            <a:pPr marL="683260" lvl="1" indent="-306705"/>
            <a:r>
              <a:rPr lang="en-US" sz="1600">
                <a:ea typeface="ＭＳ Ｐゴシック"/>
                <a:cs typeface="Helvetica"/>
              </a:rPr>
              <a:t>CM components: procurements are progressing. </a:t>
            </a:r>
            <a:endParaRPr lang="en-US" sz="1600">
              <a:cs typeface="Helvetica"/>
            </a:endParaRPr>
          </a:p>
          <a:p>
            <a:pPr marL="1447165" lvl="3" indent="-304165"/>
            <a:endParaRPr lang="en-US" sz="1050">
              <a:cs typeface="Helvetica"/>
            </a:endParaRPr>
          </a:p>
          <a:p>
            <a:pPr marL="306705" indent="-306705"/>
            <a:r>
              <a:rPr lang="en-US" sz="1600">
                <a:ea typeface="Geneva"/>
                <a:cs typeface="Helvetica"/>
              </a:rPr>
              <a:t>WUST, WUT, TUL: Work progressing through FNAL POs; IKC funding from Poland still uncertain.</a:t>
            </a:r>
          </a:p>
          <a:p>
            <a:pPr marL="1447165" lvl="3" indent="-304165"/>
            <a:endParaRPr lang="en-US" sz="1050">
              <a:ea typeface="Geneva"/>
              <a:cs typeface="Helvetica"/>
            </a:endParaRPr>
          </a:p>
          <a:p>
            <a:pPr marL="306705" indent="-306705"/>
            <a:r>
              <a:rPr lang="en-US" sz="1600">
                <a:ea typeface="Geneva"/>
                <a:cs typeface="Helvetica"/>
              </a:rPr>
              <a:t>TUL: </a:t>
            </a:r>
          </a:p>
          <a:p>
            <a:pPr marL="683260" lvl="1" indent="-306705"/>
            <a:r>
              <a:rPr lang="en-US" sz="1600">
                <a:ea typeface="Geneva"/>
                <a:cs typeface="Helvetica"/>
              </a:rPr>
              <a:t>Prototype 6-cavity RFPI system tested at Fermilab, and FDR conducted on 14-June. </a:t>
            </a:r>
          </a:p>
        </p:txBody>
      </p:sp>
    </p:spTree>
    <p:extLst>
      <p:ext uri="{BB962C8B-B14F-4D97-AF65-F5344CB8AC3E}">
        <p14:creationId xmlns:p14="http://schemas.microsoft.com/office/powerpoint/2010/main" val="127801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72CC78-BF2C-4B7E-85EF-FA8E26E7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Procurement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70953-31DA-4345-8FEE-D8A90CB10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B7D975-4CBF-4199-8A33-8804DA60B91B}"/>
              </a:ext>
            </a:extLst>
          </p:cNvPr>
          <p:cNvSpPr txBox="1"/>
          <p:nvPr/>
        </p:nvSpPr>
        <p:spPr>
          <a:xfrm>
            <a:off x="170431" y="4326465"/>
            <a:ext cx="6791843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505050"/>
                </a:solidFill>
                <a:latin typeface="Helvetica"/>
              </a:rPr>
              <a:t>Purchasing Training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505050"/>
                </a:solidFill>
                <a:latin typeface="Helvetica"/>
              </a:rPr>
              <a:t>SSR2 Cavities responses received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505050"/>
                </a:solidFill>
                <a:latin typeface="Helvetica"/>
              </a:rPr>
              <a:t>Working with Teams to pull forward purchases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0B3337E-8C5E-ECB5-3C19-D9525A9211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61497"/>
              </p:ext>
            </p:extLst>
          </p:nvPr>
        </p:nvGraphicFramePr>
        <p:xfrm>
          <a:off x="6886074" y="4408761"/>
          <a:ext cx="4848726" cy="118872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3384884">
                  <a:extLst>
                    <a:ext uri="{9D8B030D-6E8A-4147-A177-3AD203B41FA5}">
                      <a16:colId xmlns:a16="http://schemas.microsoft.com/office/drawing/2014/main" val="255786787"/>
                    </a:ext>
                  </a:extLst>
                </a:gridCol>
                <a:gridCol w="1463842">
                  <a:extLst>
                    <a:ext uri="{9D8B030D-6E8A-4147-A177-3AD203B41FA5}">
                      <a16:colId xmlns:a16="http://schemas.microsoft.com/office/drawing/2014/main" val="35077411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PIP </a:t>
                      </a:r>
                      <a:r>
                        <a:rPr lang="en-US" sz="2000" err="1"/>
                        <a:t>Reqs</a:t>
                      </a:r>
                      <a:r>
                        <a:rPr lang="en-US" sz="2000"/>
                        <a:t>. w/Procurement</a:t>
                      </a:r>
                      <a:endParaRPr lang="en-US" sz="200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>
                          <a:latin typeface="Helvetica"/>
                        </a:rPr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499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Previous month</a:t>
                      </a:r>
                      <a:endParaRPr lang="en-US" sz="200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>
                          <a:latin typeface="Helvetica"/>
                        </a:rPr>
                        <a:t>36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963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Value</a:t>
                      </a:r>
                      <a:endParaRPr lang="en-US" sz="200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$16M</a:t>
                      </a:r>
                      <a:endParaRPr lang="en-US" sz="2000">
                        <a:latin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42212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5BE52BC-3C60-6282-5D07-13407997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3" y="673781"/>
            <a:ext cx="3394612" cy="332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61EE95-F149-3143-303B-7230B049F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51" y="671757"/>
            <a:ext cx="8323579" cy="24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9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C8C2B"/>
                </a:solidFill>
              </a:rPr>
              <a:t>SRF </a:t>
            </a:r>
            <a:r>
              <a:rPr lang="en-US" err="1">
                <a:solidFill>
                  <a:srgbClr val="4C8C2B"/>
                </a:solidFill>
              </a:rPr>
              <a:t>Cryo</a:t>
            </a:r>
            <a:endParaRPr lang="en-US">
              <a:solidFill>
                <a:srgbClr val="4C8C2B"/>
              </a:solidFill>
            </a:endParaRPr>
          </a:p>
        </p:txBody>
      </p:sp>
      <p:sp>
        <p:nvSpPr>
          <p:cNvPr id="5" name="Content Placeholder 7"/>
          <p:cNvSpPr>
            <a:spLocks noGrp="1"/>
          </p:cNvSpPr>
          <p:nvPr/>
        </p:nvSpPr>
        <p:spPr>
          <a:xfrm>
            <a:off x="278069" y="680415"/>
            <a:ext cx="8429221" cy="5059363"/>
          </a:xfrm>
          <a:prstGeom prst="rect">
            <a:avLst/>
          </a:prstGeom>
        </p:spPr>
        <p:txBody>
          <a:bodyPr lIns="0" tIns="0" rIns="0" bIns="0" anchor="t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chemeClr val="accent6">
                    <a:lumMod val="50000"/>
                  </a:schemeClr>
                </a:solidFill>
                <a:ea typeface="Geneva"/>
                <a:cs typeface="Helvetica"/>
              </a:rPr>
              <a:t>SSR cavities and cryomodules</a:t>
            </a:r>
            <a:endParaRPr lang="en-US" sz="1800">
              <a:solidFill>
                <a:schemeClr val="accent6">
                  <a:lumMod val="50000"/>
                </a:schemeClr>
              </a:solidFill>
              <a:ea typeface="Geneva"/>
              <a:cs typeface="Helvetica"/>
            </a:endParaRPr>
          </a:p>
          <a:p>
            <a:pPr marL="683260" lvl="1" indent="-306705">
              <a:buFont typeface="Arial,Sans-Serif"/>
              <a:buChar char="•"/>
            </a:pPr>
            <a:r>
              <a:rPr lang="en-US" sz="1200">
                <a:solidFill>
                  <a:schemeClr val="accent3"/>
                </a:solidFill>
                <a:ea typeface="ＭＳ Ｐゴシック"/>
                <a:cs typeface="Helvetica"/>
              </a:rPr>
              <a:t>First SSR2 magnet built in industry was successfully tested and qualified.</a:t>
            </a:r>
          </a:p>
          <a:p>
            <a:pPr marL="683260" lvl="1" indent="-306705">
              <a:buFont typeface="Arial,Sans-Serif"/>
              <a:buChar char="•"/>
            </a:pPr>
            <a:r>
              <a:rPr lang="en-US" sz="1200">
                <a:solidFill>
                  <a:schemeClr val="accent3"/>
                </a:solidFill>
                <a:ea typeface="ＭＳ Ｐゴシック"/>
                <a:cs typeface="Helvetica"/>
              </a:rPr>
              <a:t>Current leads test conducted in </a:t>
            </a:r>
            <a:r>
              <a:rPr lang="en-US" sz="1200" err="1">
                <a:solidFill>
                  <a:schemeClr val="accent3"/>
                </a:solidFill>
                <a:ea typeface="ＭＳ Ｐゴシック"/>
                <a:cs typeface="Helvetica"/>
              </a:rPr>
              <a:t>CoCoLoCo</a:t>
            </a:r>
            <a:r>
              <a:rPr lang="en-US" sz="1200">
                <a:solidFill>
                  <a:schemeClr val="accent3"/>
                </a:solidFill>
                <a:ea typeface="ＭＳ Ｐゴシック"/>
                <a:cs typeface="Helvetica"/>
              </a:rPr>
              <a:t>. Reached 70 A and temperatures above 80K. The high temperature did not affect the current leads operation.</a:t>
            </a:r>
          </a:p>
          <a:p>
            <a:pPr marL="683260" lvl="1" indent="-306705">
              <a:buFont typeface="Arial,Sans-Serif"/>
              <a:buChar char="•"/>
            </a:pP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Three out of 5 cavities needed for the ppSSR2 CM are now successfully tested and qualified.</a:t>
            </a:r>
          </a:p>
          <a:p>
            <a:pPr marL="683260" lvl="1" indent="-306705">
              <a:buFont typeface="Arial,Sans-Serif"/>
              <a:buChar char="•"/>
            </a:pP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RI is about to complete the first jacketed SSR2 cavity. Delivery to Fermilab for cold test expected in July.</a:t>
            </a:r>
          </a:p>
          <a:p>
            <a:pPr marL="683260" lvl="1" indent="-306705">
              <a:buFont typeface="Arial,Sans-Serif"/>
              <a:buChar char="•"/>
            </a:pP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Preparation for string assembly in the cleanroom 2 at MP9 is ongoing.</a:t>
            </a:r>
          </a:p>
          <a:p>
            <a:pPr marL="0" indent="0">
              <a:buNone/>
            </a:pPr>
            <a:r>
              <a:rPr lang="en-US" sz="1800" b="1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650</a:t>
            </a:r>
            <a:r>
              <a:rPr lang="en-US" sz="1800" b="1">
                <a:solidFill>
                  <a:schemeClr val="accent6">
                    <a:lumMod val="50000"/>
                  </a:schemeClr>
                </a:solidFill>
                <a:ea typeface="Geneva"/>
                <a:cs typeface="Helvetica"/>
              </a:rPr>
              <a:t> cavities and cryomodules </a:t>
            </a:r>
            <a:endParaRPr lang="en-US" sz="1800">
              <a:solidFill>
                <a:schemeClr val="accent6">
                  <a:lumMod val="50000"/>
                </a:schemeClr>
              </a:solidFill>
              <a:ea typeface="Geneva"/>
              <a:cs typeface="Helvetica"/>
            </a:endParaRPr>
          </a:p>
          <a:p>
            <a:pPr marL="683260" lvl="1" indent="-306705">
              <a:buFont typeface="Arial,Sans-Serif"/>
              <a:buChar char="•"/>
            </a:pPr>
            <a:r>
              <a:rPr lang="en-US" sz="1200" err="1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pCM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 HB650 is ready at PIP2IT for Phase 3 cold testing. </a:t>
            </a:r>
            <a:r>
              <a:rPr lang="en-US" sz="1200">
                <a:solidFill>
                  <a:schemeClr val="accent3"/>
                </a:solidFill>
                <a:ea typeface="ＭＳ Ｐゴシック"/>
                <a:cs typeface="Helvetica"/>
              </a:rPr>
              <a:t>CM RF test completed. Static heat loads measurements will be conducted next.</a:t>
            </a:r>
          </a:p>
          <a:p>
            <a:pPr marL="683260" indent="-306705">
              <a:buFont typeface="Arial,Sans-Serif"/>
              <a:buChar char="•"/>
            </a:pP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Cavity HB302 (2nd pre-series production cavity from </a:t>
            </a:r>
            <a:r>
              <a:rPr lang="en-US" sz="1200" err="1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Zanon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, UKRI cavity vendor) is being processed at </a:t>
            </a:r>
            <a:r>
              <a:rPr lang="en-US" sz="1200" err="1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Zanon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 in preparation for the cold test at Fermilab in July.</a:t>
            </a:r>
          </a:p>
          <a:p>
            <a:pPr marL="0" indent="0">
              <a:buNone/>
            </a:pPr>
            <a:r>
              <a:rPr lang="en-US" sz="1800" b="1" err="1">
                <a:solidFill>
                  <a:schemeClr val="accent6">
                    <a:lumMod val="50000"/>
                  </a:schemeClr>
                </a:solidFill>
                <a:ea typeface="Geneva"/>
                <a:cs typeface="Helvetica"/>
              </a:rPr>
              <a:t>Cryoplant</a:t>
            </a:r>
            <a:r>
              <a:rPr lang="en-US" sz="1800" b="1">
                <a:solidFill>
                  <a:schemeClr val="accent6">
                    <a:lumMod val="50000"/>
                  </a:schemeClr>
                </a:solidFill>
                <a:ea typeface="Geneva"/>
                <a:cs typeface="Helvetica"/>
              </a:rPr>
              <a:t>  </a:t>
            </a:r>
            <a:endParaRPr lang="en-US" sz="1800">
              <a:solidFill>
                <a:schemeClr val="accent6">
                  <a:lumMod val="50000"/>
                </a:schemeClr>
              </a:solidFill>
              <a:ea typeface="Geneva"/>
              <a:cs typeface="Helvetica"/>
            </a:endParaRPr>
          </a:p>
          <a:p>
            <a:pPr marL="683260" lvl="1" indent="-306705">
              <a:buFont typeface="Arial,Sans-Serif"/>
              <a:buChar char="•"/>
            </a:pPr>
            <a:r>
              <a:rPr lang="en-US" sz="1200" err="1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Cryoplant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 warm compressors now arriving in late September. Some delays due to leaks during final inspections.</a:t>
            </a:r>
          </a:p>
          <a:p>
            <a:pPr marL="683260" lvl="1" indent="-306705">
              <a:buFont typeface="Arial,Sans-Serif"/>
              <a:buChar char="•"/>
            </a:pPr>
            <a:r>
              <a:rPr lang="en-US" sz="1200" err="1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Coldbox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 shell in process of being closed. On schedule for end of year arrival.</a:t>
            </a:r>
          </a:p>
          <a:p>
            <a:pPr marL="683260" lvl="1" indent="-306705">
              <a:buFont typeface="Arial,Sans-Serif"/>
              <a:buChar char="•"/>
            </a:pPr>
            <a:r>
              <a:rPr lang="en-US" sz="1200">
                <a:solidFill>
                  <a:schemeClr val="accent3"/>
                </a:solidFill>
                <a:ea typeface="ＭＳ Ｐゴシック"/>
                <a:cs typeface="Helvetica"/>
              </a:rPr>
              <a:t>Recovery System piping installation completed 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(radiography of closure welds was performed with one weld failing. This has been repaired and now awaiting additional radiography to confirm compliance).</a:t>
            </a:r>
          </a:p>
          <a:p>
            <a:pPr marL="0" indent="0">
              <a:buNone/>
            </a:pPr>
            <a:r>
              <a:rPr lang="en-US" sz="1800" b="1">
                <a:solidFill>
                  <a:schemeClr val="accent6">
                    <a:lumMod val="50000"/>
                  </a:schemeClr>
                </a:solidFill>
                <a:ea typeface="Geneva"/>
                <a:cs typeface="Helvetica"/>
              </a:rPr>
              <a:t>Cryogenics Distribution System: </a:t>
            </a:r>
            <a:endParaRPr lang="en-US" sz="1800">
              <a:solidFill>
                <a:schemeClr val="accent6">
                  <a:lumMod val="50000"/>
                </a:schemeClr>
              </a:solidFill>
              <a:ea typeface="Geneva"/>
              <a:cs typeface="Helvetica"/>
            </a:endParaRPr>
          </a:p>
          <a:p>
            <a:pPr marL="683260" lvl="1" indent="-306705">
              <a:buFont typeface="Arial,Sans-Serif"/>
              <a:buChar char="•"/>
            </a:pP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DVB/TTL: In-house TTL design optimization effort ongoing (a) NX conversion of HWR Bayonet Can is close to completion (b) external TTL support to tunnel floor complete.</a:t>
            </a:r>
          </a:p>
          <a:p>
            <a:pPr marL="683260" lvl="1" indent="-306705">
              <a:buFont typeface="Arial,Sans-Serif"/>
              <a:buChar char="•"/>
            </a:pP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ITL: Near to closing FDR (held at vendor on May 6-7) by resolving open action items.</a:t>
            </a:r>
          </a:p>
          <a:p>
            <a:pPr marL="683260" lvl="1" indent="-306705">
              <a:buFont typeface="Arial,Sans-Serif"/>
              <a:buChar char="•"/>
            </a:pP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Control System: Preparing procurement items for (a) CM Heater Power Supplies (b) Rack/Panel fabrication and assembly contract.</a:t>
            </a:r>
          </a:p>
          <a:p>
            <a:pPr marL="683260" lvl="1" indent="-306705">
              <a:buFont typeface="Arial,Sans-Serif"/>
              <a:buChar char="•"/>
            </a:pPr>
            <a:r>
              <a:rPr lang="en-US" sz="1200">
                <a:solidFill>
                  <a:schemeClr val="accent6">
                    <a:lumMod val="50000"/>
                  </a:schemeClr>
                </a:solidFill>
                <a:ea typeface="ＭＳ Ｐゴシック"/>
                <a:cs typeface="Helvetica"/>
              </a:rPr>
              <a:t>Warm Piping system: Fabrication/assembly drawings are being prepared; final bill of materials being completed with component purchases to follow.</a:t>
            </a:r>
          </a:p>
          <a:p>
            <a:pPr marL="683260" lvl="1" indent="-306705">
              <a:buFont typeface="Arial,Sans-Serif"/>
              <a:buChar char="•"/>
            </a:pPr>
            <a:endParaRPr lang="en-US" sz="1300">
              <a:solidFill>
                <a:schemeClr val="accent6">
                  <a:lumMod val="50000"/>
                </a:schemeClr>
              </a:solidFill>
              <a:ea typeface="ＭＳ Ｐゴシック"/>
              <a:cs typeface="Helvetica"/>
            </a:endParaRPr>
          </a:p>
          <a:p>
            <a:pPr marL="683260" lvl="1" indent="-306705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endParaRPr lang="en-US" sz="1200">
              <a:cs typeface="Helvetica"/>
            </a:endParaRPr>
          </a:p>
          <a:p>
            <a:pPr marL="683260" lvl="1" indent="-306705"/>
            <a:endParaRPr lang="en-US" sz="1000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1BB5E-81BE-A335-2DAA-5D692812C578}"/>
              </a:ext>
            </a:extLst>
          </p:cNvPr>
          <p:cNvSpPr txBox="1"/>
          <p:nvPr/>
        </p:nvSpPr>
        <p:spPr>
          <a:xfrm>
            <a:off x="8711771" y="2293049"/>
            <a:ext cx="3111395" cy="261610"/>
          </a:xfrm>
          <a:prstGeom prst="rect">
            <a:avLst/>
          </a:prstGeom>
          <a:solidFill>
            <a:schemeClr val="bg1"/>
          </a:solidFill>
          <a:ln w="19050">
            <a:solidFill>
              <a:srgbClr val="004C9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>
                <a:latin typeface="Calibri"/>
                <a:cs typeface="Calibri"/>
              </a:rPr>
              <a:t>First SSR2 magnet built at </a:t>
            </a:r>
            <a:r>
              <a:rPr lang="en-US" sz="1100" err="1">
                <a:latin typeface="Calibri"/>
                <a:cs typeface="Calibri"/>
              </a:rPr>
              <a:t>Cryomagnetics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3CEE82-B787-DF61-7EF8-B5195DA872E9}"/>
              </a:ext>
            </a:extLst>
          </p:cNvPr>
          <p:cNvSpPr txBox="1"/>
          <p:nvPr/>
        </p:nvSpPr>
        <p:spPr>
          <a:xfrm>
            <a:off x="8711773" y="48114"/>
            <a:ext cx="3107681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004C9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effectLst/>
                <a:latin typeface="Segoe UI"/>
              </a:rPr>
              <a:t>First </a:t>
            </a:r>
            <a:r>
              <a:rPr lang="en-US" sz="1200">
                <a:latin typeface="Segoe UI"/>
              </a:rPr>
              <a:t>pre-production</a:t>
            </a:r>
            <a:r>
              <a:rPr lang="en-US" sz="1200">
                <a:effectLst/>
                <a:latin typeface="Segoe UI"/>
              </a:rPr>
              <a:t> </a:t>
            </a:r>
            <a:r>
              <a:rPr lang="en-US" sz="1200">
                <a:latin typeface="Segoe UI"/>
              </a:rPr>
              <a:t>SSR2 </a:t>
            </a:r>
            <a:r>
              <a:rPr lang="en-US" sz="1200">
                <a:effectLst/>
                <a:latin typeface="Segoe UI"/>
              </a:rPr>
              <a:t>cavity</a:t>
            </a:r>
            <a:r>
              <a:rPr lang="en-US" sz="1200">
                <a:latin typeface="Segoe UI"/>
              </a:rPr>
              <a:t> at RI</a:t>
            </a:r>
            <a:endParaRPr lang="en-US" sz="1200">
              <a:effectLst/>
              <a:latin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186BF-7BC6-81F7-6459-5A9C902E4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184" y="337422"/>
            <a:ext cx="3145536" cy="195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73B67-3B19-FDD8-0960-375E8837B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803" y="2577472"/>
            <a:ext cx="3152394" cy="2095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89F896-53B8-D853-333B-E0B45DBA2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738" y="5018171"/>
            <a:ext cx="1753870" cy="1372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965169-1936-87F3-3AC9-56E6BAFEA0A7}"/>
              </a:ext>
            </a:extLst>
          </p:cNvPr>
          <p:cNvSpPr txBox="1"/>
          <p:nvPr/>
        </p:nvSpPr>
        <p:spPr>
          <a:xfrm>
            <a:off x="8723489" y="4713863"/>
            <a:ext cx="3111395" cy="261610"/>
          </a:xfrm>
          <a:prstGeom prst="rect">
            <a:avLst/>
          </a:prstGeom>
          <a:solidFill>
            <a:schemeClr val="bg1"/>
          </a:solidFill>
          <a:ln w="19050">
            <a:solidFill>
              <a:srgbClr val="004C9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err="1">
                <a:latin typeface="Calibri"/>
                <a:cs typeface="Calibri"/>
              </a:rPr>
              <a:t>Coldbox</a:t>
            </a:r>
            <a:r>
              <a:rPr lang="en-US" sz="1100">
                <a:latin typeface="Calibri"/>
                <a:cs typeface="Calibri"/>
              </a:rPr>
              <a:t> closure at </a:t>
            </a:r>
            <a:r>
              <a:rPr lang="en-US" sz="1100" err="1">
                <a:latin typeface="Calibri"/>
                <a:cs typeface="Calibri"/>
              </a:rPr>
              <a:t>ALaT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C8B936-2FD8-AFA3-B976-511DFFB29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7770" y="5016364"/>
            <a:ext cx="1360120" cy="10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12600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33101A2949044FA6D18EE16B59B553" ma:contentTypeVersion="6" ma:contentTypeDescription="Create a new document." ma:contentTypeScope="" ma:versionID="fa4589d83fafe7e3928c3de242b028a9">
  <xsd:schema xmlns:xsd="http://www.w3.org/2001/XMLSchema" xmlns:xs="http://www.w3.org/2001/XMLSchema" xmlns:p="http://schemas.microsoft.com/office/2006/metadata/properties" xmlns:ns2="c2f41339-2994-4b32-b283-be7311790204" xmlns:ns3="46816f9a-da28-4e47-a320-924bf2b120cb" targetNamespace="http://schemas.microsoft.com/office/2006/metadata/properties" ma:root="true" ma:fieldsID="3d1e1bae4c112cc07fd89affe6a26918" ns2:_="" ns3:_="">
    <xsd:import namespace="c2f41339-2994-4b32-b283-be7311790204"/>
    <xsd:import namespace="46816f9a-da28-4e47-a320-924bf2b120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f41339-2994-4b32-b283-be73117902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816f9a-da28-4e47-a320-924bf2b120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6816f9a-da28-4e47-a320-924bf2b120cb">
      <UserInfo>
        <DisplayName>Alexander Martinez</DisplayName>
        <AccountId>161</AccountId>
        <AccountType/>
      </UserInfo>
      <UserInfo>
        <DisplayName>Amy L. Pavnica</DisplayName>
        <AccountId>473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6FEB750-BE6A-45E4-9ED6-22C1F679E4E1}">
  <ds:schemaRefs>
    <ds:schemaRef ds:uri="46816f9a-da28-4e47-a320-924bf2b120cb"/>
    <ds:schemaRef ds:uri="c2f41339-2994-4b32-b283-be73117902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46816f9a-da28-4e47-a320-924bf2b120cb"/>
    <ds:schemaRef ds:uri="c2f41339-2994-4b32-b283-be731179020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0</TotalTime>
  <Words>2170</Words>
  <Application>Microsoft Macintosh PowerPoint</Application>
  <PresentationFormat>Widescreen</PresentationFormat>
  <Paragraphs>262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ＭＳ Ｐゴシック</vt:lpstr>
      <vt:lpstr>Arial</vt:lpstr>
      <vt:lpstr>Arial,Sans-Serif</vt:lpstr>
      <vt:lpstr>Calibri</vt:lpstr>
      <vt:lpstr>Geneva</vt:lpstr>
      <vt:lpstr>Helvetica</vt:lpstr>
      <vt:lpstr>Segoe UI</vt:lpstr>
      <vt:lpstr>Telegraf UltraBold</vt:lpstr>
      <vt:lpstr>2_Fermilab_PPT_090915</vt:lpstr>
      <vt:lpstr>PowerPoint Presentation</vt:lpstr>
      <vt:lpstr>Project Management</vt:lpstr>
      <vt:lpstr>Financials</vt:lpstr>
      <vt:lpstr>RLS Development Status</vt:lpstr>
      <vt:lpstr>QA</vt:lpstr>
      <vt:lpstr>ESH</vt:lpstr>
      <vt:lpstr>International</vt:lpstr>
      <vt:lpstr>Procurement</vt:lpstr>
      <vt:lpstr>SRF Cryo</vt:lpstr>
      <vt:lpstr>Accelerator Systems</vt:lpstr>
      <vt:lpstr>Installation and Commissioning</vt:lpstr>
      <vt:lpstr>Accelerator Complex</vt:lpstr>
      <vt:lpstr>Conventional Facilities</vt:lpstr>
      <vt:lpstr>Technical Integration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Cristian Boffo</cp:lastModifiedBy>
  <cp:revision>1</cp:revision>
  <cp:lastPrinted>2020-01-24T20:57:46Z</cp:lastPrinted>
  <dcterms:created xsi:type="dcterms:W3CDTF">2019-12-16T19:54:36Z</dcterms:created>
  <dcterms:modified xsi:type="dcterms:W3CDTF">2024-06-14T19:35:29Z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0x0101008233101A2949044FA6D18EE16B59B553</vt:lpwstr>
  </property>
</Properties>
</file>