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2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88245D6B-AD18-4031-B055-7203D5831605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83FF5A-7358-6370-E5E4-4C5D9FFB5607}"/>
              </a:ext>
            </a:extLst>
          </p:cNvPr>
          <p:cNvSpPr/>
          <p:nvPr/>
        </p:nvSpPr>
        <p:spPr>
          <a:xfrm>
            <a:off x="1802241" y="1020637"/>
            <a:ext cx="2925321" cy="208301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5CCB38-03E6-2C54-222C-5853D836D8E1}"/>
              </a:ext>
            </a:extLst>
          </p:cNvPr>
          <p:cNvSpPr/>
          <p:nvPr/>
        </p:nvSpPr>
        <p:spPr>
          <a:xfrm>
            <a:off x="5251162" y="1020637"/>
            <a:ext cx="2925320" cy="208301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9310EB7-21AC-E79C-511E-3C36AE1F7FC0}"/>
              </a:ext>
            </a:extLst>
          </p:cNvPr>
          <p:cNvCxnSpPr>
            <a:cxnSpLocks/>
          </p:cNvCxnSpPr>
          <p:nvPr/>
        </p:nvCxnSpPr>
        <p:spPr>
          <a:xfrm>
            <a:off x="3405287" y="3103648"/>
            <a:ext cx="1568897" cy="640080"/>
          </a:xfrm>
          <a:prstGeom prst="bentConnector3">
            <a:avLst>
              <a:gd name="adj1" fmla="val 99819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2945929-7BA2-21D6-5289-DCE57AD34A02}"/>
              </a:ext>
            </a:extLst>
          </p:cNvPr>
          <p:cNvSpPr/>
          <p:nvPr/>
        </p:nvSpPr>
        <p:spPr>
          <a:xfrm>
            <a:off x="6894045" y="3786602"/>
            <a:ext cx="231445" cy="56912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015F105-632B-3DE1-83C8-6BA59367E2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02335" y="3131921"/>
            <a:ext cx="739866" cy="68332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DB7617AD-E991-DD90-337E-3F3DF46CECCF}"/>
              </a:ext>
            </a:extLst>
          </p:cNvPr>
          <p:cNvSpPr/>
          <p:nvPr/>
        </p:nvSpPr>
        <p:spPr>
          <a:xfrm flipH="1">
            <a:off x="7903300" y="3558950"/>
            <a:ext cx="231445" cy="51221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BDBD051E-0A7A-BD0E-A25C-255BB56E5329}"/>
              </a:ext>
            </a:extLst>
          </p:cNvPr>
          <p:cNvSpPr/>
          <p:nvPr/>
        </p:nvSpPr>
        <p:spPr>
          <a:xfrm rot="16200000">
            <a:off x="4268531" y="2743265"/>
            <a:ext cx="339449" cy="4152742"/>
          </a:xfrm>
          <a:prstGeom prst="leftBrace">
            <a:avLst>
              <a:gd name="adj1" fmla="val 8333"/>
              <a:gd name="adj2" fmla="val 5009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9BA7930-CE03-DF9A-9319-E15F9C320062}"/>
              </a:ext>
            </a:extLst>
          </p:cNvPr>
          <p:cNvSpPr/>
          <p:nvPr/>
        </p:nvSpPr>
        <p:spPr>
          <a:xfrm rot="14652718">
            <a:off x="7114178" y="3994635"/>
            <a:ext cx="380253" cy="1146772"/>
          </a:xfrm>
          <a:prstGeom prst="leftBrace">
            <a:avLst>
              <a:gd name="adj1" fmla="val 12160"/>
              <a:gd name="adj2" fmla="val 5196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1F5B68-F873-2CB9-D31D-E1BF93E8E045}"/>
              </a:ext>
            </a:extLst>
          </p:cNvPr>
          <p:cNvSpPr txBox="1"/>
          <p:nvPr/>
        </p:nvSpPr>
        <p:spPr>
          <a:xfrm>
            <a:off x="4006907" y="4988661"/>
            <a:ext cx="104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98B4D1-9137-57FB-BC9A-005DAE467907}"/>
              </a:ext>
            </a:extLst>
          </p:cNvPr>
          <p:cNvSpPr txBox="1"/>
          <p:nvPr/>
        </p:nvSpPr>
        <p:spPr>
          <a:xfrm>
            <a:off x="7045811" y="4702581"/>
            <a:ext cx="97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DEDC34-599B-3AE9-2EDF-A040E0AC54AA}"/>
              </a:ext>
            </a:extLst>
          </p:cNvPr>
          <p:cNvSpPr txBox="1"/>
          <p:nvPr/>
        </p:nvSpPr>
        <p:spPr>
          <a:xfrm>
            <a:off x="8138539" y="3501050"/>
            <a:ext cx="86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 mm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79BFD-43B1-E4B0-4B81-761EF3C53760}"/>
              </a:ext>
            </a:extLst>
          </p:cNvPr>
          <p:cNvSpPr txBox="1"/>
          <p:nvPr/>
        </p:nvSpPr>
        <p:spPr>
          <a:xfrm>
            <a:off x="2897815" y="440884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f=0.05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ABF0A-9C44-6279-1F86-0F1E2207C125}"/>
              </a:ext>
            </a:extLst>
          </p:cNvPr>
          <p:cNvSpPr txBox="1"/>
          <p:nvPr/>
        </p:nvSpPr>
        <p:spPr>
          <a:xfrm>
            <a:off x="6442692" y="440884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f=0.20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E0508-BDBC-331C-65A2-8346E7276B4B}"/>
              </a:ext>
            </a:extLst>
          </p:cNvPr>
          <p:cNvSpPr txBox="1"/>
          <p:nvPr/>
        </p:nvSpPr>
        <p:spPr>
          <a:xfrm>
            <a:off x="1980567" y="4981864"/>
            <a:ext cx="51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(Beam moves left to right)</a:t>
            </a:r>
          </a:p>
        </p:txBody>
      </p:sp>
      <p:pic>
        <p:nvPicPr>
          <p:cNvPr id="9" name="Picture 8" descr="A blue screen with a rainbow colored object&#10;&#10;Description automatically generated with medium confidence">
            <a:extLst>
              <a:ext uri="{FF2B5EF4-FFF2-40B4-BE49-F238E27FC236}">
                <a16:creationId xmlns:a16="http://schemas.microsoft.com/office/drawing/2014/main" id="{0C9136B5-61C3-7F33-7E7C-F44B990D8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43" y="1515358"/>
            <a:ext cx="2793622" cy="2793622"/>
          </a:xfrm>
          <a:prstGeom prst="rect">
            <a:avLst/>
          </a:prstGeom>
        </p:spPr>
      </p:pic>
      <p:pic>
        <p:nvPicPr>
          <p:cNvPr id="10" name="Picture 9" descr="A blue screen with a rainbow colored oval&#10;&#10;Description automatically generated">
            <a:extLst>
              <a:ext uri="{FF2B5EF4-FFF2-40B4-BE49-F238E27FC236}">
                <a16:creationId xmlns:a16="http://schemas.microsoft.com/office/drawing/2014/main" id="{072206C1-790C-413E-4340-7115A3019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20" y="1515358"/>
            <a:ext cx="2793622" cy="279362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B81AF8-3032-6B68-043B-4BC4E43B48E2}"/>
              </a:ext>
            </a:extLst>
          </p:cNvPr>
          <p:cNvCxnSpPr/>
          <p:nvPr/>
        </p:nvCxnSpPr>
        <p:spPr>
          <a:xfrm>
            <a:off x="6894044" y="1227000"/>
            <a:ext cx="0" cy="288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8168EB-5EB8-C026-1398-5E308A4FDE47}"/>
              </a:ext>
            </a:extLst>
          </p:cNvPr>
          <p:cNvSpPr txBox="1"/>
          <p:nvPr/>
        </p:nvSpPr>
        <p:spPr>
          <a:xfrm>
            <a:off x="6442692" y="827461"/>
            <a:ext cx="234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Thin line: nanofiber mat viewed from side!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/>
          <p:nvPr/>
        </p:nvPicPr>
        <p:blipFill>
          <a:blip r:embed="rId4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  <p:pic>
        <p:nvPicPr>
          <p:cNvPr id="2" name="BOanimation">
            <a:hlinkClick r:id="" action="ppaction://media"/>
            <a:extLst>
              <a:ext uri="{FF2B5EF4-FFF2-40B4-BE49-F238E27FC236}">
                <a16:creationId xmlns:a16="http://schemas.microsoft.com/office/drawing/2014/main" id="{E703D11B-B762-E70A-543B-6A734B991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2530" y="1313260"/>
            <a:ext cx="4397707" cy="351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/>
          <p:nvPr/>
        </p:nvPicPr>
        <p:blipFill>
          <a:blip r:embed="rId2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28</Words>
  <Application>Microsoft Office PowerPoint</Application>
  <PresentationFormat>Custom</PresentationFormat>
  <Paragraphs>7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>William Asztalos</cp:lastModifiedBy>
  <cp:revision>6</cp:revision>
  <dcterms:created xsi:type="dcterms:W3CDTF">2024-06-18T17:10:03Z</dcterms:created>
  <dcterms:modified xsi:type="dcterms:W3CDTF">2024-06-18T22:55:49Z</dcterms:modified>
  <dc:language>en-US</dc:language>
</cp:coreProperties>
</file>