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6/12/2024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12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Supporting machine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Tuning up the machines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Adjusting NuMI intensity to keep baffle temp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Linac LIP nodes 615 and 737 went down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Secured MTA, ran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MI-40-2 vacuum cascade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Racked out Booster for inspection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Booster is back on and ready for studies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Ran F-Sector off for MI-52 pond strainer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Turned off Meson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MTA is transitioning to supervised access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Power outage at EAD Training Center, NW8, NS3, Feeder 32 has started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Setting up for Booster dedicated studies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6/12/2024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3" name="Picture 2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C5C76675-D388-1072-7E9B-EF4BC1A00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63601" y="732198"/>
            <a:ext cx="611259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2074</TotalTime>
  <Words>109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294</cp:revision>
  <cp:lastPrinted>2019-03-11T13:45:25Z</cp:lastPrinted>
  <dcterms:created xsi:type="dcterms:W3CDTF">2015-11-15T15:32:11Z</dcterms:created>
  <dcterms:modified xsi:type="dcterms:W3CDTF">2024-06-12T13:56:24Z</dcterms:modified>
</cp:coreProperties>
</file>