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6131" r:id="rId2"/>
    <p:sldId id="10502" r:id="rId3"/>
    <p:sldId id="10503" r:id="rId4"/>
    <p:sldId id="10504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D6EA"/>
    <a:srgbClr val="0432FF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 autoAdjust="0"/>
    <p:restoredTop sz="95858"/>
  </p:normalViewPr>
  <p:slideViewPr>
    <p:cSldViewPr snapToGrid="0" snapToObjects="1" showGuides="1">
      <p:cViewPr varScale="1">
        <p:scale>
          <a:sx n="114" d="100"/>
          <a:sy n="114" d="100"/>
        </p:scale>
        <p:origin x="744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9F647638-4115-2E47-BE7A-9AFDA42C318F}"/>
    <pc:docChg chg="custSel addSld delSld modSld sldOrd">
      <pc:chgData name="Gregory Rakness" userId="e762933e-c412-4afc-9c3c-ec92fae47034" providerId="ADAL" clId="{9F647638-4115-2E47-BE7A-9AFDA42C318F}" dt="2024-05-17T13:44:02.361" v="1976" actId="20577"/>
      <pc:docMkLst>
        <pc:docMk/>
      </pc:docMkLst>
      <pc:sldChg chg="modSp mod">
        <pc:chgData name="Gregory Rakness" userId="e762933e-c412-4afc-9c3c-ec92fae47034" providerId="ADAL" clId="{9F647638-4115-2E47-BE7A-9AFDA42C318F}" dt="2024-05-17T13:42:46.845" v="194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9F647638-4115-2E47-BE7A-9AFDA42C318F}" dt="2024-05-17T13:42:02.016" v="1904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9F647638-4115-2E47-BE7A-9AFDA42C318F}" dt="2024-05-17T13:42:46.845" v="194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add mod">
        <pc:chgData name="Gregory Rakness" userId="e762933e-c412-4afc-9c3c-ec92fae47034" providerId="ADAL" clId="{9F647638-4115-2E47-BE7A-9AFDA42C318F}" dt="2024-05-17T13:41:00.683" v="1876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9F647638-4115-2E47-BE7A-9AFDA42C318F}" dt="2024-05-17T13:41:00.683" v="1876" actId="20577"/>
          <ac:spMkLst>
            <pc:docMk/>
            <pc:sldMk cId="4084375298" sldId="6146"/>
            <ac:spMk id="2" creationId="{D482B3E8-3F7F-35CC-837C-9A61FD6CD817}"/>
          </ac:spMkLst>
        </pc:spChg>
        <pc:spChg chg="mod">
          <ac:chgData name="Gregory Rakness" userId="e762933e-c412-4afc-9c3c-ec92fae47034" providerId="ADAL" clId="{9F647638-4115-2E47-BE7A-9AFDA42C318F}" dt="2024-05-17T13:24:10.835" v="1626" actId="20577"/>
          <ac:spMkLst>
            <pc:docMk/>
            <pc:sldMk cId="4084375298" sldId="6146"/>
            <ac:spMk id="3" creationId="{5AB8BE55-6F9C-BFE9-D721-0F210D3C3109}"/>
          </ac:spMkLst>
        </pc:spChg>
        <pc:picChg chg="mod">
          <ac:chgData name="Gregory Rakness" userId="e762933e-c412-4afc-9c3c-ec92fae47034" providerId="ADAL" clId="{9F647638-4115-2E47-BE7A-9AFDA42C318F}" dt="2024-05-17T13:37:17.966" v="1636" actId="1076"/>
          <ac:picMkLst>
            <pc:docMk/>
            <pc:sldMk cId="4084375298" sldId="6146"/>
            <ac:picMk id="6" creationId="{2AE9CB2A-4332-73F2-DCCC-FBACE6554026}"/>
          </ac:picMkLst>
        </pc:picChg>
        <pc:picChg chg="add mod">
          <ac:chgData name="Gregory Rakness" userId="e762933e-c412-4afc-9c3c-ec92fae47034" providerId="ADAL" clId="{9F647638-4115-2E47-BE7A-9AFDA42C318F}" dt="2024-05-17T13:37:15.574" v="1635" actId="1076"/>
          <ac:picMkLst>
            <pc:docMk/>
            <pc:sldMk cId="4084375298" sldId="6146"/>
            <ac:picMk id="8" creationId="{A30CB221-C4DB-EC91-D085-C5D1F2715872}"/>
          </ac:picMkLst>
        </pc:picChg>
        <pc:picChg chg="del">
          <ac:chgData name="Gregory Rakness" userId="e762933e-c412-4afc-9c3c-ec92fae47034" providerId="ADAL" clId="{9F647638-4115-2E47-BE7A-9AFDA42C318F}" dt="2024-05-16T21:00:13.965" v="72" actId="478"/>
          <ac:picMkLst>
            <pc:docMk/>
            <pc:sldMk cId="4084375298" sldId="6146"/>
            <ac:picMk id="11" creationId="{37CEF7EF-5FE2-0EC3-753C-42E19D89DE30}"/>
          </ac:picMkLst>
        </pc:picChg>
        <pc:picChg chg="del">
          <ac:chgData name="Gregory Rakness" userId="e762933e-c412-4afc-9c3c-ec92fae47034" providerId="ADAL" clId="{9F647638-4115-2E47-BE7A-9AFDA42C318F}" dt="2024-05-17T13:02:29.786" v="658" actId="478"/>
          <ac:picMkLst>
            <pc:docMk/>
            <pc:sldMk cId="4084375298" sldId="6146"/>
            <ac:picMk id="14" creationId="{70D92182-13E4-AAC2-1C17-CAFE49CA1D3F}"/>
          </ac:picMkLst>
        </pc:picChg>
        <pc:cxnChg chg="mod">
          <ac:chgData name="Gregory Rakness" userId="e762933e-c412-4afc-9c3c-ec92fae47034" providerId="ADAL" clId="{9F647638-4115-2E47-BE7A-9AFDA42C318F}" dt="2024-05-17T13:37:26.538" v="1639" actId="14100"/>
          <ac:cxnSpMkLst>
            <pc:docMk/>
            <pc:sldMk cId="4084375298" sldId="6146"/>
            <ac:cxnSpMk id="9" creationId="{9AC734B5-7F96-D31B-323C-3DC195A8EB2E}"/>
          </ac:cxnSpMkLst>
        </pc:cxnChg>
        <pc:cxnChg chg="add mod">
          <ac:chgData name="Gregory Rakness" userId="e762933e-c412-4afc-9c3c-ec92fae47034" providerId="ADAL" clId="{9F647638-4115-2E47-BE7A-9AFDA42C318F}" dt="2024-05-17T13:37:55.176" v="1725" actId="14100"/>
          <ac:cxnSpMkLst>
            <pc:docMk/>
            <pc:sldMk cId="4084375298" sldId="6146"/>
            <ac:cxnSpMk id="13" creationId="{2BCB38F2-A517-A317-ACF9-B4F65E8DE959}"/>
          </ac:cxnSpMkLst>
        </pc:cxnChg>
      </pc:sldChg>
      <pc:sldChg chg="add del">
        <pc:chgData name="Gregory Rakness" userId="e762933e-c412-4afc-9c3c-ec92fae47034" providerId="ADAL" clId="{9F647638-4115-2E47-BE7A-9AFDA42C318F}" dt="2024-05-17T13:02:51.733" v="659" actId="2696"/>
        <pc:sldMkLst>
          <pc:docMk/>
          <pc:sldMk cId="1297943467" sldId="6147"/>
        </pc:sldMkLst>
      </pc:sldChg>
      <pc:sldChg chg="add del">
        <pc:chgData name="Gregory Rakness" userId="e762933e-c412-4afc-9c3c-ec92fae47034" providerId="ADAL" clId="{9F647638-4115-2E47-BE7A-9AFDA42C318F}" dt="2024-05-16T21:07:27.065" v="243" actId="2696"/>
        <pc:sldMkLst>
          <pc:docMk/>
          <pc:sldMk cId="3209686046" sldId="6148"/>
        </pc:sldMkLst>
      </pc:sldChg>
      <pc:sldChg chg="addSp delSp modSp add mod chgLayout">
        <pc:chgData name="Gregory Rakness" userId="e762933e-c412-4afc-9c3c-ec92fae47034" providerId="ADAL" clId="{9F647638-4115-2E47-BE7A-9AFDA42C318F}" dt="2024-05-17T13:41:47.658" v="1902" actId="20577"/>
        <pc:sldMkLst>
          <pc:docMk/>
          <pc:sldMk cId="3121558891" sldId="6149"/>
        </pc:sldMkLst>
        <pc:spChg chg="mod ord">
          <ac:chgData name="Gregory Rakness" userId="e762933e-c412-4afc-9c3c-ec92fae47034" providerId="ADAL" clId="{9F647638-4115-2E47-BE7A-9AFDA42C318F}" dt="2024-05-17T13:41:47.658" v="1902" actId="20577"/>
          <ac:spMkLst>
            <pc:docMk/>
            <pc:sldMk cId="3121558891" sldId="6149"/>
            <ac:spMk id="2" creationId="{550DB4FF-DAD0-FEC6-C370-300D783913BB}"/>
          </ac:spMkLst>
        </pc:spChg>
        <pc:spChg chg="mod ord">
          <ac:chgData name="Gregory Rakness" userId="e762933e-c412-4afc-9c3c-ec92fae47034" providerId="ADAL" clId="{9F647638-4115-2E47-BE7A-9AFDA42C318F}" dt="2024-05-17T13:24:17.586" v="1630" actId="20577"/>
          <ac:spMkLst>
            <pc:docMk/>
            <pc:sldMk cId="3121558891" sldId="6149"/>
            <ac:spMk id="3" creationId="{75A961B5-113B-A36D-B83C-8E92BB0AB7B0}"/>
          </ac:spMkLst>
        </pc:spChg>
        <pc:spChg chg="mod ord">
          <ac:chgData name="Gregory Rakness" userId="e762933e-c412-4afc-9c3c-ec92fae47034" providerId="ADAL" clId="{9F647638-4115-2E47-BE7A-9AFDA42C318F}" dt="2024-05-17T13:03:32.631" v="690" actId="700"/>
          <ac:spMkLst>
            <pc:docMk/>
            <pc:sldMk cId="3121558891" sldId="6149"/>
            <ac:spMk id="4" creationId="{517A0AE1-1AC5-1F58-C049-520D9825E5E7}"/>
          </ac:spMkLst>
        </pc:spChg>
        <pc:spChg chg="mod ord">
          <ac:chgData name="Gregory Rakness" userId="e762933e-c412-4afc-9c3c-ec92fae47034" providerId="ADAL" clId="{9F647638-4115-2E47-BE7A-9AFDA42C318F}" dt="2024-05-17T13:03:32.631" v="690" actId="700"/>
          <ac:spMkLst>
            <pc:docMk/>
            <pc:sldMk cId="3121558891" sldId="6149"/>
            <ac:spMk id="5" creationId="{9C2CA0B0-25D9-4EDF-35D5-550CE9D1CF8A}"/>
          </ac:spMkLst>
        </pc:spChg>
        <pc:spChg chg="add mod">
          <ac:chgData name="Gregory Rakness" userId="e762933e-c412-4afc-9c3c-ec92fae47034" providerId="ADAL" clId="{9F647638-4115-2E47-BE7A-9AFDA42C318F}" dt="2024-05-17T13:40:47.900" v="1873" actId="1076"/>
          <ac:spMkLst>
            <pc:docMk/>
            <pc:sldMk cId="3121558891" sldId="6149"/>
            <ac:spMk id="10" creationId="{282FA80B-C1C0-3C49-29C9-C5C976C48F52}"/>
          </ac:spMkLst>
        </pc:spChg>
        <pc:spChg chg="del">
          <ac:chgData name="Gregory Rakness" userId="e762933e-c412-4afc-9c3c-ec92fae47034" providerId="ADAL" clId="{9F647638-4115-2E47-BE7A-9AFDA42C318F}" dt="2024-05-17T13:03:01.534" v="664" actId="478"/>
          <ac:spMkLst>
            <pc:docMk/>
            <pc:sldMk cId="3121558891" sldId="6149"/>
            <ac:spMk id="12" creationId="{E2A6E877-78AC-724D-1EBB-85DF23B5D62D}"/>
          </ac:spMkLst>
        </pc:spChg>
        <pc:spChg chg="add mod">
          <ac:chgData name="Gregory Rakness" userId="e762933e-c412-4afc-9c3c-ec92fae47034" providerId="ADAL" clId="{9F647638-4115-2E47-BE7A-9AFDA42C318F}" dt="2024-05-17T13:40:50.879" v="1874" actId="1076"/>
          <ac:spMkLst>
            <pc:docMk/>
            <pc:sldMk cId="3121558891" sldId="6149"/>
            <ac:spMk id="13" creationId="{447EE78F-CACA-2CC7-3E5A-4CE46A16AD55}"/>
          </ac:spMkLst>
        </pc:spChg>
        <pc:spChg chg="del">
          <ac:chgData name="Gregory Rakness" userId="e762933e-c412-4afc-9c3c-ec92fae47034" providerId="ADAL" clId="{9F647638-4115-2E47-BE7A-9AFDA42C318F}" dt="2024-05-17T13:03:05.990" v="668" actId="478"/>
          <ac:spMkLst>
            <pc:docMk/>
            <pc:sldMk cId="3121558891" sldId="6149"/>
            <ac:spMk id="14" creationId="{6B4B04DB-A136-2E36-A55F-967DFC3F76D7}"/>
          </ac:spMkLst>
        </pc:spChg>
        <pc:spChg chg="del">
          <ac:chgData name="Gregory Rakness" userId="e762933e-c412-4afc-9c3c-ec92fae47034" providerId="ADAL" clId="{9F647638-4115-2E47-BE7A-9AFDA42C318F}" dt="2024-05-17T13:03:03.858" v="666" actId="478"/>
          <ac:spMkLst>
            <pc:docMk/>
            <pc:sldMk cId="3121558891" sldId="6149"/>
            <ac:spMk id="15" creationId="{A11DDEF7-184B-F4B8-BA0C-D44C052358CF}"/>
          </ac:spMkLst>
        </pc:spChg>
        <pc:spChg chg="del">
          <ac:chgData name="Gregory Rakness" userId="e762933e-c412-4afc-9c3c-ec92fae47034" providerId="ADAL" clId="{9F647638-4115-2E47-BE7A-9AFDA42C318F}" dt="2024-05-17T13:03:07.560" v="669" actId="478"/>
          <ac:spMkLst>
            <pc:docMk/>
            <pc:sldMk cId="3121558891" sldId="6149"/>
            <ac:spMk id="16" creationId="{DF9BAEEA-FFE8-3987-F2F1-5E948A77EA12}"/>
          </ac:spMkLst>
        </pc:spChg>
        <pc:spChg chg="del">
          <ac:chgData name="Gregory Rakness" userId="e762933e-c412-4afc-9c3c-ec92fae47034" providerId="ADAL" clId="{9F647638-4115-2E47-BE7A-9AFDA42C318F}" dt="2024-05-17T13:03:19.572" v="672" actId="478"/>
          <ac:spMkLst>
            <pc:docMk/>
            <pc:sldMk cId="3121558891" sldId="6149"/>
            <ac:spMk id="17" creationId="{83978088-1ED7-733E-F4DB-E5A3A5422A7D}"/>
          </ac:spMkLst>
        </pc:spChg>
        <pc:spChg chg="del">
          <ac:chgData name="Gregory Rakness" userId="e762933e-c412-4afc-9c3c-ec92fae47034" providerId="ADAL" clId="{9F647638-4115-2E47-BE7A-9AFDA42C318F}" dt="2024-05-17T13:03:17.969" v="671" actId="478"/>
          <ac:spMkLst>
            <pc:docMk/>
            <pc:sldMk cId="3121558891" sldId="6149"/>
            <ac:spMk id="18" creationId="{F0C15A7D-F303-0C34-78D3-2E4DE35F1228}"/>
          </ac:spMkLst>
        </pc:spChg>
        <pc:spChg chg="del">
          <ac:chgData name="Gregory Rakness" userId="e762933e-c412-4afc-9c3c-ec92fae47034" providerId="ADAL" clId="{9F647638-4115-2E47-BE7A-9AFDA42C318F}" dt="2024-05-17T13:03:05.031" v="667" actId="478"/>
          <ac:spMkLst>
            <pc:docMk/>
            <pc:sldMk cId="3121558891" sldId="6149"/>
            <ac:spMk id="19" creationId="{3BFDA988-EF16-4D3D-9C4A-0815703A52D0}"/>
          </ac:spMkLst>
        </pc:spChg>
        <pc:spChg chg="add mod">
          <ac:chgData name="Gregory Rakness" userId="e762933e-c412-4afc-9c3c-ec92fae47034" providerId="ADAL" clId="{9F647638-4115-2E47-BE7A-9AFDA42C318F}" dt="2024-05-17T13:40:55.162" v="1875" actId="1076"/>
          <ac:spMkLst>
            <pc:docMk/>
            <pc:sldMk cId="3121558891" sldId="6149"/>
            <ac:spMk id="20" creationId="{8EF440E1-C7E9-0E99-86F6-F4FA4E69E930}"/>
          </ac:spMkLst>
        </pc:spChg>
        <pc:picChg chg="del">
          <ac:chgData name="Gregory Rakness" userId="e762933e-c412-4afc-9c3c-ec92fae47034" providerId="ADAL" clId="{9F647638-4115-2E47-BE7A-9AFDA42C318F}" dt="2024-05-17T13:02:59.727" v="663" actId="478"/>
          <ac:picMkLst>
            <pc:docMk/>
            <pc:sldMk cId="3121558891" sldId="6149"/>
            <ac:picMk id="7" creationId="{B907C124-3A0F-26F6-4236-878601053C23}"/>
          </ac:picMkLst>
        </pc:picChg>
        <pc:picChg chg="add mod">
          <ac:chgData name="Gregory Rakness" userId="e762933e-c412-4afc-9c3c-ec92fae47034" providerId="ADAL" clId="{9F647638-4115-2E47-BE7A-9AFDA42C318F}" dt="2024-05-17T13:38:49.972" v="1756" actId="1076"/>
          <ac:picMkLst>
            <pc:docMk/>
            <pc:sldMk cId="3121558891" sldId="6149"/>
            <ac:picMk id="8" creationId="{1F57E1A6-DF95-09F2-F683-724811F0F0DF}"/>
          </ac:picMkLst>
        </pc:picChg>
        <pc:picChg chg="del">
          <ac:chgData name="Gregory Rakness" userId="e762933e-c412-4afc-9c3c-ec92fae47034" providerId="ADAL" clId="{9F647638-4115-2E47-BE7A-9AFDA42C318F}" dt="2024-05-17T13:03:02.784" v="665" actId="478"/>
          <ac:picMkLst>
            <pc:docMk/>
            <pc:sldMk cId="3121558891" sldId="6149"/>
            <ac:picMk id="9" creationId="{322376D2-3620-F488-BE46-190062B4F667}"/>
          </ac:picMkLst>
        </pc:picChg>
        <pc:picChg chg="del">
          <ac:chgData name="Gregory Rakness" userId="e762933e-c412-4afc-9c3c-ec92fae47034" providerId="ADAL" clId="{9F647638-4115-2E47-BE7A-9AFDA42C318F}" dt="2024-05-17T13:03:12.442" v="670" actId="478"/>
          <ac:picMkLst>
            <pc:docMk/>
            <pc:sldMk cId="3121558891" sldId="6149"/>
            <ac:picMk id="11" creationId="{5AA4B470-4F66-7C73-7971-6731ACDB448C}"/>
          </ac:picMkLst>
        </pc:picChg>
        <pc:cxnChg chg="add mod">
          <ac:chgData name="Gregory Rakness" userId="e762933e-c412-4afc-9c3c-ec92fae47034" providerId="ADAL" clId="{9F647638-4115-2E47-BE7A-9AFDA42C318F}" dt="2024-05-17T13:41:10.439" v="1879" actId="14100"/>
          <ac:cxnSpMkLst>
            <pc:docMk/>
            <pc:sldMk cId="3121558891" sldId="6149"/>
            <ac:cxnSpMk id="21" creationId="{B9FD603B-6EFA-04B6-6090-296C859BAB4C}"/>
          </ac:cxnSpMkLst>
        </pc:cxnChg>
        <pc:cxnChg chg="add mod">
          <ac:chgData name="Gregory Rakness" userId="e762933e-c412-4afc-9c3c-ec92fae47034" providerId="ADAL" clId="{9F647638-4115-2E47-BE7A-9AFDA42C318F}" dt="2024-05-17T13:41:20.458" v="1883" actId="14100"/>
          <ac:cxnSpMkLst>
            <pc:docMk/>
            <pc:sldMk cId="3121558891" sldId="6149"/>
            <ac:cxnSpMk id="24" creationId="{17DC56A5-24E5-2D8C-621D-162242755D84}"/>
          </ac:cxnSpMkLst>
        </pc:cxnChg>
        <pc:cxnChg chg="add mod">
          <ac:chgData name="Gregory Rakness" userId="e762933e-c412-4afc-9c3c-ec92fae47034" providerId="ADAL" clId="{9F647638-4115-2E47-BE7A-9AFDA42C318F}" dt="2024-05-17T13:41:30.707" v="1887" actId="14100"/>
          <ac:cxnSpMkLst>
            <pc:docMk/>
            <pc:sldMk cId="3121558891" sldId="6149"/>
            <ac:cxnSpMk id="27" creationId="{95927094-67B1-357E-EB25-36A4BEA774D9}"/>
          </ac:cxnSpMkLst>
        </pc:cxnChg>
      </pc:sldChg>
      <pc:sldChg chg="del">
        <pc:chgData name="Gregory Rakness" userId="e762933e-c412-4afc-9c3c-ec92fae47034" providerId="ADAL" clId="{9F647638-4115-2E47-BE7A-9AFDA42C318F}" dt="2024-05-16T21:07:19.306" v="241" actId="2696"/>
        <pc:sldMkLst>
          <pc:docMk/>
          <pc:sldMk cId="2426988420" sldId="6150"/>
        </pc:sldMkLst>
      </pc:sldChg>
      <pc:sldChg chg="addSp delSp modSp mod chgLayout">
        <pc:chgData name="Gregory Rakness" userId="e762933e-c412-4afc-9c3c-ec92fae47034" providerId="ADAL" clId="{9F647638-4115-2E47-BE7A-9AFDA42C318F}" dt="2024-05-17T13:43:43.161" v="1971" actId="20577"/>
        <pc:sldMkLst>
          <pc:docMk/>
          <pc:sldMk cId="502143989" sldId="6153"/>
        </pc:sldMkLst>
        <pc:spChg chg="mod ord">
          <ac:chgData name="Gregory Rakness" userId="e762933e-c412-4afc-9c3c-ec92fae47034" providerId="ADAL" clId="{9F647638-4115-2E47-BE7A-9AFDA42C318F}" dt="2024-05-17T13:43:43.161" v="1971" actId="20577"/>
          <ac:spMkLst>
            <pc:docMk/>
            <pc:sldMk cId="502143989" sldId="6153"/>
            <ac:spMk id="2" creationId="{E61CA16E-010E-1AC3-17B0-8B26978C6EF8}"/>
          </ac:spMkLst>
        </pc:spChg>
        <pc:spChg chg="mod ord">
          <ac:chgData name="Gregory Rakness" userId="e762933e-c412-4afc-9c3c-ec92fae47034" providerId="ADAL" clId="{9F647638-4115-2E47-BE7A-9AFDA42C318F}" dt="2024-05-17T13:07:37.699" v="1057" actId="700"/>
          <ac:spMkLst>
            <pc:docMk/>
            <pc:sldMk cId="502143989" sldId="6153"/>
            <ac:spMk id="3" creationId="{82640D53-F6B9-C1FD-1CA7-A9D5BB659F47}"/>
          </ac:spMkLst>
        </pc:spChg>
        <pc:spChg chg="mod ord">
          <ac:chgData name="Gregory Rakness" userId="e762933e-c412-4afc-9c3c-ec92fae47034" providerId="ADAL" clId="{9F647638-4115-2E47-BE7A-9AFDA42C318F}" dt="2024-05-17T13:07:37.699" v="1057" actId="700"/>
          <ac:spMkLst>
            <pc:docMk/>
            <pc:sldMk cId="502143989" sldId="6153"/>
            <ac:spMk id="4" creationId="{3EA390E1-EE32-D4B1-0340-3B2984871998}"/>
          </ac:spMkLst>
        </pc:spChg>
        <pc:spChg chg="mod ord">
          <ac:chgData name="Gregory Rakness" userId="e762933e-c412-4afc-9c3c-ec92fae47034" providerId="ADAL" clId="{9F647638-4115-2E47-BE7A-9AFDA42C318F}" dt="2024-05-17T13:07:37.699" v="1057" actId="700"/>
          <ac:spMkLst>
            <pc:docMk/>
            <pc:sldMk cId="502143989" sldId="6153"/>
            <ac:spMk id="5" creationId="{7EF1DE53-3BD0-14FD-86A2-285D8AE761D1}"/>
          </ac:spMkLst>
        </pc:spChg>
        <pc:picChg chg="add del mod">
          <ac:chgData name="Gregory Rakness" userId="e762933e-c412-4afc-9c3c-ec92fae47034" providerId="ADAL" clId="{9F647638-4115-2E47-BE7A-9AFDA42C318F}" dt="2024-05-17T13:07:21.693" v="1052" actId="21"/>
          <ac:picMkLst>
            <pc:docMk/>
            <pc:sldMk cId="502143989" sldId="6153"/>
            <ac:picMk id="6" creationId="{E399DD27-7AEB-7E16-ABB4-FC888269CC1D}"/>
          </ac:picMkLst>
        </pc:picChg>
      </pc:sldChg>
      <pc:sldChg chg="del">
        <pc:chgData name="Gregory Rakness" userId="e762933e-c412-4afc-9c3c-ec92fae47034" providerId="ADAL" clId="{9F647638-4115-2E47-BE7A-9AFDA42C318F}" dt="2024-05-16T21:07:23.748" v="242" actId="2696"/>
        <pc:sldMkLst>
          <pc:docMk/>
          <pc:sldMk cId="2054962645" sldId="10499"/>
        </pc:sldMkLst>
      </pc:sldChg>
      <pc:sldChg chg="new del ord">
        <pc:chgData name="Gregory Rakness" userId="e762933e-c412-4afc-9c3c-ec92fae47034" providerId="ADAL" clId="{9F647638-4115-2E47-BE7A-9AFDA42C318F}" dt="2024-05-17T13:19:05.706" v="1622" actId="2696"/>
        <pc:sldMkLst>
          <pc:docMk/>
          <pc:sldMk cId="2411272855" sldId="10500"/>
        </pc:sldMkLst>
      </pc:sldChg>
      <pc:sldChg chg="addSp delSp modSp new mod">
        <pc:chgData name="Gregory Rakness" userId="e762933e-c412-4afc-9c3c-ec92fae47034" providerId="ADAL" clId="{9F647638-4115-2E47-BE7A-9AFDA42C318F}" dt="2024-05-17T13:44:02.361" v="1976" actId="20577"/>
        <pc:sldMkLst>
          <pc:docMk/>
          <pc:sldMk cId="961593203" sldId="10501"/>
        </pc:sldMkLst>
        <pc:spChg chg="mod">
          <ac:chgData name="Gregory Rakness" userId="e762933e-c412-4afc-9c3c-ec92fae47034" providerId="ADAL" clId="{9F647638-4115-2E47-BE7A-9AFDA42C318F}" dt="2024-05-17T13:44:02.361" v="1976" actId="20577"/>
          <ac:spMkLst>
            <pc:docMk/>
            <pc:sldMk cId="961593203" sldId="10501"/>
            <ac:spMk id="2" creationId="{16707C1D-E386-426B-FA09-860ED94F5E61}"/>
          </ac:spMkLst>
        </pc:spChg>
        <pc:spChg chg="mod">
          <ac:chgData name="Gregory Rakness" userId="e762933e-c412-4afc-9c3c-ec92fae47034" providerId="ADAL" clId="{9F647638-4115-2E47-BE7A-9AFDA42C318F}" dt="2024-05-17T13:13:43.547" v="1559" actId="20577"/>
          <ac:spMkLst>
            <pc:docMk/>
            <pc:sldMk cId="961593203" sldId="10501"/>
            <ac:spMk id="3" creationId="{F4B6CFB6-587C-F1CF-AD4B-3C3C2D303254}"/>
          </ac:spMkLst>
        </pc:spChg>
        <pc:spChg chg="add mod">
          <ac:chgData name="Gregory Rakness" userId="e762933e-c412-4afc-9c3c-ec92fae47034" providerId="ADAL" clId="{9F647638-4115-2E47-BE7A-9AFDA42C318F}" dt="2024-05-17T13:13:02.148" v="1490" actId="1035"/>
          <ac:spMkLst>
            <pc:docMk/>
            <pc:sldMk cId="961593203" sldId="10501"/>
            <ac:spMk id="8" creationId="{4E76433D-EB50-17AA-EF07-D6414583371B}"/>
          </ac:spMkLst>
        </pc:spChg>
        <pc:spChg chg="add mod">
          <ac:chgData name="Gregory Rakness" userId="e762933e-c412-4afc-9c3c-ec92fae47034" providerId="ADAL" clId="{9F647638-4115-2E47-BE7A-9AFDA42C318F}" dt="2024-05-17T13:13:02.148" v="1490" actId="1035"/>
          <ac:spMkLst>
            <pc:docMk/>
            <pc:sldMk cId="961593203" sldId="10501"/>
            <ac:spMk id="11" creationId="{9B52B328-7791-A165-90A9-29C2CED130D1}"/>
          </ac:spMkLst>
        </pc:spChg>
        <pc:spChg chg="add del mod">
          <ac:chgData name="Gregory Rakness" userId="e762933e-c412-4afc-9c3c-ec92fae47034" providerId="ADAL" clId="{9F647638-4115-2E47-BE7A-9AFDA42C318F}" dt="2024-05-17T13:13:27.215" v="1529"/>
          <ac:spMkLst>
            <pc:docMk/>
            <pc:sldMk cId="961593203" sldId="10501"/>
            <ac:spMk id="13" creationId="{02748833-9660-1FBC-C862-DD33607F70D7}"/>
          </ac:spMkLst>
        </pc:spChg>
        <pc:picChg chg="add mod">
          <ac:chgData name="Gregory Rakness" userId="e762933e-c412-4afc-9c3c-ec92fae47034" providerId="ADAL" clId="{9F647638-4115-2E47-BE7A-9AFDA42C318F}" dt="2024-05-17T13:13:02.148" v="1490" actId="1035"/>
          <ac:picMkLst>
            <pc:docMk/>
            <pc:sldMk cId="961593203" sldId="10501"/>
            <ac:picMk id="6" creationId="{6D012C03-9037-E559-3ADB-F3730C185EB6}"/>
          </ac:picMkLst>
        </pc:picChg>
        <pc:picChg chg="add mod">
          <ac:chgData name="Gregory Rakness" userId="e762933e-c412-4afc-9c3c-ec92fae47034" providerId="ADAL" clId="{9F647638-4115-2E47-BE7A-9AFDA42C318F}" dt="2024-05-17T13:13:02.148" v="1490" actId="1035"/>
          <ac:picMkLst>
            <pc:docMk/>
            <pc:sldMk cId="961593203" sldId="10501"/>
            <ac:picMk id="9" creationId="{89AD922D-CF35-C998-5109-DF44F53596E5}"/>
          </ac:picMkLst>
        </pc:picChg>
      </pc:sldChg>
    </pc:docChg>
  </pc:docChgLst>
  <pc:docChgLst>
    <pc:chgData name="Gregory Rakness" userId="e762933e-c412-4afc-9c3c-ec92fae47034" providerId="ADAL" clId="{A6D41D22-B1D5-8C4D-8AC3-0846E249D4B5}"/>
    <pc:docChg chg="custSel addSld delSld modSld sldOrd">
      <pc:chgData name="Gregory Rakness" userId="e762933e-c412-4afc-9c3c-ec92fae47034" providerId="ADAL" clId="{A6D41D22-B1D5-8C4D-8AC3-0846E249D4B5}" dt="2024-06-14T13:40:13.272" v="1170" actId="20577"/>
      <pc:docMkLst>
        <pc:docMk/>
      </pc:docMkLst>
      <pc:sldChg chg="modSp mod">
        <pc:chgData name="Gregory Rakness" userId="e762933e-c412-4afc-9c3c-ec92fae47034" providerId="ADAL" clId="{A6D41D22-B1D5-8C4D-8AC3-0846E249D4B5}" dt="2024-06-14T13:40:13.272" v="1170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A6D41D22-B1D5-8C4D-8AC3-0846E249D4B5}" dt="2024-06-14T13:39:30.581" v="1132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A6D41D22-B1D5-8C4D-8AC3-0846E249D4B5}" dt="2024-06-14T13:40:13.272" v="1170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A6D41D22-B1D5-8C4D-8AC3-0846E249D4B5}" dt="2024-06-14T13:39:12.669" v="1121" actId="2696"/>
        <pc:sldMkLst>
          <pc:docMk/>
          <pc:sldMk cId="4084375298" sldId="6146"/>
        </pc:sldMkLst>
      </pc:sldChg>
      <pc:sldChg chg="del">
        <pc:chgData name="Gregory Rakness" userId="e762933e-c412-4afc-9c3c-ec92fae47034" providerId="ADAL" clId="{A6D41D22-B1D5-8C4D-8AC3-0846E249D4B5}" dt="2024-06-14T13:39:14.844" v="1122" actId="2696"/>
        <pc:sldMkLst>
          <pc:docMk/>
          <pc:sldMk cId="3121558891" sldId="6149"/>
        </pc:sldMkLst>
      </pc:sldChg>
      <pc:sldChg chg="del">
        <pc:chgData name="Gregory Rakness" userId="e762933e-c412-4afc-9c3c-ec92fae47034" providerId="ADAL" clId="{A6D41D22-B1D5-8C4D-8AC3-0846E249D4B5}" dt="2024-06-14T13:39:16.230" v="1123" actId="2696"/>
        <pc:sldMkLst>
          <pc:docMk/>
          <pc:sldMk cId="502143989" sldId="6153"/>
        </pc:sldMkLst>
      </pc:sldChg>
      <pc:sldChg chg="del">
        <pc:chgData name="Gregory Rakness" userId="e762933e-c412-4afc-9c3c-ec92fae47034" providerId="ADAL" clId="{A6D41D22-B1D5-8C4D-8AC3-0846E249D4B5}" dt="2024-06-14T13:39:18.445" v="1124" actId="2696"/>
        <pc:sldMkLst>
          <pc:docMk/>
          <pc:sldMk cId="961593203" sldId="10501"/>
        </pc:sldMkLst>
      </pc:sldChg>
      <pc:sldChg chg="addSp modSp new mod ord">
        <pc:chgData name="Gregory Rakness" userId="e762933e-c412-4afc-9c3c-ec92fae47034" providerId="ADAL" clId="{A6D41D22-B1D5-8C4D-8AC3-0846E249D4B5}" dt="2024-06-14T13:38:46.472" v="1100" actId="11529"/>
        <pc:sldMkLst>
          <pc:docMk/>
          <pc:sldMk cId="523878527" sldId="10502"/>
        </pc:sldMkLst>
        <pc:spChg chg="mod">
          <ac:chgData name="Gregory Rakness" userId="e762933e-c412-4afc-9c3c-ec92fae47034" providerId="ADAL" clId="{A6D41D22-B1D5-8C4D-8AC3-0846E249D4B5}" dt="2024-06-14T13:38:37.208" v="1099" actId="20577"/>
          <ac:spMkLst>
            <pc:docMk/>
            <pc:sldMk cId="523878527" sldId="10502"/>
            <ac:spMk id="2" creationId="{5FDAD4AC-05EC-8CC3-9ED6-5D1A1B043FD8}"/>
          </ac:spMkLst>
        </pc:spChg>
        <pc:spChg chg="mod">
          <ac:chgData name="Gregory Rakness" userId="e762933e-c412-4afc-9c3c-ec92fae47034" providerId="ADAL" clId="{A6D41D22-B1D5-8C4D-8AC3-0846E249D4B5}" dt="2024-06-13T19:54:38.244" v="820" actId="20577"/>
          <ac:spMkLst>
            <pc:docMk/>
            <pc:sldMk cId="523878527" sldId="10502"/>
            <ac:spMk id="3" creationId="{36564B04-8615-ADAC-9C22-62A533FDD373}"/>
          </ac:spMkLst>
        </pc:spChg>
        <pc:picChg chg="add mod">
          <ac:chgData name="Gregory Rakness" userId="e762933e-c412-4afc-9c3c-ec92fae47034" providerId="ADAL" clId="{A6D41D22-B1D5-8C4D-8AC3-0846E249D4B5}" dt="2024-06-14T13:38:31.365" v="1097" actId="1038"/>
          <ac:picMkLst>
            <pc:docMk/>
            <pc:sldMk cId="523878527" sldId="10502"/>
            <ac:picMk id="7" creationId="{8938AE8A-2CF1-6B2A-EF50-DFB8C71DA9C0}"/>
          </ac:picMkLst>
        </pc:picChg>
        <pc:cxnChg chg="add">
          <ac:chgData name="Gregory Rakness" userId="e762933e-c412-4afc-9c3c-ec92fae47034" providerId="ADAL" clId="{A6D41D22-B1D5-8C4D-8AC3-0846E249D4B5}" dt="2024-06-14T13:38:46.472" v="1100" actId="11529"/>
          <ac:cxnSpMkLst>
            <pc:docMk/>
            <pc:sldMk cId="523878527" sldId="10502"/>
            <ac:cxnSpMk id="9" creationId="{2F040642-C69B-7AB7-E642-2B99D21BB7E6}"/>
          </ac:cxnSpMkLst>
        </pc:cxnChg>
      </pc:sldChg>
      <pc:sldChg chg="addSp modSp add mod">
        <pc:chgData name="Gregory Rakness" userId="e762933e-c412-4afc-9c3c-ec92fae47034" providerId="ADAL" clId="{A6D41D22-B1D5-8C4D-8AC3-0846E249D4B5}" dt="2024-06-14T13:39:06.441" v="1120" actId="20577"/>
        <pc:sldMkLst>
          <pc:docMk/>
          <pc:sldMk cId="2488684317" sldId="10503"/>
        </pc:sldMkLst>
        <pc:spChg chg="mod">
          <ac:chgData name="Gregory Rakness" userId="e762933e-c412-4afc-9c3c-ec92fae47034" providerId="ADAL" clId="{A6D41D22-B1D5-8C4D-8AC3-0846E249D4B5}" dt="2024-06-14T13:39:06.441" v="1120" actId="20577"/>
          <ac:spMkLst>
            <pc:docMk/>
            <pc:sldMk cId="2488684317" sldId="10503"/>
            <ac:spMk id="2" creationId="{5FDAD4AC-05EC-8CC3-9ED6-5D1A1B043FD8}"/>
          </ac:spMkLst>
        </pc:spChg>
        <pc:spChg chg="mod">
          <ac:chgData name="Gregory Rakness" userId="e762933e-c412-4afc-9c3c-ec92fae47034" providerId="ADAL" clId="{A6D41D22-B1D5-8C4D-8AC3-0846E249D4B5}" dt="2024-06-13T19:54:43.351" v="826" actId="20577"/>
          <ac:spMkLst>
            <pc:docMk/>
            <pc:sldMk cId="2488684317" sldId="10503"/>
            <ac:spMk id="3" creationId="{36564B04-8615-ADAC-9C22-62A533FDD373}"/>
          </ac:spMkLst>
        </pc:spChg>
        <pc:picChg chg="add mod">
          <ac:chgData name="Gregory Rakness" userId="e762933e-c412-4afc-9c3c-ec92fae47034" providerId="ADAL" clId="{A6D41D22-B1D5-8C4D-8AC3-0846E249D4B5}" dt="2024-06-14T13:35:52.079" v="1021" actId="1076"/>
          <ac:picMkLst>
            <pc:docMk/>
            <pc:sldMk cId="2488684317" sldId="10503"/>
            <ac:picMk id="7" creationId="{7E17DE94-7F08-82E0-3A7E-D216FA1A24A0}"/>
          </ac:picMkLst>
        </pc:picChg>
      </pc:sldChg>
      <pc:sldChg chg="addSp modSp add mod chgLayout">
        <pc:chgData name="Gregory Rakness" userId="e762933e-c412-4afc-9c3c-ec92fae47034" providerId="ADAL" clId="{A6D41D22-B1D5-8C4D-8AC3-0846E249D4B5}" dt="2024-06-13T19:58:38.918" v="927" actId="1037"/>
        <pc:sldMkLst>
          <pc:docMk/>
          <pc:sldMk cId="2329278169" sldId="10504"/>
        </pc:sldMkLst>
        <pc:spChg chg="mod ord">
          <ac:chgData name="Gregory Rakness" userId="e762933e-c412-4afc-9c3c-ec92fae47034" providerId="ADAL" clId="{A6D41D22-B1D5-8C4D-8AC3-0846E249D4B5}" dt="2024-06-13T19:57:03.114" v="904" actId="20577"/>
          <ac:spMkLst>
            <pc:docMk/>
            <pc:sldMk cId="2329278169" sldId="10504"/>
            <ac:spMk id="2" creationId="{5FDAD4AC-05EC-8CC3-9ED6-5D1A1B043FD8}"/>
          </ac:spMkLst>
        </pc:spChg>
        <pc:spChg chg="mod ord">
          <ac:chgData name="Gregory Rakness" userId="e762933e-c412-4afc-9c3c-ec92fae47034" providerId="ADAL" clId="{A6D41D22-B1D5-8C4D-8AC3-0846E249D4B5}" dt="2024-06-13T19:55:06.736" v="833" actId="20577"/>
          <ac:spMkLst>
            <pc:docMk/>
            <pc:sldMk cId="2329278169" sldId="10504"/>
            <ac:spMk id="3" creationId="{36564B04-8615-ADAC-9C22-62A533FDD373}"/>
          </ac:spMkLst>
        </pc:spChg>
        <pc:spChg chg="mod ord">
          <ac:chgData name="Gregory Rakness" userId="e762933e-c412-4afc-9c3c-ec92fae47034" providerId="ADAL" clId="{A6D41D22-B1D5-8C4D-8AC3-0846E249D4B5}" dt="2024-06-13T19:55:01.160" v="831" actId="700"/>
          <ac:spMkLst>
            <pc:docMk/>
            <pc:sldMk cId="2329278169" sldId="10504"/>
            <ac:spMk id="4" creationId="{B2BE21B5-2461-B41D-433A-30012087F95B}"/>
          </ac:spMkLst>
        </pc:spChg>
        <pc:spChg chg="mod ord">
          <ac:chgData name="Gregory Rakness" userId="e762933e-c412-4afc-9c3c-ec92fae47034" providerId="ADAL" clId="{A6D41D22-B1D5-8C4D-8AC3-0846E249D4B5}" dt="2024-06-13T19:55:01.160" v="831" actId="700"/>
          <ac:spMkLst>
            <pc:docMk/>
            <pc:sldMk cId="2329278169" sldId="10504"/>
            <ac:spMk id="5" creationId="{95190A65-92CA-5EF4-E8D9-B62C86416BEF}"/>
          </ac:spMkLst>
        </pc:spChg>
        <pc:picChg chg="add mod">
          <ac:chgData name="Gregory Rakness" userId="e762933e-c412-4afc-9c3c-ec92fae47034" providerId="ADAL" clId="{A6D41D22-B1D5-8C4D-8AC3-0846E249D4B5}" dt="2024-06-13T19:56:44.236" v="884" actId="166"/>
          <ac:picMkLst>
            <pc:docMk/>
            <pc:sldMk cId="2329278169" sldId="10504"/>
            <ac:picMk id="7" creationId="{0580B062-4954-A75D-EF50-95A48CFC88F4}"/>
          </ac:picMkLst>
        </pc:picChg>
        <pc:picChg chg="add mod">
          <ac:chgData name="Gregory Rakness" userId="e762933e-c412-4afc-9c3c-ec92fae47034" providerId="ADAL" clId="{A6D41D22-B1D5-8C4D-8AC3-0846E249D4B5}" dt="2024-06-13T19:58:38.918" v="927" actId="1037"/>
          <ac:picMkLst>
            <pc:docMk/>
            <pc:sldMk cId="2329278169" sldId="10504"/>
            <ac:picMk id="9" creationId="{C8A0BC69-5789-2D2E-5CFD-4238A1C8663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AD 9am meeting      14-Jun-2024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22-Dec-2022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82C12-BDD2-4CC3-8FE8-9D788E373E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2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5188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14-Jun-2024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https://indico.fnal.gov/event/65188/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DAD4AC-05EC-8CC3-9ED6-5D1A1B04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254190" cy="5059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Quench Protection Racks in process of being moved into the room</a:t>
            </a:r>
          </a:p>
          <a:p>
            <a:pPr lvl="1"/>
            <a:r>
              <a:rPr lang="en-US" dirty="0"/>
              <a:t>One installed, three to go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Dump Resistor banks in process of being modified </a:t>
            </a:r>
          </a:p>
          <a:p>
            <a:pPr lvl="1"/>
            <a:r>
              <a:rPr lang="en-US" dirty="0"/>
              <a:t>Replace split washers with Belleville washers</a:t>
            </a:r>
          </a:p>
          <a:p>
            <a:pPr lvl="1"/>
            <a:r>
              <a:rPr lang="en-US" dirty="0"/>
              <a:t>One in process, three to go</a:t>
            </a:r>
          </a:p>
          <a:p>
            <a:endParaRPr lang="en-US" dirty="0"/>
          </a:p>
          <a:p>
            <a:r>
              <a:rPr lang="en-US" dirty="0"/>
              <a:t>Electrician work in pipe chase alcove complete</a:t>
            </a:r>
          </a:p>
          <a:p>
            <a:pPr lvl="1"/>
            <a:r>
              <a:rPr lang="en-US" dirty="0"/>
              <a:t>Time to remove platform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564B04-8615-ADAC-9C22-62A533FD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 (1/3)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21B5-2461-B41D-433A-30012087F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90A65-92CA-5EF4-E8D9-B62C86416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 descr="A large metal pipe in a room&#10;&#10;Description automatically generated">
            <a:extLst>
              <a:ext uri="{FF2B5EF4-FFF2-40B4-BE49-F238E27FC236}">
                <a16:creationId xmlns:a16="http://schemas.microsoft.com/office/drawing/2014/main" id="{8938AE8A-2CF1-6B2A-EF50-DFB8C71DA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316" y="1149417"/>
            <a:ext cx="4626632" cy="471105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040642-C69B-7AB7-E642-2B99D21BB7E6}"/>
              </a:ext>
            </a:extLst>
          </p:cNvPr>
          <p:cNvCxnSpPr/>
          <p:nvPr/>
        </p:nvCxnSpPr>
        <p:spPr>
          <a:xfrm flipV="1">
            <a:off x="4059382" y="3311236"/>
            <a:ext cx="2078182" cy="2286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7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DAD4AC-05EC-8CC3-9ED6-5D1A1B04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4481945" cy="50593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TSu</a:t>
            </a:r>
            <a:r>
              <a:rPr lang="en-US" dirty="0"/>
              <a:t> access platform ready</a:t>
            </a:r>
          </a:p>
          <a:p>
            <a:pPr lvl="1"/>
            <a:r>
              <a:rPr lang="en-US" dirty="0"/>
              <a:t>ES&amp;H sign-off complete</a:t>
            </a:r>
          </a:p>
          <a:p>
            <a:pPr lvl="1"/>
            <a:r>
              <a:rPr lang="en-US" dirty="0"/>
              <a:t>Presently evaluating the first jobs to do</a:t>
            </a:r>
          </a:p>
          <a:p>
            <a:pPr lvl="1"/>
            <a:r>
              <a:rPr lang="en-US" dirty="0"/>
              <a:t>Need to confirm that the magnets are in their real final location before connecting the transfer line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564B04-8615-ADAC-9C22-62A533FD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 (2/3)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21B5-2461-B41D-433A-30012087F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90A65-92CA-5EF4-E8D9-B62C86416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A machine in a factory&#10;&#10;Description automatically generated">
            <a:extLst>
              <a:ext uri="{FF2B5EF4-FFF2-40B4-BE49-F238E27FC236}">
                <a16:creationId xmlns:a16="http://schemas.microsoft.com/office/drawing/2014/main" id="{7E17DE94-7F08-82E0-3A7E-D216FA1A2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183" y="899318"/>
            <a:ext cx="3793217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8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DAD4AC-05EC-8CC3-9ED6-5D1A1B04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Tracker cabling has been dressed</a:t>
            </a:r>
          </a:p>
          <a:p>
            <a:pPr lvl="1"/>
            <a:r>
              <a:rPr lang="en-US" dirty="0"/>
              <a:t>Next:  2</a:t>
            </a:r>
            <a:r>
              <a:rPr lang="en-US" baseline="30000" dirty="0"/>
              <a:t>nd</a:t>
            </a:r>
            <a:r>
              <a:rPr lang="en-US" dirty="0"/>
              <a:t> half of calorimeter cables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564B04-8615-ADAC-9C22-62A533FD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ongoing work at Mu2e (3/3)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21B5-2461-B41D-433A-30012087F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14-Jun-2024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90A65-92CA-5EF4-E8D9-B62C86416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A person standing next to a rack with wires&#10;&#10;Description automatically generated">
            <a:extLst>
              <a:ext uri="{FF2B5EF4-FFF2-40B4-BE49-F238E27FC236}">
                <a16:creationId xmlns:a16="http://schemas.microsoft.com/office/drawing/2014/main" id="{C8A0BC69-5789-2D2E-5CFD-4238A1C86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542" y="1226637"/>
            <a:ext cx="3542922" cy="4723896"/>
          </a:xfrm>
          <a:prstGeom prst="rect">
            <a:avLst/>
          </a:prstGeom>
        </p:spPr>
      </p:pic>
      <p:pic>
        <p:nvPicPr>
          <p:cNvPr id="7" name="Picture 6" descr="A machine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0580B062-4954-A75D-EF50-95A48CFC8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2254"/>
            <a:ext cx="5289395" cy="39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7816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56807</TotalTime>
  <Words>198</Words>
  <Application>Microsoft Macintosh PowerPoint</Application>
  <PresentationFormat>On-screen Show (4:3)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Some of the ongoing work at Mu2e (1/3)</vt:lpstr>
      <vt:lpstr>Some of the ongoing work at Mu2e (2/3)</vt:lpstr>
      <vt:lpstr>Some of the ongoing work at Mu2e (3/3)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945</cp:revision>
  <cp:lastPrinted>2020-11-05T17:47:55Z</cp:lastPrinted>
  <dcterms:created xsi:type="dcterms:W3CDTF">2020-01-09T15:14:09Z</dcterms:created>
  <dcterms:modified xsi:type="dcterms:W3CDTF">2024-06-14T13:40:17Z</dcterms:modified>
</cp:coreProperties>
</file>