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2984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9" autoAdjust="0"/>
    <p:restoredTop sz="94658"/>
  </p:normalViewPr>
  <p:slideViewPr>
    <p:cSldViewPr snapToGrid="0" snapToObjects="1" showGuides="1">
      <p:cViewPr varScale="1">
        <p:scale>
          <a:sx n="139" d="100"/>
          <a:sy n="139" d="100"/>
        </p:scale>
        <p:origin x="184" y="51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1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6/14/24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6/14/24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6/14/24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6/14/24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6/14/24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6/14/24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6/14/24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14 June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2C0EB6-E627-47FA-B68A-CE2E3F88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923827"/>
            <a:ext cx="8603623" cy="3761381"/>
          </a:xfrm>
        </p:spPr>
        <p:txBody>
          <a:bodyPr lIns="0" tIns="0" rIns="0" bIns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en-US" sz="5400" b="1" dirty="0">
                <a:cs typeface="Helvetica"/>
              </a:rPr>
              <a:t>Current Status</a:t>
            </a:r>
          </a:p>
          <a:p>
            <a:pPr marL="229877" indent="-230029"/>
            <a:r>
              <a:rPr lang="en-US" sz="5400" dirty="0">
                <a:cs typeface="Helvetica"/>
              </a:rPr>
              <a:t>Production septa in D30</a:t>
            </a:r>
          </a:p>
          <a:p>
            <a:pPr marL="229877" indent="-230029"/>
            <a:r>
              <a:rPr lang="en-US" sz="5400" dirty="0">
                <a:cs typeface="Helvetica"/>
              </a:rPr>
              <a:t>All but one magnet have upgraded water line (replacing old plastic tubing with rad hard tubing); prepping for installation </a:t>
            </a:r>
            <a:endParaRPr lang="en-US" sz="5400" b="1" dirty="0">
              <a:cs typeface="Helvetica"/>
            </a:endParaRPr>
          </a:p>
          <a:p>
            <a:pPr marL="0" indent="0">
              <a:buNone/>
            </a:pPr>
            <a:r>
              <a:rPr lang="en-US" sz="5400" b="1" dirty="0">
                <a:cs typeface="Helvetica"/>
              </a:rPr>
              <a:t>Coming up</a:t>
            </a:r>
          </a:p>
          <a:p>
            <a:pPr marL="229877" indent="-230029"/>
            <a:r>
              <a:rPr lang="en-US" sz="5400" dirty="0">
                <a:cs typeface="Helvetica"/>
              </a:rPr>
              <a:t>Planning and procurement package for the installation of the entrance and exit collimators is still on going.</a:t>
            </a:r>
          </a:p>
          <a:p>
            <a:pPr marL="229877" indent="-230029"/>
            <a:r>
              <a:rPr lang="en-US" sz="5400" dirty="0">
                <a:cs typeface="Helvetica"/>
              </a:rPr>
              <a:t>Stands for prototype septa will be swapped with existing stands </a:t>
            </a:r>
            <a:r>
              <a:rPr lang="en-US" sz="5400">
                <a:cs typeface="Helvetica"/>
              </a:rPr>
              <a:t>during shutdown </a:t>
            </a:r>
            <a:endParaRPr lang="en-US" sz="5400" dirty="0">
              <a:cs typeface="Helvetica"/>
            </a:endParaRPr>
          </a:p>
          <a:p>
            <a:pPr marL="0" indent="0">
              <a:buNone/>
            </a:pPr>
            <a:r>
              <a:rPr lang="en-US" sz="5400" b="1" dirty="0">
                <a:cs typeface="Helvetica"/>
              </a:rPr>
              <a:t>Department resources needed</a:t>
            </a:r>
          </a:p>
          <a:p>
            <a:r>
              <a:rPr lang="en-US" sz="5400" dirty="0">
                <a:cs typeface="Helvetica"/>
              </a:rPr>
              <a:t>Engineering (collimator installation planning and oversight)</a:t>
            </a:r>
          </a:p>
          <a:p>
            <a:r>
              <a:rPr lang="en-US" sz="5400" dirty="0">
                <a:cs typeface="Helvetica"/>
              </a:rPr>
              <a:t>Technician (planning of collimator installation)</a:t>
            </a:r>
            <a:endParaRPr lang="en-US" sz="3375" dirty="0">
              <a:cs typeface="Helvetica"/>
            </a:endParaRPr>
          </a:p>
          <a:p>
            <a:pPr marL="229877" indent="-230029"/>
            <a:endParaRPr lang="en-US" sz="1500" dirty="0">
              <a:cs typeface="Helvetic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F82-B2D7-4256-8EB4-1F19684F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8" y="0"/>
            <a:ext cx="8796032" cy="719146"/>
          </a:xfrm>
        </p:spPr>
        <p:txBody>
          <a:bodyPr>
            <a:normAutofit/>
          </a:bodyPr>
          <a:lstStyle/>
          <a:p>
            <a:r>
              <a:rPr lang="en-US" sz="2175" dirty="0"/>
              <a:t>Mu2e Update</a:t>
            </a:r>
            <a:br>
              <a:rPr lang="en-US" sz="2175" dirty="0"/>
            </a:br>
            <a:r>
              <a:rPr lang="en-US" sz="1500" dirty="0"/>
              <a:t>Chris Ader, Jason Morin, Pat Minton, Kathrine </a:t>
            </a:r>
            <a:r>
              <a:rPr lang="en-US" sz="1500" dirty="0" err="1"/>
              <a:t>Laureto</a:t>
            </a:r>
            <a:r>
              <a:rPr lang="en-US" sz="1500" dirty="0"/>
              <a:t>, Jason </a:t>
            </a:r>
            <a:r>
              <a:rPr lang="en-US" sz="1500" dirty="0" err="1"/>
              <a:t>Kubinski</a:t>
            </a:r>
            <a:r>
              <a:rPr lang="en-US" sz="1500" dirty="0"/>
              <a:t>, Dan </a:t>
            </a:r>
            <a:r>
              <a:rPr lang="en-US" sz="1500" dirty="0" err="1"/>
              <a:t>Vrbos</a:t>
            </a:r>
            <a:r>
              <a:rPr lang="en-US" sz="1500" dirty="0"/>
              <a:t>, Greg </a:t>
            </a:r>
            <a:r>
              <a:rPr lang="en-US" sz="1500" dirty="0" err="1"/>
              <a:t>Bulat</a:t>
            </a:r>
            <a:endParaRPr lang="en-US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AC43A-EFBF-7463-B6A5-65E7AD50A4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6/14/24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34DE4-6805-5E70-93C9-175618EB3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8530A-C1E7-2449-94A8-41DC6561A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6513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388</TotalTime>
  <Words>126</Words>
  <Application>Microsoft Macintosh PowerPoint</Application>
  <PresentationFormat>On-screen Show (16:9)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PowerPoint Presentation</vt:lpstr>
      <vt:lpstr>Mu2e Update Chris Ader, Jason Morin, Pat Minton, Kathrine Laureto, Jason Kubinski, Dan Vrbos, Greg Bulat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39</cp:revision>
  <cp:lastPrinted>2014-01-20T19:40:21Z</cp:lastPrinted>
  <dcterms:created xsi:type="dcterms:W3CDTF">2023-11-30T22:05:45Z</dcterms:created>
  <dcterms:modified xsi:type="dcterms:W3CDTF">2024-06-14T13:47:42Z</dcterms:modified>
</cp:coreProperties>
</file>