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1"/>
  </p:notesMasterIdLst>
  <p:handoutMasterIdLst>
    <p:handoutMasterId r:id="rId12"/>
  </p:handoutMasterIdLst>
  <p:sldIdLst>
    <p:sldId id="284" r:id="rId3"/>
    <p:sldId id="271" r:id="rId4"/>
    <p:sldId id="288" r:id="rId5"/>
    <p:sldId id="292" r:id="rId6"/>
    <p:sldId id="285" r:id="rId7"/>
    <p:sldId id="289" r:id="rId8"/>
    <p:sldId id="290" r:id="rId9"/>
    <p:sldId id="291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6461D-363D-4BB8-87D5-9A02B49FC3E2}" v="1" dt="2024-06-11T20:18:11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175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g McCallister" userId="b0095e5dbae8ac1b" providerId="LiveId" clId="{2D46461D-363D-4BB8-87D5-9A02B49FC3E2}"/>
    <pc:docChg chg="undo redo custSel addSld delSld modSld modMainMaster">
      <pc:chgData name="Wing McCallister" userId="b0095e5dbae8ac1b" providerId="LiveId" clId="{2D46461D-363D-4BB8-87D5-9A02B49FC3E2}" dt="2024-06-14T13:29:27.047" v="3542" actId="207"/>
      <pc:docMkLst>
        <pc:docMk/>
      </pc:docMkLst>
      <pc:sldChg chg="addSp delSp modSp mod">
        <pc:chgData name="Wing McCallister" userId="b0095e5dbae8ac1b" providerId="LiveId" clId="{2D46461D-363D-4BB8-87D5-9A02B49FC3E2}" dt="2024-06-14T05:23:49.646" v="3420" actId="1036"/>
        <pc:sldMkLst>
          <pc:docMk/>
          <pc:sldMk cId="1027505720" sldId="271"/>
        </pc:sldMkLst>
        <pc:spChg chg="mod">
          <ac:chgData name="Wing McCallister" userId="b0095e5dbae8ac1b" providerId="LiveId" clId="{2D46461D-363D-4BB8-87D5-9A02B49FC3E2}" dt="2024-06-11T20:18:11.586" v="4"/>
          <ac:spMkLst>
            <pc:docMk/>
            <pc:sldMk cId="1027505720" sldId="271"/>
            <ac:spMk id="4" creationId="{53531442-6280-22A5-8016-7AC46C52987B}"/>
          </ac:spMkLst>
        </pc:spChg>
        <pc:picChg chg="add del mod">
          <ac:chgData name="Wing McCallister" userId="b0095e5dbae8ac1b" providerId="LiveId" clId="{2D46461D-363D-4BB8-87D5-9A02B49FC3E2}" dt="2024-06-14T05:23:39.395" v="3410" actId="478"/>
          <ac:picMkLst>
            <pc:docMk/>
            <pc:sldMk cId="1027505720" sldId="271"/>
            <ac:picMk id="3" creationId="{0C6A1E5D-0D95-F612-E5F4-A5723EAF0C72}"/>
          </ac:picMkLst>
        </pc:picChg>
        <pc:picChg chg="add mod">
          <ac:chgData name="Wing McCallister" userId="b0095e5dbae8ac1b" providerId="LiveId" clId="{2D46461D-363D-4BB8-87D5-9A02B49FC3E2}" dt="2024-06-14T05:23:49.646" v="3420" actId="1036"/>
          <ac:picMkLst>
            <pc:docMk/>
            <pc:sldMk cId="1027505720" sldId="271"/>
            <ac:picMk id="7" creationId="{BEA038D2-26E8-D16B-0266-B156B8CCE8B3}"/>
          </ac:picMkLst>
        </pc:picChg>
        <pc:picChg chg="del">
          <ac:chgData name="Wing McCallister" userId="b0095e5dbae8ac1b" providerId="LiveId" clId="{2D46461D-363D-4BB8-87D5-9A02B49FC3E2}" dt="2024-06-14T05:23:43.113" v="3411" actId="478"/>
          <ac:picMkLst>
            <pc:docMk/>
            <pc:sldMk cId="1027505720" sldId="271"/>
            <ac:picMk id="1026" creationId="{00D0B46E-7B02-15E7-502A-D4D21D553378}"/>
          </ac:picMkLst>
        </pc:picChg>
      </pc:sldChg>
      <pc:sldChg chg="addSp delSp modSp del mod">
        <pc:chgData name="Wing McCallister" userId="b0095e5dbae8ac1b" providerId="LiveId" clId="{2D46461D-363D-4BB8-87D5-9A02B49FC3E2}" dt="2024-06-13T18:13:28.505" v="1353" actId="47"/>
        <pc:sldMkLst>
          <pc:docMk/>
          <pc:sldMk cId="979129718" sldId="272"/>
        </pc:sldMkLst>
        <pc:spChg chg="mod">
          <ac:chgData name="Wing McCallister" userId="b0095e5dbae8ac1b" providerId="LiveId" clId="{2D46461D-363D-4BB8-87D5-9A02B49FC3E2}" dt="2024-06-12T15:36:09.344" v="1333" actId="20577"/>
          <ac:spMkLst>
            <pc:docMk/>
            <pc:sldMk cId="979129718" sldId="272"/>
            <ac:spMk id="2" creationId="{BFF07707-C2E8-EB84-6DB7-F951CEED52B1}"/>
          </ac:spMkLst>
        </pc:spChg>
        <pc:spChg chg="del mod">
          <ac:chgData name="Wing McCallister" userId="b0095e5dbae8ac1b" providerId="LiveId" clId="{2D46461D-363D-4BB8-87D5-9A02B49FC3E2}" dt="2024-06-12T15:36:12.971" v="1334" actId="478"/>
          <ac:spMkLst>
            <pc:docMk/>
            <pc:sldMk cId="979129718" sldId="272"/>
            <ac:spMk id="3" creationId="{59CA1222-4770-D607-E5A4-6B5BA83A65C9}"/>
          </ac:spMkLst>
        </pc:spChg>
        <pc:spChg chg="mod">
          <ac:chgData name="Wing McCallister" userId="b0095e5dbae8ac1b" providerId="LiveId" clId="{2D46461D-363D-4BB8-87D5-9A02B49FC3E2}" dt="2024-06-11T20:18:11.586" v="4"/>
          <ac:spMkLst>
            <pc:docMk/>
            <pc:sldMk cId="979129718" sldId="272"/>
            <ac:spMk id="4" creationId="{EB22BC06-B1F7-8542-DF5F-B920AC976CA3}"/>
          </ac:spMkLst>
        </pc:spChg>
        <pc:spChg chg="add">
          <ac:chgData name="Wing McCallister" userId="b0095e5dbae8ac1b" providerId="LiveId" clId="{2D46461D-363D-4BB8-87D5-9A02B49FC3E2}" dt="2024-06-12T15:36:14.403" v="1335"/>
          <ac:spMkLst>
            <pc:docMk/>
            <pc:sldMk cId="979129718" sldId="272"/>
            <ac:spMk id="7" creationId="{D95592A2-18B3-3CBD-6A1B-AAD86FF960C8}"/>
          </ac:spMkLst>
        </pc:spChg>
        <pc:spChg chg="add">
          <ac:chgData name="Wing McCallister" userId="b0095e5dbae8ac1b" providerId="LiveId" clId="{2D46461D-363D-4BB8-87D5-9A02B49FC3E2}" dt="2024-06-12T15:36:23.313" v="1336"/>
          <ac:spMkLst>
            <pc:docMk/>
            <pc:sldMk cId="979129718" sldId="272"/>
            <ac:spMk id="8" creationId="{4FF07C4C-9766-BA27-C4EE-DC89B3028DC2}"/>
          </ac:spMkLst>
        </pc:spChg>
        <pc:picChg chg="add del mod">
          <ac:chgData name="Wing McCallister" userId="b0095e5dbae8ac1b" providerId="LiveId" clId="{2D46461D-363D-4BB8-87D5-9A02B49FC3E2}" dt="2024-06-12T15:37:17.187" v="1352" actId="478"/>
          <ac:picMkLst>
            <pc:docMk/>
            <pc:sldMk cId="979129718" sldId="272"/>
            <ac:picMk id="10" creationId="{32CB1809-CA54-2062-813F-8D9863832FE7}"/>
          </ac:picMkLst>
        </pc:picChg>
        <pc:picChg chg="add del mod">
          <ac:chgData name="Wing McCallister" userId="b0095e5dbae8ac1b" providerId="LiveId" clId="{2D46461D-363D-4BB8-87D5-9A02B49FC3E2}" dt="2024-06-12T15:37:15.844" v="1351" actId="478"/>
          <ac:picMkLst>
            <pc:docMk/>
            <pc:sldMk cId="979129718" sldId="272"/>
            <ac:picMk id="12" creationId="{59963832-8056-E030-E68A-CFF15D696107}"/>
          </ac:picMkLst>
        </pc:picChg>
      </pc:sldChg>
      <pc:sldChg chg="modSp del">
        <pc:chgData name="Wing McCallister" userId="b0095e5dbae8ac1b" providerId="LiveId" clId="{2D46461D-363D-4BB8-87D5-9A02B49FC3E2}" dt="2024-06-12T13:37:42.490" v="1291" actId="47"/>
        <pc:sldMkLst>
          <pc:docMk/>
          <pc:sldMk cId="501954413" sldId="280"/>
        </pc:sldMkLst>
        <pc:spChg chg="mod">
          <ac:chgData name="Wing McCallister" userId="b0095e5dbae8ac1b" providerId="LiveId" clId="{2D46461D-363D-4BB8-87D5-9A02B49FC3E2}" dt="2024-06-11T20:18:11.586" v="4"/>
          <ac:spMkLst>
            <pc:docMk/>
            <pc:sldMk cId="501954413" sldId="280"/>
            <ac:spMk id="4" creationId="{EB22BC06-B1F7-8542-DF5F-B920AC976CA3}"/>
          </ac:spMkLst>
        </pc:spChg>
      </pc:sldChg>
      <pc:sldChg chg="modSp mod">
        <pc:chgData name="Wing McCallister" userId="b0095e5dbae8ac1b" providerId="LiveId" clId="{2D46461D-363D-4BB8-87D5-9A02B49FC3E2}" dt="2024-06-12T15:34:35.454" v="1322" actId="20577"/>
        <pc:sldMkLst>
          <pc:docMk/>
          <pc:sldMk cId="266224506" sldId="284"/>
        </pc:sldMkLst>
        <pc:spChg chg="mod">
          <ac:chgData name="Wing McCallister" userId="b0095e5dbae8ac1b" providerId="LiveId" clId="{2D46461D-363D-4BB8-87D5-9A02B49FC3E2}" dt="2024-06-12T15:34:35.454" v="1322" actId="20577"/>
          <ac:spMkLst>
            <pc:docMk/>
            <pc:sldMk cId="266224506" sldId="284"/>
            <ac:spMk id="3" creationId="{0F820E00-0005-2756-DE6D-AAC18698D5C8}"/>
          </ac:spMkLst>
        </pc:spChg>
      </pc:sldChg>
      <pc:sldChg chg="modSp mod">
        <pc:chgData name="Wing McCallister" userId="b0095e5dbae8ac1b" providerId="LiveId" clId="{2D46461D-363D-4BB8-87D5-9A02B49FC3E2}" dt="2024-06-13T18:13:47.925" v="1418" actId="5793"/>
        <pc:sldMkLst>
          <pc:docMk/>
          <pc:sldMk cId="479782432" sldId="285"/>
        </pc:sldMkLst>
        <pc:spChg chg="mod">
          <ac:chgData name="Wing McCallister" userId="b0095e5dbae8ac1b" providerId="LiveId" clId="{2D46461D-363D-4BB8-87D5-9A02B49FC3E2}" dt="2024-06-13T18:13:47.925" v="1418" actId="5793"/>
          <ac:spMkLst>
            <pc:docMk/>
            <pc:sldMk cId="479782432" sldId="285"/>
            <ac:spMk id="2" creationId="{BFF07707-C2E8-EB84-6DB7-F951CEED52B1}"/>
          </ac:spMkLst>
        </pc:spChg>
        <pc:spChg chg="mod">
          <ac:chgData name="Wing McCallister" userId="b0095e5dbae8ac1b" providerId="LiveId" clId="{2D46461D-363D-4BB8-87D5-9A02B49FC3E2}" dt="2024-06-12T13:50:22.271" v="1298" actId="20577"/>
          <ac:spMkLst>
            <pc:docMk/>
            <pc:sldMk cId="479782432" sldId="285"/>
            <ac:spMk id="3" creationId="{59CA1222-4770-D607-E5A4-6B5BA83A65C9}"/>
          </ac:spMkLst>
        </pc:spChg>
        <pc:spChg chg="mod">
          <ac:chgData name="Wing McCallister" userId="b0095e5dbae8ac1b" providerId="LiveId" clId="{2D46461D-363D-4BB8-87D5-9A02B49FC3E2}" dt="2024-06-11T20:18:11.586" v="4"/>
          <ac:spMkLst>
            <pc:docMk/>
            <pc:sldMk cId="479782432" sldId="285"/>
            <ac:spMk id="4" creationId="{EB22BC06-B1F7-8542-DF5F-B920AC976CA3}"/>
          </ac:spMkLst>
        </pc:spChg>
      </pc:sldChg>
      <pc:sldChg chg="modSp del">
        <pc:chgData name="Wing McCallister" userId="b0095e5dbae8ac1b" providerId="LiveId" clId="{2D46461D-363D-4BB8-87D5-9A02B49FC3E2}" dt="2024-06-13T20:59:13.261" v="3316" actId="47"/>
        <pc:sldMkLst>
          <pc:docMk/>
          <pc:sldMk cId="1733942361" sldId="286"/>
        </pc:sldMkLst>
        <pc:spChg chg="mod">
          <ac:chgData name="Wing McCallister" userId="b0095e5dbae8ac1b" providerId="LiveId" clId="{2D46461D-363D-4BB8-87D5-9A02B49FC3E2}" dt="2024-06-11T20:18:11.586" v="4"/>
          <ac:spMkLst>
            <pc:docMk/>
            <pc:sldMk cId="1733942361" sldId="286"/>
            <ac:spMk id="4" creationId="{9767E3B3-F789-5639-79AD-313A215172B8}"/>
          </ac:spMkLst>
        </pc:spChg>
      </pc:sldChg>
      <pc:sldChg chg="modSp del">
        <pc:chgData name="Wing McCallister" userId="b0095e5dbae8ac1b" providerId="LiveId" clId="{2D46461D-363D-4BB8-87D5-9A02B49FC3E2}" dt="2024-06-13T20:59:32.585" v="3326" actId="47"/>
        <pc:sldMkLst>
          <pc:docMk/>
          <pc:sldMk cId="4213033816" sldId="287"/>
        </pc:sldMkLst>
        <pc:spChg chg="mod">
          <ac:chgData name="Wing McCallister" userId="b0095e5dbae8ac1b" providerId="LiveId" clId="{2D46461D-363D-4BB8-87D5-9A02B49FC3E2}" dt="2024-06-11T20:18:11.586" v="4"/>
          <ac:spMkLst>
            <pc:docMk/>
            <pc:sldMk cId="4213033816" sldId="287"/>
            <ac:spMk id="4" creationId="{36908057-AAA4-4F62-1AD9-C9E1EB2399E6}"/>
          </ac:spMkLst>
        </pc:spChg>
      </pc:sldChg>
      <pc:sldChg chg="addSp delSp modSp mod">
        <pc:chgData name="Wing McCallister" userId="b0095e5dbae8ac1b" providerId="LiveId" clId="{2D46461D-363D-4BB8-87D5-9A02B49FC3E2}" dt="2024-06-14T05:24:57.341" v="3455" actId="20577"/>
        <pc:sldMkLst>
          <pc:docMk/>
          <pc:sldMk cId="696649361" sldId="288"/>
        </pc:sldMkLst>
        <pc:spChg chg="mod">
          <ac:chgData name="Wing McCallister" userId="b0095e5dbae8ac1b" providerId="LiveId" clId="{2D46461D-363D-4BB8-87D5-9A02B49FC3E2}" dt="2024-06-14T05:24:57.341" v="3455" actId="20577"/>
          <ac:spMkLst>
            <pc:docMk/>
            <pc:sldMk cId="696649361" sldId="288"/>
            <ac:spMk id="2" creationId="{8E0655BB-8E71-73FD-49DE-4C4B55EA95BE}"/>
          </ac:spMkLst>
        </pc:spChg>
        <pc:spChg chg="mod">
          <ac:chgData name="Wing McCallister" userId="b0095e5dbae8ac1b" providerId="LiveId" clId="{2D46461D-363D-4BB8-87D5-9A02B49FC3E2}" dt="2024-06-11T20:18:11.586" v="4"/>
          <ac:spMkLst>
            <pc:docMk/>
            <pc:sldMk cId="696649361" sldId="288"/>
            <ac:spMk id="4" creationId="{53531442-6280-22A5-8016-7AC46C52987B}"/>
          </ac:spMkLst>
        </pc:spChg>
        <pc:picChg chg="add del mod">
          <ac:chgData name="Wing McCallister" userId="b0095e5dbae8ac1b" providerId="LiveId" clId="{2D46461D-363D-4BB8-87D5-9A02B49FC3E2}" dt="2024-06-14T05:24:30.556" v="3421" actId="478"/>
          <ac:picMkLst>
            <pc:docMk/>
            <pc:sldMk cId="696649361" sldId="288"/>
            <ac:picMk id="3" creationId="{AD83C800-C153-E8EF-1A9F-EAD433B164BA}"/>
          </ac:picMkLst>
        </pc:picChg>
        <pc:picChg chg="add mod">
          <ac:chgData name="Wing McCallister" userId="b0095e5dbae8ac1b" providerId="LiveId" clId="{2D46461D-363D-4BB8-87D5-9A02B49FC3E2}" dt="2024-06-14T05:24:36.669" v="3436" actId="1036"/>
          <ac:picMkLst>
            <pc:docMk/>
            <pc:sldMk cId="696649361" sldId="288"/>
            <ac:picMk id="7" creationId="{359486CD-494F-1BAE-93B5-750C0ECFF9D8}"/>
          </ac:picMkLst>
        </pc:picChg>
        <pc:picChg chg="del">
          <ac:chgData name="Wing McCallister" userId="b0095e5dbae8ac1b" providerId="LiveId" clId="{2D46461D-363D-4BB8-87D5-9A02B49FC3E2}" dt="2024-06-14T05:24:32.114" v="3422" actId="478"/>
          <ac:picMkLst>
            <pc:docMk/>
            <pc:sldMk cId="696649361" sldId="288"/>
            <ac:picMk id="2050" creationId="{04291FE5-8A56-F332-E163-C42861FDCB26}"/>
          </ac:picMkLst>
        </pc:picChg>
      </pc:sldChg>
      <pc:sldChg chg="addSp delSp modSp add mod">
        <pc:chgData name="Wing McCallister" userId="b0095e5dbae8ac1b" providerId="LiveId" clId="{2D46461D-363D-4BB8-87D5-9A02B49FC3E2}" dt="2024-06-13T18:22:01.041" v="1910" actId="20577"/>
        <pc:sldMkLst>
          <pc:docMk/>
          <pc:sldMk cId="3719034205" sldId="289"/>
        </pc:sldMkLst>
        <pc:spChg chg="mod">
          <ac:chgData name="Wing McCallister" userId="b0095e5dbae8ac1b" providerId="LiveId" clId="{2D46461D-363D-4BB8-87D5-9A02B49FC3E2}" dt="2024-06-13T18:13:54.647" v="1428" actId="5793"/>
          <ac:spMkLst>
            <pc:docMk/>
            <pc:sldMk cId="3719034205" sldId="289"/>
            <ac:spMk id="2" creationId="{BFF07707-C2E8-EB84-6DB7-F951CEED52B1}"/>
          </ac:spMkLst>
        </pc:spChg>
        <pc:spChg chg="mod">
          <ac:chgData name="Wing McCallister" userId="b0095e5dbae8ac1b" providerId="LiveId" clId="{2D46461D-363D-4BB8-87D5-9A02B49FC3E2}" dt="2024-06-13T18:22:01.041" v="1910" actId="20577"/>
          <ac:spMkLst>
            <pc:docMk/>
            <pc:sldMk cId="3719034205" sldId="289"/>
            <ac:spMk id="3" creationId="{59CA1222-4770-D607-E5A4-6B5BA83A65C9}"/>
          </ac:spMkLst>
        </pc:spChg>
        <pc:spChg chg="add del">
          <ac:chgData name="Wing McCallister" userId="b0095e5dbae8ac1b" providerId="LiveId" clId="{2D46461D-363D-4BB8-87D5-9A02B49FC3E2}" dt="2024-06-13T18:18:19.027" v="1673" actId="22"/>
          <ac:spMkLst>
            <pc:docMk/>
            <pc:sldMk cId="3719034205" sldId="289"/>
            <ac:spMk id="8" creationId="{3074CCA0-D2D4-7E18-00CD-555F77B9D5BE}"/>
          </ac:spMkLst>
        </pc:spChg>
        <pc:picChg chg="add mod modCrop">
          <ac:chgData name="Wing McCallister" userId="b0095e5dbae8ac1b" providerId="LiveId" clId="{2D46461D-363D-4BB8-87D5-9A02B49FC3E2}" dt="2024-06-13T18:19:41.380" v="1707" actId="1036"/>
          <ac:picMkLst>
            <pc:docMk/>
            <pc:sldMk cId="3719034205" sldId="289"/>
            <ac:picMk id="10" creationId="{2EF1809C-EDBB-C561-134E-38C8166B650A}"/>
          </ac:picMkLst>
        </pc:picChg>
      </pc:sldChg>
      <pc:sldChg chg="addSp delSp modSp new mod">
        <pc:chgData name="Wing McCallister" userId="b0095e5dbae8ac1b" providerId="LiveId" clId="{2D46461D-363D-4BB8-87D5-9A02B49FC3E2}" dt="2024-06-14T13:28:41.740" v="3513" actId="20577"/>
        <pc:sldMkLst>
          <pc:docMk/>
          <pc:sldMk cId="116158161" sldId="290"/>
        </pc:sldMkLst>
        <pc:spChg chg="mod">
          <ac:chgData name="Wing McCallister" userId="b0095e5dbae8ac1b" providerId="LiveId" clId="{2D46461D-363D-4BB8-87D5-9A02B49FC3E2}" dt="2024-06-13T18:22:27.633" v="1919" actId="20577"/>
          <ac:spMkLst>
            <pc:docMk/>
            <pc:sldMk cId="116158161" sldId="290"/>
            <ac:spMk id="2" creationId="{4F84EAA2-AFD6-FB71-4AAB-71008C990AE9}"/>
          </ac:spMkLst>
        </pc:spChg>
        <pc:spChg chg="add del mod">
          <ac:chgData name="Wing McCallister" userId="b0095e5dbae8ac1b" providerId="LiveId" clId="{2D46461D-363D-4BB8-87D5-9A02B49FC3E2}" dt="2024-06-14T13:28:41.740" v="3513" actId="20577"/>
          <ac:spMkLst>
            <pc:docMk/>
            <pc:sldMk cId="116158161" sldId="290"/>
            <ac:spMk id="3" creationId="{902BBC38-7F52-7C35-55F0-A6CB5EBE1C5B}"/>
          </ac:spMkLst>
        </pc:spChg>
        <pc:picChg chg="add mod">
          <ac:chgData name="Wing McCallister" userId="b0095e5dbae8ac1b" providerId="LiveId" clId="{2D46461D-363D-4BB8-87D5-9A02B49FC3E2}" dt="2024-06-13T18:22:31.695" v="1924"/>
          <ac:picMkLst>
            <pc:docMk/>
            <pc:sldMk cId="116158161" sldId="290"/>
            <ac:picMk id="8" creationId="{DCA2707A-55EF-7608-08F1-7F521D2157CB}"/>
          </ac:picMkLst>
        </pc:picChg>
        <pc:picChg chg="add mod modCrop">
          <ac:chgData name="Wing McCallister" userId="b0095e5dbae8ac1b" providerId="LiveId" clId="{2D46461D-363D-4BB8-87D5-9A02B49FC3E2}" dt="2024-06-13T18:32:31.043" v="2288" actId="1035"/>
          <ac:picMkLst>
            <pc:docMk/>
            <pc:sldMk cId="116158161" sldId="290"/>
            <ac:picMk id="10" creationId="{F23FD979-398C-6407-D6B4-11CF151B31E3}"/>
          </ac:picMkLst>
        </pc:picChg>
      </pc:sldChg>
      <pc:sldChg chg="modSp new mod">
        <pc:chgData name="Wing McCallister" userId="b0095e5dbae8ac1b" providerId="LiveId" clId="{2D46461D-363D-4BB8-87D5-9A02B49FC3E2}" dt="2024-06-14T13:29:27.047" v="3542" actId="207"/>
        <pc:sldMkLst>
          <pc:docMk/>
          <pc:sldMk cId="404264939" sldId="291"/>
        </pc:sldMkLst>
        <pc:spChg chg="mod">
          <ac:chgData name="Wing McCallister" userId="b0095e5dbae8ac1b" providerId="LiveId" clId="{2D46461D-363D-4BB8-87D5-9A02B49FC3E2}" dt="2024-06-13T18:44:38.905" v="2590" actId="20577"/>
          <ac:spMkLst>
            <pc:docMk/>
            <pc:sldMk cId="404264939" sldId="291"/>
            <ac:spMk id="2" creationId="{8D293E93-0847-68BB-7156-4551DF3D44CB}"/>
          </ac:spMkLst>
        </pc:spChg>
        <pc:spChg chg="mod">
          <ac:chgData name="Wing McCallister" userId="b0095e5dbae8ac1b" providerId="LiveId" clId="{2D46461D-363D-4BB8-87D5-9A02B49FC3E2}" dt="2024-06-14T13:29:27.047" v="3542" actId="207"/>
          <ac:spMkLst>
            <pc:docMk/>
            <pc:sldMk cId="404264939" sldId="291"/>
            <ac:spMk id="3" creationId="{5E4A6DFD-1965-5A49-BB6A-97ADDA2799CA}"/>
          </ac:spMkLst>
        </pc:spChg>
      </pc:sldChg>
      <pc:sldChg chg="addSp delSp modSp new mod">
        <pc:chgData name="Wing McCallister" userId="b0095e5dbae8ac1b" providerId="LiveId" clId="{2D46461D-363D-4BB8-87D5-9A02B49FC3E2}" dt="2024-06-14T05:25:36.812" v="3470" actId="1036"/>
        <pc:sldMkLst>
          <pc:docMk/>
          <pc:sldMk cId="739731161" sldId="292"/>
        </pc:sldMkLst>
        <pc:spChg chg="mod">
          <ac:chgData name="Wing McCallister" userId="b0095e5dbae8ac1b" providerId="LiveId" clId="{2D46461D-363D-4BB8-87D5-9A02B49FC3E2}" dt="2024-06-14T05:25:06.670" v="3460" actId="20577"/>
          <ac:spMkLst>
            <pc:docMk/>
            <pc:sldMk cId="739731161" sldId="292"/>
            <ac:spMk id="2" creationId="{099029F1-EA27-068C-960E-95C21EFAF50D}"/>
          </ac:spMkLst>
        </pc:spChg>
        <pc:spChg chg="del">
          <ac:chgData name="Wing McCallister" userId="b0095e5dbae8ac1b" providerId="LiveId" clId="{2D46461D-363D-4BB8-87D5-9A02B49FC3E2}" dt="2024-06-14T05:25:09.172" v="3461" actId="478"/>
          <ac:spMkLst>
            <pc:docMk/>
            <pc:sldMk cId="739731161" sldId="292"/>
            <ac:spMk id="3" creationId="{41806665-927A-8587-93F6-05688EBDEC35}"/>
          </ac:spMkLst>
        </pc:spChg>
        <pc:picChg chg="add mod">
          <ac:chgData name="Wing McCallister" userId="b0095e5dbae8ac1b" providerId="LiveId" clId="{2D46461D-363D-4BB8-87D5-9A02B49FC3E2}" dt="2024-06-14T05:25:36.812" v="3470" actId="1036"/>
          <ac:picMkLst>
            <pc:docMk/>
            <pc:sldMk cId="739731161" sldId="292"/>
            <ac:picMk id="3074" creationId="{83B0A2EC-5DD9-58FC-B000-50F50FC5870A}"/>
          </ac:picMkLst>
        </pc:picChg>
      </pc:sldChg>
      <pc:sldMasterChg chg="modSp modSldLayout">
        <pc:chgData name="Wing McCallister" userId="b0095e5dbae8ac1b" providerId="LiveId" clId="{2D46461D-363D-4BB8-87D5-9A02B49FC3E2}" dt="2024-06-11T20:18:11.586" v="4"/>
        <pc:sldMasterMkLst>
          <pc:docMk/>
          <pc:sldMasterMk cId="0" sldId="2147483648"/>
        </pc:sldMasterMkLst>
        <pc:spChg chg="mod">
          <ac:chgData name="Wing McCallister" userId="b0095e5dbae8ac1b" providerId="LiveId" clId="{2D46461D-363D-4BB8-87D5-9A02B49FC3E2}" dt="2024-06-11T20:18:11.586" v="4"/>
          <ac:spMkLst>
            <pc:docMk/>
            <pc:sldMasterMk cId="0" sldId="2147483648"/>
            <ac:spMk id="10" creationId="{00000000-0000-0000-0000-000000000000}"/>
          </ac:spMkLst>
        </pc:spChg>
        <pc:sldLayoutChg chg="modSp">
          <pc:chgData name="Wing McCallister" userId="b0095e5dbae8ac1b" providerId="LiveId" clId="{2D46461D-363D-4BB8-87D5-9A02B49FC3E2}" dt="2024-06-11T20:18:11.586" v="4"/>
          <pc:sldLayoutMkLst>
            <pc:docMk/>
            <pc:sldMasterMk cId="0" sldId="2147483648"/>
            <pc:sldLayoutMk cId="2503222000" sldId="2147484079"/>
          </pc:sldLayoutMkLst>
          <pc:spChg chg="mod">
            <ac:chgData name="Wing McCallister" userId="b0095e5dbae8ac1b" providerId="LiveId" clId="{2D46461D-363D-4BB8-87D5-9A02B49FC3E2}" dt="2024-06-11T20:18:11.586" v="4"/>
            <ac:spMkLst>
              <pc:docMk/>
              <pc:sldMasterMk cId="0" sldId="2147483648"/>
              <pc:sldLayoutMk cId="2503222000" sldId="2147484079"/>
              <ac:spMk id="7" creationId="{00000000-0000-0000-0000-000000000000}"/>
            </ac:spMkLst>
          </pc:spChg>
        </pc:sldLayoutChg>
        <pc:sldLayoutChg chg="modSp">
          <pc:chgData name="Wing McCallister" userId="b0095e5dbae8ac1b" providerId="LiveId" clId="{2D46461D-363D-4BB8-87D5-9A02B49FC3E2}" dt="2024-06-11T20:18:11.586" v="4"/>
          <pc:sldLayoutMkLst>
            <pc:docMk/>
            <pc:sldMasterMk cId="0" sldId="2147483648"/>
            <pc:sldLayoutMk cId="2146967794" sldId="2147484080"/>
          </pc:sldLayoutMkLst>
          <pc:spChg chg="mod">
            <ac:chgData name="Wing McCallister" userId="b0095e5dbae8ac1b" providerId="LiveId" clId="{2D46461D-363D-4BB8-87D5-9A02B49FC3E2}" dt="2024-06-11T20:18:11.586" v="4"/>
            <ac:spMkLst>
              <pc:docMk/>
              <pc:sldMasterMk cId="0" sldId="2147483648"/>
              <pc:sldLayoutMk cId="2146967794" sldId="2147484080"/>
              <ac:spMk id="5" creationId="{00000000-0000-0000-0000-000000000000}"/>
            </ac:spMkLst>
          </pc:spChg>
        </pc:sldLayoutChg>
        <pc:sldLayoutChg chg="modSp">
          <pc:chgData name="Wing McCallister" userId="b0095e5dbae8ac1b" providerId="LiveId" clId="{2D46461D-363D-4BB8-87D5-9A02B49FC3E2}" dt="2024-06-11T20:18:11.586" v="4"/>
          <pc:sldLayoutMkLst>
            <pc:docMk/>
            <pc:sldMasterMk cId="0" sldId="2147483648"/>
            <pc:sldLayoutMk cId="3201522981" sldId="2147484081"/>
          </pc:sldLayoutMkLst>
          <pc:spChg chg="mod">
            <ac:chgData name="Wing McCallister" userId="b0095e5dbae8ac1b" providerId="LiveId" clId="{2D46461D-363D-4BB8-87D5-9A02B49FC3E2}" dt="2024-06-11T20:18:11.586" v="4"/>
            <ac:spMkLst>
              <pc:docMk/>
              <pc:sldMasterMk cId="0" sldId="2147483648"/>
              <pc:sldLayoutMk cId="3201522981" sldId="2147484081"/>
              <ac:spMk id="5" creationId="{00000000-0000-0000-0000-000000000000}"/>
            </ac:spMkLst>
          </pc:spChg>
        </pc:sldLayoutChg>
        <pc:sldLayoutChg chg="modSp">
          <pc:chgData name="Wing McCallister" userId="b0095e5dbae8ac1b" providerId="LiveId" clId="{2D46461D-363D-4BB8-87D5-9A02B49FC3E2}" dt="2024-06-11T20:18:11.586" v="4"/>
          <pc:sldLayoutMkLst>
            <pc:docMk/>
            <pc:sldMasterMk cId="0" sldId="2147483648"/>
            <pc:sldLayoutMk cId="1051310671" sldId="2147484087"/>
          </pc:sldLayoutMkLst>
          <pc:spChg chg="mod">
            <ac:chgData name="Wing McCallister" userId="b0095e5dbae8ac1b" providerId="LiveId" clId="{2D46461D-363D-4BB8-87D5-9A02B49FC3E2}" dt="2024-06-11T20:18:11.586" v="4"/>
            <ac:spMkLst>
              <pc:docMk/>
              <pc:sldMasterMk cId="0" sldId="2147483648"/>
              <pc:sldLayoutMk cId="1051310671" sldId="2147484087"/>
              <ac:spMk id="4" creationId="{00000000-0000-0000-0000-000000000000}"/>
            </ac:spMkLst>
          </pc:spChg>
        </pc:sldLayoutChg>
      </pc:sldMasterChg>
      <pc:sldMasterChg chg="modSp modSldLayout">
        <pc:chgData name="Wing McCallister" userId="b0095e5dbae8ac1b" providerId="LiveId" clId="{2D46461D-363D-4BB8-87D5-9A02B49FC3E2}" dt="2024-06-11T20:18:11.586" v="4"/>
        <pc:sldMasterMkLst>
          <pc:docMk/>
          <pc:sldMasterMk cId="0" sldId="2147483682"/>
        </pc:sldMasterMkLst>
        <pc:spChg chg="mod">
          <ac:chgData name="Wing McCallister" userId="b0095e5dbae8ac1b" providerId="LiveId" clId="{2D46461D-363D-4BB8-87D5-9A02B49FC3E2}" dt="2024-06-11T20:18:11.586" v="4"/>
          <ac:spMkLst>
            <pc:docMk/>
            <pc:sldMasterMk cId="0" sldId="2147483682"/>
            <ac:spMk id="9218" creationId="{00000000-0000-0000-0000-000000000000}"/>
          </ac:spMkLst>
        </pc:spChg>
        <pc:sldLayoutChg chg="modSp">
          <pc:chgData name="Wing McCallister" userId="b0095e5dbae8ac1b" providerId="LiveId" clId="{2D46461D-363D-4BB8-87D5-9A02B49FC3E2}" dt="2024-06-11T20:18:11.586" v="4"/>
          <pc:sldLayoutMkLst>
            <pc:docMk/>
            <pc:sldMasterMk cId="0" sldId="2147483682"/>
            <pc:sldLayoutMk cId="3759816" sldId="2147484082"/>
          </pc:sldLayoutMkLst>
          <pc:spChg chg="mod">
            <ac:chgData name="Wing McCallister" userId="b0095e5dbae8ac1b" providerId="LiveId" clId="{2D46461D-363D-4BB8-87D5-9A02B49FC3E2}" dt="2024-06-11T20:18:11.586" v="4"/>
            <ac:spMkLst>
              <pc:docMk/>
              <pc:sldMasterMk cId="0" sldId="2147483682"/>
              <pc:sldLayoutMk cId="3759816" sldId="2147484082"/>
              <ac:spMk id="3" creationId="{00000000-0000-0000-0000-000000000000}"/>
            </ac:spMkLst>
          </pc:spChg>
        </pc:sldLayoutChg>
        <pc:sldLayoutChg chg="modSp">
          <pc:chgData name="Wing McCallister" userId="b0095e5dbae8ac1b" providerId="LiveId" clId="{2D46461D-363D-4BB8-87D5-9A02B49FC3E2}" dt="2024-06-11T20:18:11.586" v="4"/>
          <pc:sldLayoutMkLst>
            <pc:docMk/>
            <pc:sldMasterMk cId="0" sldId="2147483682"/>
            <pc:sldLayoutMk cId="3820708547" sldId="2147484083"/>
          </pc:sldLayoutMkLst>
          <pc:spChg chg="mod">
            <ac:chgData name="Wing McCallister" userId="b0095e5dbae8ac1b" providerId="LiveId" clId="{2D46461D-363D-4BB8-87D5-9A02B49FC3E2}" dt="2024-06-11T20:18:11.586" v="4"/>
            <ac:spMkLst>
              <pc:docMk/>
              <pc:sldMasterMk cId="0" sldId="2147483682"/>
              <pc:sldLayoutMk cId="3820708547" sldId="2147484083"/>
              <ac:spMk id="4" creationId="{00000000-0000-0000-0000-000000000000}"/>
            </ac:spMkLst>
          </pc:spChg>
        </pc:sldLayoutChg>
        <pc:sldLayoutChg chg="modSp">
          <pc:chgData name="Wing McCallister" userId="b0095e5dbae8ac1b" providerId="LiveId" clId="{2D46461D-363D-4BB8-87D5-9A02B49FC3E2}" dt="2024-06-11T20:18:11.586" v="4"/>
          <pc:sldLayoutMkLst>
            <pc:docMk/>
            <pc:sldMasterMk cId="0" sldId="2147483682"/>
            <pc:sldLayoutMk cId="2372727746" sldId="2147484084"/>
          </pc:sldLayoutMkLst>
          <pc:spChg chg="mod">
            <ac:chgData name="Wing McCallister" userId="b0095e5dbae8ac1b" providerId="LiveId" clId="{2D46461D-363D-4BB8-87D5-9A02B49FC3E2}" dt="2024-06-11T20:18:11.586" v="4"/>
            <ac:spMkLst>
              <pc:docMk/>
              <pc:sldMasterMk cId="0" sldId="2147483682"/>
              <pc:sldLayoutMk cId="2372727746" sldId="2147484084"/>
              <ac:spMk id="4" creationId="{00000000-0000-0000-0000-000000000000}"/>
            </ac:spMkLst>
          </pc:spChg>
        </pc:sldLayoutChg>
        <pc:sldLayoutChg chg="modSp">
          <pc:chgData name="Wing McCallister" userId="b0095e5dbae8ac1b" providerId="LiveId" clId="{2D46461D-363D-4BB8-87D5-9A02B49FC3E2}" dt="2024-06-11T20:18:11.586" v="4"/>
          <pc:sldLayoutMkLst>
            <pc:docMk/>
            <pc:sldMasterMk cId="0" sldId="2147483682"/>
            <pc:sldLayoutMk cId="1779577016" sldId="2147484085"/>
          </pc:sldLayoutMkLst>
          <pc:spChg chg="mod">
            <ac:chgData name="Wing McCallister" userId="b0095e5dbae8ac1b" providerId="LiveId" clId="{2D46461D-363D-4BB8-87D5-9A02B49FC3E2}" dt="2024-06-11T20:18:11.586" v="4"/>
            <ac:spMkLst>
              <pc:docMk/>
              <pc:sldMasterMk cId="0" sldId="2147483682"/>
              <pc:sldLayoutMk cId="1779577016" sldId="2147484085"/>
              <ac:spMk id="6" creationId="{00000000-0000-0000-0000-000000000000}"/>
            </ac:spMkLst>
          </pc:spChg>
        </pc:sldLayoutChg>
      </pc:sldMasterChg>
    </pc:docChg>
  </pc:docChgLst>
  <pc:docChgLst>
    <pc:chgData name="Wing McCallister" userId="b0095e5dbae8ac1b" providerId="LiveId" clId="{1E76A20C-ADC2-4762-B90E-761A4344BD20}"/>
    <pc:docChg chg="undo custSel addSld delSld modSld modMainMaster">
      <pc:chgData name="Wing McCallister" userId="b0095e5dbae8ac1b" providerId="LiveId" clId="{1E76A20C-ADC2-4762-B90E-761A4344BD20}" dt="2024-06-04T19:53:43.052" v="2069" actId="20577"/>
      <pc:docMkLst>
        <pc:docMk/>
      </pc:docMkLst>
      <pc:sldChg chg="delSp modSp del mod">
        <pc:chgData name="Wing McCallister" userId="b0095e5dbae8ac1b" providerId="LiveId" clId="{1E76A20C-ADC2-4762-B90E-761A4344BD20}" dt="2024-05-30T18:31:06.392" v="288" actId="47"/>
        <pc:sldMkLst>
          <pc:docMk/>
          <pc:sldMk cId="0" sldId="265"/>
        </pc:sldMkLst>
        <pc:spChg chg="del">
          <ac:chgData name="Wing McCallister" userId="b0095e5dbae8ac1b" providerId="LiveId" clId="{1E76A20C-ADC2-4762-B90E-761A4344BD20}" dt="2024-05-30T18:25:45.597" v="0" actId="478"/>
          <ac:spMkLst>
            <pc:docMk/>
            <pc:sldMk cId="0" sldId="265"/>
            <ac:spMk id="4" creationId="{0BDC7CCA-637D-1B20-8B4C-58E0A045936A}"/>
          </ac:spMkLst>
        </pc:spChg>
        <pc:spChg chg="mod">
          <ac:chgData name="Wing McCallister" userId="b0095e5dbae8ac1b" providerId="LiveId" clId="{1E76A20C-ADC2-4762-B90E-761A4344BD20}" dt="2024-05-30T18:30:03.541" v="232" actId="20577"/>
          <ac:spMkLst>
            <pc:docMk/>
            <pc:sldMk cId="0" sldId="265"/>
            <ac:spMk id="14337" creationId="{00000000-0000-0000-0000-000000000000}"/>
          </ac:spMkLst>
        </pc:spChg>
        <pc:spChg chg="mod">
          <ac:chgData name="Wing McCallister" userId="b0095e5dbae8ac1b" providerId="LiveId" clId="{1E76A20C-ADC2-4762-B90E-761A4344BD20}" dt="2024-05-30T18:26:01.476" v="25" actId="14100"/>
          <ac:spMkLst>
            <pc:docMk/>
            <pc:sldMk cId="0" sldId="265"/>
            <ac:spMk id="14338" creationId="{00000000-0000-0000-0000-000000000000}"/>
          </ac:spMkLst>
        </pc:spChg>
        <pc:picChg chg="del">
          <ac:chgData name="Wing McCallister" userId="b0095e5dbae8ac1b" providerId="LiveId" clId="{1E76A20C-ADC2-4762-B90E-761A4344BD20}" dt="2024-05-30T18:29:29.617" v="199" actId="478"/>
          <ac:picMkLst>
            <pc:docMk/>
            <pc:sldMk cId="0" sldId="265"/>
            <ac:picMk id="3" creationId="{516A6353-AD6A-9244-9A54-926B353E2A03}"/>
          </ac:picMkLst>
        </pc:picChg>
      </pc:sldChg>
      <pc:sldChg chg="modSp mod">
        <pc:chgData name="Wing McCallister" userId="b0095e5dbae8ac1b" providerId="LiveId" clId="{1E76A20C-ADC2-4762-B90E-761A4344BD20}" dt="2024-06-03T19:47:00.223" v="625" actId="20577"/>
        <pc:sldMkLst>
          <pc:docMk/>
          <pc:sldMk cId="1027505720" sldId="271"/>
        </pc:sldMkLst>
        <pc:spChg chg="mod">
          <ac:chgData name="Wing McCallister" userId="b0095e5dbae8ac1b" providerId="LiveId" clId="{1E76A20C-ADC2-4762-B90E-761A4344BD20}" dt="2024-06-03T19:47:00.223" v="625" actId="20577"/>
          <ac:spMkLst>
            <pc:docMk/>
            <pc:sldMk cId="1027505720" sldId="271"/>
            <ac:spMk id="2" creationId="{8E0655BB-8E71-73FD-49DE-4C4B55EA95BE}"/>
          </ac:spMkLst>
        </pc:spChg>
      </pc:sldChg>
      <pc:sldChg chg="modSp mod">
        <pc:chgData name="Wing McCallister" userId="b0095e5dbae8ac1b" providerId="LiveId" clId="{1E76A20C-ADC2-4762-B90E-761A4344BD20}" dt="2024-06-03T19:56:05.067" v="1456" actId="20577"/>
        <pc:sldMkLst>
          <pc:docMk/>
          <pc:sldMk cId="979129718" sldId="272"/>
        </pc:sldMkLst>
        <pc:spChg chg="mod">
          <ac:chgData name="Wing McCallister" userId="b0095e5dbae8ac1b" providerId="LiveId" clId="{1E76A20C-ADC2-4762-B90E-761A4344BD20}" dt="2024-06-03T19:47:50.308" v="683" actId="20577"/>
          <ac:spMkLst>
            <pc:docMk/>
            <pc:sldMk cId="979129718" sldId="272"/>
            <ac:spMk id="2" creationId="{BFF07707-C2E8-EB84-6DB7-F951CEED52B1}"/>
          </ac:spMkLst>
        </pc:spChg>
        <pc:spChg chg="mod">
          <ac:chgData name="Wing McCallister" userId="b0095e5dbae8ac1b" providerId="LiveId" clId="{1E76A20C-ADC2-4762-B90E-761A4344BD20}" dt="2024-06-03T19:56:05.067" v="1456" actId="20577"/>
          <ac:spMkLst>
            <pc:docMk/>
            <pc:sldMk cId="979129718" sldId="272"/>
            <ac:spMk id="3" creationId="{59CA1222-4770-D607-E5A4-6B5BA83A65C9}"/>
          </ac:spMkLst>
        </pc:spChg>
      </pc:sldChg>
      <pc:sldChg chg="modSp mod">
        <pc:chgData name="Wing McCallister" userId="b0095e5dbae8ac1b" providerId="LiveId" clId="{1E76A20C-ADC2-4762-B90E-761A4344BD20}" dt="2024-06-04T19:53:43.052" v="2069" actId="20577"/>
        <pc:sldMkLst>
          <pc:docMk/>
          <pc:sldMk cId="501954413" sldId="280"/>
        </pc:sldMkLst>
        <pc:spChg chg="mod">
          <ac:chgData name="Wing McCallister" userId="b0095e5dbae8ac1b" providerId="LiveId" clId="{1E76A20C-ADC2-4762-B90E-761A4344BD20}" dt="2024-06-04T19:44:48.075" v="1475" actId="20577"/>
          <ac:spMkLst>
            <pc:docMk/>
            <pc:sldMk cId="501954413" sldId="280"/>
            <ac:spMk id="2" creationId="{BFF07707-C2E8-EB84-6DB7-F951CEED52B1}"/>
          </ac:spMkLst>
        </pc:spChg>
        <pc:spChg chg="mod">
          <ac:chgData name="Wing McCallister" userId="b0095e5dbae8ac1b" providerId="LiveId" clId="{1E76A20C-ADC2-4762-B90E-761A4344BD20}" dt="2024-06-04T19:53:43.052" v="2069" actId="20577"/>
          <ac:spMkLst>
            <pc:docMk/>
            <pc:sldMk cId="501954413" sldId="280"/>
            <ac:spMk id="3" creationId="{59CA1222-4770-D607-E5A4-6B5BA83A65C9}"/>
          </ac:spMkLst>
        </pc:spChg>
      </pc:sldChg>
      <pc:sldChg chg="modSp new del mod">
        <pc:chgData name="Wing McCallister" userId="b0095e5dbae8ac1b" providerId="LiveId" clId="{1E76A20C-ADC2-4762-B90E-761A4344BD20}" dt="2024-05-30T18:34:32.598" v="395" actId="47"/>
        <pc:sldMkLst>
          <pc:docMk/>
          <pc:sldMk cId="2368133982" sldId="282"/>
        </pc:sldMkLst>
        <pc:spChg chg="mod">
          <ac:chgData name="Wing McCallister" userId="b0095e5dbae8ac1b" providerId="LiveId" clId="{1E76A20C-ADC2-4762-B90E-761A4344BD20}" dt="2024-05-30T18:30:50.816" v="286"/>
          <ac:spMkLst>
            <pc:docMk/>
            <pc:sldMk cId="2368133982" sldId="282"/>
            <ac:spMk id="2" creationId="{1E03AF8A-7CEA-90B4-1DF5-CE5209289A39}"/>
          </ac:spMkLst>
        </pc:spChg>
        <pc:spChg chg="mod">
          <ac:chgData name="Wing McCallister" userId="b0095e5dbae8ac1b" providerId="LiveId" clId="{1E76A20C-ADC2-4762-B90E-761A4344BD20}" dt="2024-05-30T18:30:58.439" v="287"/>
          <ac:spMkLst>
            <pc:docMk/>
            <pc:sldMk cId="2368133982" sldId="282"/>
            <ac:spMk id="3" creationId="{433D018D-54D7-8501-1A9C-F4349B3C47C4}"/>
          </ac:spMkLst>
        </pc:spChg>
      </pc:sldChg>
      <pc:sldChg chg="modSp new del mod">
        <pc:chgData name="Wing McCallister" userId="b0095e5dbae8ac1b" providerId="LiveId" clId="{1E76A20C-ADC2-4762-B90E-761A4344BD20}" dt="2024-05-30T18:34:27.437" v="394" actId="47"/>
        <pc:sldMkLst>
          <pc:docMk/>
          <pc:sldMk cId="874568965" sldId="283"/>
        </pc:sldMkLst>
        <pc:spChg chg="mod">
          <ac:chgData name="Wing McCallister" userId="b0095e5dbae8ac1b" providerId="LiveId" clId="{1E76A20C-ADC2-4762-B90E-761A4344BD20}" dt="2024-05-30T18:32:59.813" v="340"/>
          <ac:spMkLst>
            <pc:docMk/>
            <pc:sldMk cId="874568965" sldId="283"/>
            <ac:spMk id="2" creationId="{0DE2BFB6-FB52-E532-DF11-0399C2C7B1DF}"/>
          </ac:spMkLst>
        </pc:spChg>
        <pc:spChg chg="mod">
          <ac:chgData name="Wing McCallister" userId="b0095e5dbae8ac1b" providerId="LiveId" clId="{1E76A20C-ADC2-4762-B90E-761A4344BD20}" dt="2024-05-30T18:33:14.494" v="346" actId="20577"/>
          <ac:spMkLst>
            <pc:docMk/>
            <pc:sldMk cId="874568965" sldId="283"/>
            <ac:spMk id="3" creationId="{C87B62CA-F235-B233-A6CD-9895B31E22B7}"/>
          </ac:spMkLst>
        </pc:spChg>
      </pc:sldChg>
      <pc:sldChg chg="modSp new del mod">
        <pc:chgData name="Wing McCallister" userId="b0095e5dbae8ac1b" providerId="LiveId" clId="{1E76A20C-ADC2-4762-B90E-761A4344BD20}" dt="2024-05-30T18:32:26.110" v="328" actId="47"/>
        <pc:sldMkLst>
          <pc:docMk/>
          <pc:sldMk cId="3992281351" sldId="283"/>
        </pc:sldMkLst>
        <pc:spChg chg="mod">
          <ac:chgData name="Wing McCallister" userId="b0095e5dbae8ac1b" providerId="LiveId" clId="{1E76A20C-ADC2-4762-B90E-761A4344BD20}" dt="2024-05-30T18:32:11.818" v="316"/>
          <ac:spMkLst>
            <pc:docMk/>
            <pc:sldMk cId="3992281351" sldId="283"/>
            <ac:spMk id="2" creationId="{27B1424F-BF22-C685-94A5-41FF2FAE93EE}"/>
          </ac:spMkLst>
        </pc:spChg>
        <pc:spChg chg="mod">
          <ac:chgData name="Wing McCallister" userId="b0095e5dbae8ac1b" providerId="LiveId" clId="{1E76A20C-ADC2-4762-B90E-761A4344BD20}" dt="2024-05-30T18:32:21.015" v="327" actId="20577"/>
          <ac:spMkLst>
            <pc:docMk/>
            <pc:sldMk cId="3992281351" sldId="283"/>
            <ac:spMk id="3" creationId="{E4698A2F-91F9-E8A8-3C63-559FFFB20252}"/>
          </ac:spMkLst>
        </pc:spChg>
      </pc:sldChg>
      <pc:sldChg chg="modSp new mod">
        <pc:chgData name="Wing McCallister" userId="b0095e5dbae8ac1b" providerId="LiveId" clId="{1E76A20C-ADC2-4762-B90E-761A4344BD20}" dt="2024-06-04T18:27:19.148" v="1458" actId="20577"/>
        <pc:sldMkLst>
          <pc:docMk/>
          <pc:sldMk cId="266224506" sldId="284"/>
        </pc:sldMkLst>
        <pc:spChg chg="mod">
          <ac:chgData name="Wing McCallister" userId="b0095e5dbae8ac1b" providerId="LiveId" clId="{1E76A20C-ADC2-4762-B90E-761A4344BD20}" dt="2024-05-30T18:34:00.429" v="356"/>
          <ac:spMkLst>
            <pc:docMk/>
            <pc:sldMk cId="266224506" sldId="284"/>
            <ac:spMk id="2" creationId="{92EF59FC-E6A1-4C65-B4FB-87DCE72F474E}"/>
          </ac:spMkLst>
        </pc:spChg>
        <pc:spChg chg="mod">
          <ac:chgData name="Wing McCallister" userId="b0095e5dbae8ac1b" providerId="LiveId" clId="{1E76A20C-ADC2-4762-B90E-761A4344BD20}" dt="2024-06-04T18:27:19.148" v="1458" actId="20577"/>
          <ac:spMkLst>
            <pc:docMk/>
            <pc:sldMk cId="266224506" sldId="284"/>
            <ac:spMk id="3" creationId="{0F820E00-0005-2756-DE6D-AAC18698D5C8}"/>
          </ac:spMkLst>
        </pc:spChg>
      </pc:sldChg>
      <pc:sldMasterChg chg="modSldLayout">
        <pc:chgData name="Wing McCallister" userId="b0095e5dbae8ac1b" providerId="LiveId" clId="{1E76A20C-ADC2-4762-B90E-761A4344BD20}" dt="2024-05-30T21:54:10.939" v="588" actId="1076"/>
        <pc:sldMasterMkLst>
          <pc:docMk/>
          <pc:sldMasterMk cId="0" sldId="2147483648"/>
        </pc:sldMasterMkLst>
        <pc:sldLayoutChg chg="addSp modSp mod">
          <pc:chgData name="Wing McCallister" userId="b0095e5dbae8ac1b" providerId="LiveId" clId="{1E76A20C-ADC2-4762-B90E-761A4344BD20}" dt="2024-05-30T21:54:10.939" v="588" actId="1076"/>
          <pc:sldLayoutMkLst>
            <pc:docMk/>
            <pc:sldMasterMk cId="0" sldId="2147483648"/>
            <pc:sldLayoutMk cId="3721553723" sldId="2147484086"/>
          </pc:sldLayoutMkLst>
          <pc:spChg chg="mod">
            <ac:chgData name="Wing McCallister" userId="b0095e5dbae8ac1b" providerId="LiveId" clId="{1E76A20C-ADC2-4762-B90E-761A4344BD20}" dt="2024-05-30T18:33:34.886" v="347" actId="14100"/>
            <ac:spMkLst>
              <pc:docMk/>
              <pc:sldMasterMk cId="0" sldId="2147483648"/>
              <pc:sldLayoutMk cId="3721553723" sldId="2147484086"/>
              <ac:spMk id="22" creationId="{00000000-0000-0000-0000-000000000000}"/>
            </ac:spMkLst>
          </pc:spChg>
          <pc:spChg chg="mod">
            <ac:chgData name="Wing McCallister" userId="b0095e5dbae8ac1b" providerId="LiveId" clId="{1E76A20C-ADC2-4762-B90E-761A4344BD20}" dt="2024-05-30T18:33:44.199" v="354" actId="14100"/>
            <ac:spMkLst>
              <pc:docMk/>
              <pc:sldMasterMk cId="0" sldId="2147483648"/>
              <pc:sldLayoutMk cId="3721553723" sldId="2147484086"/>
              <ac:spMk id="24" creationId="{00000000-0000-0000-0000-000000000000}"/>
            </ac:spMkLst>
          </pc:spChg>
          <pc:picChg chg="add mod">
            <ac:chgData name="Wing McCallister" userId="b0095e5dbae8ac1b" providerId="LiveId" clId="{1E76A20C-ADC2-4762-B90E-761A4344BD20}" dt="2024-05-30T21:54:10.939" v="588" actId="1076"/>
            <ac:picMkLst>
              <pc:docMk/>
              <pc:sldMasterMk cId="0" sldId="2147483648"/>
              <pc:sldLayoutMk cId="3721553723" sldId="2147484086"/>
              <ac:picMk id="2" creationId="{14BE309F-697D-66BC-901B-B7A5D745363C}"/>
            </ac:picMkLst>
          </pc:picChg>
          <pc:picChg chg="mod">
            <ac:chgData name="Wing McCallister" userId="b0095e5dbae8ac1b" providerId="LiveId" clId="{1E76A20C-ADC2-4762-B90E-761A4344BD20}" dt="2024-05-30T18:28:58.316" v="113" actId="1035"/>
            <ac:picMkLst>
              <pc:docMk/>
              <pc:sldMasterMk cId="0" sldId="2147483648"/>
              <pc:sldLayoutMk cId="3721553723" sldId="2147484086"/>
              <ac:picMk id="4" creationId="{00000000-0000-0000-0000-000000000000}"/>
            </ac:picMkLst>
          </pc:picChg>
        </pc:sldLayoutChg>
        <pc:sldLayoutChg chg="addSp delSp modSp mod">
          <pc:chgData name="Wing McCallister" userId="b0095e5dbae8ac1b" providerId="LiveId" clId="{1E76A20C-ADC2-4762-B90E-761A4344BD20}" dt="2024-05-30T18:40:02.716" v="587" actId="20577"/>
          <pc:sldLayoutMkLst>
            <pc:docMk/>
            <pc:sldMasterMk cId="0" sldId="2147483648"/>
            <pc:sldLayoutMk cId="1051310671" sldId="2147484087"/>
          </pc:sldLayoutMkLst>
          <pc:spChg chg="mod">
            <ac:chgData name="Wing McCallister" userId="b0095e5dbae8ac1b" providerId="LiveId" clId="{1E76A20C-ADC2-4762-B90E-761A4344BD20}" dt="2024-05-30T18:40:02.716" v="587" actId="20577"/>
            <ac:spMkLst>
              <pc:docMk/>
              <pc:sldMasterMk cId="0" sldId="2147483648"/>
              <pc:sldLayoutMk cId="1051310671" sldId="2147484087"/>
              <ac:spMk id="4" creationId="{00000000-0000-0000-0000-000000000000}"/>
            </ac:spMkLst>
          </pc:spChg>
          <pc:spChg chg="add mod">
            <ac:chgData name="Wing McCallister" userId="b0095e5dbae8ac1b" providerId="LiveId" clId="{1E76A20C-ADC2-4762-B90E-761A4344BD20}" dt="2024-05-30T18:38:44.083" v="557" actId="1037"/>
            <ac:spMkLst>
              <pc:docMk/>
              <pc:sldMasterMk cId="0" sldId="2147483648"/>
              <pc:sldLayoutMk cId="1051310671" sldId="2147484087"/>
              <ac:spMk id="7" creationId="{B979D583-48C9-158E-33E6-975319A9FB35}"/>
            </ac:spMkLst>
          </pc:spChg>
          <pc:spChg chg="add mod">
            <ac:chgData name="Wing McCallister" userId="b0095e5dbae8ac1b" providerId="LiveId" clId="{1E76A20C-ADC2-4762-B90E-761A4344BD20}" dt="2024-05-30T18:38:44.083" v="557" actId="1037"/>
            <ac:spMkLst>
              <pc:docMk/>
              <pc:sldMasterMk cId="0" sldId="2147483648"/>
              <pc:sldLayoutMk cId="1051310671" sldId="2147484087"/>
              <ac:spMk id="8" creationId="{B27D0695-EF97-2107-0C5A-097E3BFD6CA4}"/>
            </ac:spMkLst>
          </pc:spChg>
          <pc:spChg chg="add mod">
            <ac:chgData name="Wing McCallister" userId="b0095e5dbae8ac1b" providerId="LiveId" clId="{1E76A20C-ADC2-4762-B90E-761A4344BD20}" dt="2024-05-30T18:35:51.284" v="502" actId="1038"/>
            <ac:spMkLst>
              <pc:docMk/>
              <pc:sldMasterMk cId="0" sldId="2147483648"/>
              <pc:sldLayoutMk cId="1051310671" sldId="2147484087"/>
              <ac:spMk id="9" creationId="{B52373CB-55F5-36CB-816F-A8AB4DF27B1C}"/>
            </ac:spMkLst>
          </pc:spChg>
          <pc:spChg chg="add mod">
            <ac:chgData name="Wing McCallister" userId="b0095e5dbae8ac1b" providerId="LiveId" clId="{1E76A20C-ADC2-4762-B90E-761A4344BD20}" dt="2024-05-30T18:38:44.083" v="557" actId="1037"/>
            <ac:spMkLst>
              <pc:docMk/>
              <pc:sldMasterMk cId="0" sldId="2147483648"/>
              <pc:sldLayoutMk cId="1051310671" sldId="2147484087"/>
              <ac:spMk id="10" creationId="{2BB23B8D-0956-03EF-5E33-DDBCD9BDE011}"/>
            </ac:spMkLst>
          </pc:spChg>
          <pc:spChg chg="add mod">
            <ac:chgData name="Wing McCallister" userId="b0095e5dbae8ac1b" providerId="LiveId" clId="{1E76A20C-ADC2-4762-B90E-761A4344BD20}" dt="2024-05-30T18:38:44.083" v="557" actId="1037"/>
            <ac:spMkLst>
              <pc:docMk/>
              <pc:sldMasterMk cId="0" sldId="2147483648"/>
              <pc:sldLayoutMk cId="1051310671" sldId="2147484087"/>
              <ac:spMk id="11" creationId="{298813D0-2D6F-8DA3-FBEA-C8ABE2FFE5B9}"/>
            </ac:spMkLst>
          </pc:spChg>
          <pc:spChg chg="add mod">
            <ac:chgData name="Wing McCallister" userId="b0095e5dbae8ac1b" providerId="LiveId" clId="{1E76A20C-ADC2-4762-B90E-761A4344BD20}" dt="2024-05-30T18:38:44.083" v="557" actId="1037"/>
            <ac:spMkLst>
              <pc:docMk/>
              <pc:sldMasterMk cId="0" sldId="2147483648"/>
              <pc:sldLayoutMk cId="1051310671" sldId="2147484087"/>
              <ac:spMk id="12" creationId="{A4A8FE7B-6428-1EDA-53B8-B45B2BBD2B91}"/>
            </ac:spMkLst>
          </pc:spChg>
          <pc:spChg chg="add mod">
            <ac:chgData name="Wing McCallister" userId="b0095e5dbae8ac1b" providerId="LiveId" clId="{1E76A20C-ADC2-4762-B90E-761A4344BD20}" dt="2024-05-30T18:38:44.083" v="557" actId="1037"/>
            <ac:spMkLst>
              <pc:docMk/>
              <pc:sldMasterMk cId="0" sldId="2147483648"/>
              <pc:sldLayoutMk cId="1051310671" sldId="2147484087"/>
              <ac:spMk id="13" creationId="{4A622CE6-8CF3-C7C3-4997-5E06A1B3302A}"/>
            </ac:spMkLst>
          </pc:spChg>
          <pc:spChg chg="add mod">
            <ac:chgData name="Wing McCallister" userId="b0095e5dbae8ac1b" providerId="LiveId" clId="{1E76A20C-ADC2-4762-B90E-761A4344BD20}" dt="2024-05-30T18:38:44.083" v="557" actId="1037"/>
            <ac:spMkLst>
              <pc:docMk/>
              <pc:sldMasterMk cId="0" sldId="2147483648"/>
              <pc:sldLayoutMk cId="1051310671" sldId="2147484087"/>
              <ac:spMk id="14" creationId="{FE0D9BCE-4510-CD03-4E96-00491CB95683}"/>
            </ac:spMkLst>
          </pc:spChg>
          <pc:spChg chg="add mod">
            <ac:chgData name="Wing McCallister" userId="b0095e5dbae8ac1b" providerId="LiveId" clId="{1E76A20C-ADC2-4762-B90E-761A4344BD20}" dt="2024-05-30T18:38:44.083" v="557" actId="1037"/>
            <ac:spMkLst>
              <pc:docMk/>
              <pc:sldMasterMk cId="0" sldId="2147483648"/>
              <pc:sldLayoutMk cId="1051310671" sldId="2147484087"/>
              <ac:spMk id="15" creationId="{9A421FBC-881C-1826-BB76-C7FA4E9768AF}"/>
            </ac:spMkLst>
          </pc:spChg>
          <pc:spChg chg="add mod">
            <ac:chgData name="Wing McCallister" userId="b0095e5dbae8ac1b" providerId="LiveId" clId="{1E76A20C-ADC2-4762-B90E-761A4344BD20}" dt="2024-05-30T18:38:44.083" v="557" actId="1037"/>
            <ac:spMkLst>
              <pc:docMk/>
              <pc:sldMasterMk cId="0" sldId="2147483648"/>
              <pc:sldLayoutMk cId="1051310671" sldId="2147484087"/>
              <ac:spMk id="16" creationId="{C1C52A97-AF92-7552-1780-D85B7437E017}"/>
            </ac:spMkLst>
          </pc:spChg>
          <pc:spChg chg="add mod">
            <ac:chgData name="Wing McCallister" userId="b0095e5dbae8ac1b" providerId="LiveId" clId="{1E76A20C-ADC2-4762-B90E-761A4344BD20}" dt="2024-05-30T18:38:44.083" v="557" actId="1037"/>
            <ac:spMkLst>
              <pc:docMk/>
              <pc:sldMasterMk cId="0" sldId="2147483648"/>
              <pc:sldLayoutMk cId="1051310671" sldId="2147484087"/>
              <ac:spMk id="17" creationId="{40D0ED51-59A8-C19E-6EC9-A6D741B2623B}"/>
            </ac:spMkLst>
          </pc:spChg>
          <pc:spChg chg="add mod">
            <ac:chgData name="Wing McCallister" userId="b0095e5dbae8ac1b" providerId="LiveId" clId="{1E76A20C-ADC2-4762-B90E-761A4344BD20}" dt="2024-05-30T18:38:44.083" v="557" actId="1037"/>
            <ac:spMkLst>
              <pc:docMk/>
              <pc:sldMasterMk cId="0" sldId="2147483648"/>
              <pc:sldLayoutMk cId="1051310671" sldId="2147484087"/>
              <ac:spMk id="18" creationId="{328E1CD5-BAF2-C9CD-6694-1A39D34F156C}"/>
            </ac:spMkLst>
          </pc:spChg>
          <pc:spChg chg="add mod">
            <ac:chgData name="Wing McCallister" userId="b0095e5dbae8ac1b" providerId="LiveId" clId="{1E76A20C-ADC2-4762-B90E-761A4344BD20}" dt="2024-05-30T18:38:44.083" v="557" actId="1037"/>
            <ac:spMkLst>
              <pc:docMk/>
              <pc:sldMasterMk cId="0" sldId="2147483648"/>
              <pc:sldLayoutMk cId="1051310671" sldId="2147484087"/>
              <ac:spMk id="19" creationId="{F9D2FECC-9E6D-6CD3-4FAD-556A88864991}"/>
            </ac:spMkLst>
          </pc:spChg>
          <pc:spChg chg="add mod">
            <ac:chgData name="Wing McCallister" userId="b0095e5dbae8ac1b" providerId="LiveId" clId="{1E76A20C-ADC2-4762-B90E-761A4344BD20}" dt="2024-05-30T18:38:44.083" v="557" actId="1037"/>
            <ac:spMkLst>
              <pc:docMk/>
              <pc:sldMasterMk cId="0" sldId="2147483648"/>
              <pc:sldLayoutMk cId="1051310671" sldId="2147484087"/>
              <ac:spMk id="20" creationId="{473AD6A0-E106-82A8-121B-8B80C6A87A4B}"/>
            </ac:spMkLst>
          </pc:spChg>
          <pc:spChg chg="add mod">
            <ac:chgData name="Wing McCallister" userId="b0095e5dbae8ac1b" providerId="LiveId" clId="{1E76A20C-ADC2-4762-B90E-761A4344BD20}" dt="2024-05-30T18:38:44.083" v="557" actId="1037"/>
            <ac:spMkLst>
              <pc:docMk/>
              <pc:sldMasterMk cId="0" sldId="2147483648"/>
              <pc:sldLayoutMk cId="1051310671" sldId="2147484087"/>
              <ac:spMk id="21" creationId="{0A440C1D-4DE7-738B-A51E-BA9CD82D1EF2}"/>
            </ac:spMkLst>
          </pc:spChg>
          <pc:spChg chg="add mod">
            <ac:chgData name="Wing McCallister" userId="b0095e5dbae8ac1b" providerId="LiveId" clId="{1E76A20C-ADC2-4762-B90E-761A4344BD20}" dt="2024-05-30T18:38:44.083" v="557" actId="1037"/>
            <ac:spMkLst>
              <pc:docMk/>
              <pc:sldMasterMk cId="0" sldId="2147483648"/>
              <pc:sldLayoutMk cId="1051310671" sldId="2147484087"/>
              <ac:spMk id="22" creationId="{9D74FA76-0E01-FFB4-51D7-BCFD09EE62F4}"/>
            </ac:spMkLst>
          </pc:spChg>
          <pc:spChg chg="add mod">
            <ac:chgData name="Wing McCallister" userId="b0095e5dbae8ac1b" providerId="LiveId" clId="{1E76A20C-ADC2-4762-B90E-761A4344BD20}" dt="2024-05-30T18:38:44.083" v="557" actId="1037"/>
            <ac:spMkLst>
              <pc:docMk/>
              <pc:sldMasterMk cId="0" sldId="2147483648"/>
              <pc:sldLayoutMk cId="1051310671" sldId="2147484087"/>
              <ac:spMk id="23" creationId="{33947603-EF18-F4CF-F625-DAE5801EC0EF}"/>
            </ac:spMkLst>
          </pc:spChg>
          <pc:spChg chg="add mod">
            <ac:chgData name="Wing McCallister" userId="b0095e5dbae8ac1b" providerId="LiveId" clId="{1E76A20C-ADC2-4762-B90E-761A4344BD20}" dt="2024-05-30T18:38:44.083" v="557" actId="1037"/>
            <ac:spMkLst>
              <pc:docMk/>
              <pc:sldMasterMk cId="0" sldId="2147483648"/>
              <pc:sldLayoutMk cId="1051310671" sldId="2147484087"/>
              <ac:spMk id="24" creationId="{E32D126C-4D80-5D86-A96F-4DAA5010D36A}"/>
            </ac:spMkLst>
          </pc:spChg>
          <pc:spChg chg="add mod">
            <ac:chgData name="Wing McCallister" userId="b0095e5dbae8ac1b" providerId="LiveId" clId="{1E76A20C-ADC2-4762-B90E-761A4344BD20}" dt="2024-05-30T18:38:44.083" v="557" actId="1037"/>
            <ac:spMkLst>
              <pc:docMk/>
              <pc:sldMasterMk cId="0" sldId="2147483648"/>
              <pc:sldLayoutMk cId="1051310671" sldId="2147484087"/>
              <ac:spMk id="25" creationId="{4842DE73-E4F9-3477-4C8F-67A01C0A94DA}"/>
            </ac:spMkLst>
          </pc:spChg>
          <pc:spChg chg="add del mod">
            <ac:chgData name="Wing McCallister" userId="b0095e5dbae8ac1b" providerId="LiveId" clId="{1E76A20C-ADC2-4762-B90E-761A4344BD20}" dt="2024-05-30T18:38:14.110" v="548" actId="478"/>
            <ac:spMkLst>
              <pc:docMk/>
              <pc:sldMasterMk cId="0" sldId="2147483648"/>
              <pc:sldLayoutMk cId="1051310671" sldId="2147484087"/>
              <ac:spMk id="26" creationId="{9CE72B70-1C21-79C3-C6FF-43C00F2A9F41}"/>
            </ac:spMkLst>
          </pc:spChg>
        </pc:sldLayoutChg>
      </pc:sldMasterChg>
    </pc:docChg>
  </pc:docChgLst>
  <pc:docChgLst>
    <pc:chgData name="Wing McCallister" userId="b0095e5dbae8ac1b" providerId="LiveId" clId="{F91E7268-8DE2-4EAC-AD99-9795A9808E59}"/>
    <pc:docChg chg="undo redo custSel addSld delSld modSld modMainMaster">
      <pc:chgData name="Wing McCallister" userId="b0095e5dbae8ac1b" providerId="LiveId" clId="{F91E7268-8DE2-4EAC-AD99-9795A9808E59}" dt="2024-06-07T05:35:26.852" v="1598" actId="20577"/>
      <pc:docMkLst>
        <pc:docMk/>
      </pc:docMkLst>
      <pc:sldChg chg="addSp delSp modSp mod">
        <pc:chgData name="Wing McCallister" userId="b0095e5dbae8ac1b" providerId="LiveId" clId="{F91E7268-8DE2-4EAC-AD99-9795A9808E59}" dt="2024-06-07T05:13:46.607" v="1361" actId="1035"/>
        <pc:sldMkLst>
          <pc:docMk/>
          <pc:sldMk cId="1027505720" sldId="271"/>
        </pc:sldMkLst>
        <pc:spChg chg="mod">
          <ac:chgData name="Wing McCallister" userId="b0095e5dbae8ac1b" providerId="LiveId" clId="{F91E7268-8DE2-4EAC-AD99-9795A9808E59}" dt="2024-06-05T13:53:00.515" v="308"/>
          <ac:spMkLst>
            <pc:docMk/>
            <pc:sldMk cId="1027505720" sldId="271"/>
            <ac:spMk id="4" creationId="{53531442-6280-22A5-8016-7AC46C52987B}"/>
          </ac:spMkLst>
        </pc:spChg>
        <pc:spChg chg="add del mod">
          <ac:chgData name="Wing McCallister" userId="b0095e5dbae8ac1b" providerId="LiveId" clId="{F91E7268-8DE2-4EAC-AD99-9795A9808E59}" dt="2024-06-07T05:13:39.125" v="1354" actId="478"/>
          <ac:spMkLst>
            <pc:docMk/>
            <pc:sldMk cId="1027505720" sldId="271"/>
            <ac:spMk id="7" creationId="{E0D8FEFA-B972-7F0A-91C4-B8EC14E2BAC4}"/>
          </ac:spMkLst>
        </pc:spChg>
        <pc:picChg chg="del">
          <ac:chgData name="Wing McCallister" userId="b0095e5dbae8ac1b" providerId="LiveId" clId="{F91E7268-8DE2-4EAC-AD99-9795A9808E59}" dt="2024-06-07T05:13:36.781" v="1353" actId="478"/>
          <ac:picMkLst>
            <pc:docMk/>
            <pc:sldMk cId="1027505720" sldId="271"/>
            <ac:picMk id="10" creationId="{BF2CB100-77E4-5D13-1BF7-90779A4A93F1}"/>
          </ac:picMkLst>
        </pc:picChg>
        <pc:picChg chg="add mod">
          <ac:chgData name="Wing McCallister" userId="b0095e5dbae8ac1b" providerId="LiveId" clId="{F91E7268-8DE2-4EAC-AD99-9795A9808E59}" dt="2024-06-07T05:13:46.607" v="1361" actId="1035"/>
          <ac:picMkLst>
            <pc:docMk/>
            <pc:sldMk cId="1027505720" sldId="271"/>
            <ac:picMk id="1026" creationId="{00D0B46E-7B02-15E7-502A-D4D21D553378}"/>
          </ac:picMkLst>
        </pc:picChg>
      </pc:sldChg>
      <pc:sldChg chg="modSp">
        <pc:chgData name="Wing McCallister" userId="b0095e5dbae8ac1b" providerId="LiveId" clId="{F91E7268-8DE2-4EAC-AD99-9795A9808E59}" dt="2024-06-05T13:53:00.515" v="308"/>
        <pc:sldMkLst>
          <pc:docMk/>
          <pc:sldMk cId="979129718" sldId="272"/>
        </pc:sldMkLst>
        <pc:spChg chg="mod">
          <ac:chgData name="Wing McCallister" userId="b0095e5dbae8ac1b" providerId="LiveId" clId="{F91E7268-8DE2-4EAC-AD99-9795A9808E59}" dt="2024-06-05T13:53:00.515" v="308"/>
          <ac:spMkLst>
            <pc:docMk/>
            <pc:sldMk cId="979129718" sldId="272"/>
            <ac:spMk id="4" creationId="{EB22BC06-B1F7-8542-DF5F-B920AC976CA3}"/>
          </ac:spMkLst>
        </pc:spChg>
      </pc:sldChg>
      <pc:sldChg chg="addSp modSp del mod">
        <pc:chgData name="Wing McCallister" userId="b0095e5dbae8ac1b" providerId="LiveId" clId="{F91E7268-8DE2-4EAC-AD99-9795A9808E59}" dt="2024-06-05T22:13:46.056" v="822" actId="47"/>
        <pc:sldMkLst>
          <pc:docMk/>
          <pc:sldMk cId="104698386" sldId="278"/>
        </pc:sldMkLst>
        <pc:spChg chg="mod">
          <ac:chgData name="Wing McCallister" userId="b0095e5dbae8ac1b" providerId="LiveId" clId="{F91E7268-8DE2-4EAC-AD99-9795A9808E59}" dt="2024-06-05T21:56:51.649" v="398" actId="20577"/>
          <ac:spMkLst>
            <pc:docMk/>
            <pc:sldMk cId="104698386" sldId="278"/>
            <ac:spMk id="2" creationId="{3930F69C-6553-CBD2-DB10-BB6D07FBCC38}"/>
          </ac:spMkLst>
        </pc:spChg>
        <pc:spChg chg="mod">
          <ac:chgData name="Wing McCallister" userId="b0095e5dbae8ac1b" providerId="LiveId" clId="{F91E7268-8DE2-4EAC-AD99-9795A9808E59}" dt="2024-06-05T22:04:42.398" v="656" actId="207"/>
          <ac:spMkLst>
            <pc:docMk/>
            <pc:sldMk cId="104698386" sldId="278"/>
            <ac:spMk id="3" creationId="{E7AA97B2-B795-FE4E-99E0-2DED7C1E6847}"/>
          </ac:spMkLst>
        </pc:spChg>
        <pc:spChg chg="mod">
          <ac:chgData name="Wing McCallister" userId="b0095e5dbae8ac1b" providerId="LiveId" clId="{F91E7268-8DE2-4EAC-AD99-9795A9808E59}" dt="2024-06-05T13:53:00.515" v="308"/>
          <ac:spMkLst>
            <pc:docMk/>
            <pc:sldMk cId="104698386" sldId="278"/>
            <ac:spMk id="4" creationId="{9767E3B3-F789-5639-79AD-313A215172B8}"/>
          </ac:spMkLst>
        </pc:spChg>
        <pc:picChg chg="add mod ord modCrop">
          <ac:chgData name="Wing McCallister" userId="b0095e5dbae8ac1b" providerId="LiveId" clId="{F91E7268-8DE2-4EAC-AD99-9795A9808E59}" dt="2024-06-05T22:03:35.060" v="560" actId="1036"/>
          <ac:picMkLst>
            <pc:docMk/>
            <pc:sldMk cId="104698386" sldId="278"/>
            <ac:picMk id="8" creationId="{AAEAECD6-F03D-939B-12F5-315D0354B2F4}"/>
          </ac:picMkLst>
        </pc:picChg>
        <pc:picChg chg="add mod ord modCrop">
          <ac:chgData name="Wing McCallister" userId="b0095e5dbae8ac1b" providerId="LiveId" clId="{F91E7268-8DE2-4EAC-AD99-9795A9808E59}" dt="2024-06-05T22:03:35.060" v="560" actId="1036"/>
          <ac:picMkLst>
            <pc:docMk/>
            <pc:sldMk cId="104698386" sldId="278"/>
            <ac:picMk id="10" creationId="{AE26B301-1AD6-D139-DFA1-C4E9D6ADFD11}"/>
          </ac:picMkLst>
        </pc:picChg>
        <pc:picChg chg="add mod modCrop">
          <ac:chgData name="Wing McCallister" userId="b0095e5dbae8ac1b" providerId="LiveId" clId="{F91E7268-8DE2-4EAC-AD99-9795A9808E59}" dt="2024-06-05T22:03:35.060" v="560" actId="1036"/>
          <ac:picMkLst>
            <pc:docMk/>
            <pc:sldMk cId="104698386" sldId="278"/>
            <ac:picMk id="12" creationId="{C200F71D-8958-BFCC-B5FF-E41F4DE27BAA}"/>
          </ac:picMkLst>
        </pc:picChg>
      </pc:sldChg>
      <pc:sldChg chg="modSp mod">
        <pc:chgData name="Wing McCallister" userId="b0095e5dbae8ac1b" providerId="LiveId" clId="{F91E7268-8DE2-4EAC-AD99-9795A9808E59}" dt="2024-06-05T14:40:35.376" v="388" actId="20577"/>
        <pc:sldMkLst>
          <pc:docMk/>
          <pc:sldMk cId="501954413" sldId="280"/>
        </pc:sldMkLst>
        <pc:spChg chg="mod">
          <ac:chgData name="Wing McCallister" userId="b0095e5dbae8ac1b" providerId="LiveId" clId="{F91E7268-8DE2-4EAC-AD99-9795A9808E59}" dt="2024-06-05T14:40:35.376" v="388" actId="20577"/>
          <ac:spMkLst>
            <pc:docMk/>
            <pc:sldMk cId="501954413" sldId="280"/>
            <ac:spMk id="3" creationId="{59CA1222-4770-D607-E5A4-6B5BA83A65C9}"/>
          </ac:spMkLst>
        </pc:spChg>
        <pc:spChg chg="mod">
          <ac:chgData name="Wing McCallister" userId="b0095e5dbae8ac1b" providerId="LiveId" clId="{F91E7268-8DE2-4EAC-AD99-9795A9808E59}" dt="2024-06-05T13:53:00.515" v="308"/>
          <ac:spMkLst>
            <pc:docMk/>
            <pc:sldMk cId="501954413" sldId="280"/>
            <ac:spMk id="4" creationId="{EB22BC06-B1F7-8542-DF5F-B920AC976CA3}"/>
          </ac:spMkLst>
        </pc:spChg>
      </pc:sldChg>
      <pc:sldChg chg="modSp del">
        <pc:chgData name="Wing McCallister" userId="b0095e5dbae8ac1b" providerId="LiveId" clId="{F91E7268-8DE2-4EAC-AD99-9795A9808E59}" dt="2024-06-06T20:02:20.021" v="1343" actId="47"/>
        <pc:sldMkLst>
          <pc:docMk/>
          <pc:sldMk cId="1626549115" sldId="281"/>
        </pc:sldMkLst>
        <pc:spChg chg="mod">
          <ac:chgData name="Wing McCallister" userId="b0095e5dbae8ac1b" providerId="LiveId" clId="{F91E7268-8DE2-4EAC-AD99-9795A9808E59}" dt="2024-06-05T13:53:00.515" v="308"/>
          <ac:spMkLst>
            <pc:docMk/>
            <pc:sldMk cId="1626549115" sldId="281"/>
            <ac:spMk id="4" creationId="{F90CE347-3B42-A180-AFB1-9AC68303F3C8}"/>
          </ac:spMkLst>
        </pc:spChg>
      </pc:sldChg>
      <pc:sldChg chg="modSp mod">
        <pc:chgData name="Wing McCallister" userId="b0095e5dbae8ac1b" providerId="LiveId" clId="{F91E7268-8DE2-4EAC-AD99-9795A9808E59}" dt="2024-06-07T05:35:26.852" v="1598" actId="20577"/>
        <pc:sldMkLst>
          <pc:docMk/>
          <pc:sldMk cId="266224506" sldId="284"/>
        </pc:sldMkLst>
        <pc:spChg chg="mod">
          <ac:chgData name="Wing McCallister" userId="b0095e5dbae8ac1b" providerId="LiveId" clId="{F91E7268-8DE2-4EAC-AD99-9795A9808E59}" dt="2024-06-07T05:35:26.852" v="1598" actId="20577"/>
          <ac:spMkLst>
            <pc:docMk/>
            <pc:sldMk cId="266224506" sldId="284"/>
            <ac:spMk id="3" creationId="{0F820E00-0005-2756-DE6D-AAC18698D5C8}"/>
          </ac:spMkLst>
        </pc:spChg>
      </pc:sldChg>
      <pc:sldChg chg="modSp mod">
        <pc:chgData name="Wing McCallister" userId="b0095e5dbae8ac1b" providerId="LiveId" clId="{F91E7268-8DE2-4EAC-AD99-9795A9808E59}" dt="2024-06-05T14:01:08.404" v="345" actId="20577"/>
        <pc:sldMkLst>
          <pc:docMk/>
          <pc:sldMk cId="479782432" sldId="285"/>
        </pc:sldMkLst>
        <pc:spChg chg="mod">
          <ac:chgData name="Wing McCallister" userId="b0095e5dbae8ac1b" providerId="LiveId" clId="{F91E7268-8DE2-4EAC-AD99-9795A9808E59}" dt="2024-06-05T14:01:08.404" v="345" actId="20577"/>
          <ac:spMkLst>
            <pc:docMk/>
            <pc:sldMk cId="479782432" sldId="285"/>
            <ac:spMk id="3" creationId="{59CA1222-4770-D607-E5A4-6B5BA83A65C9}"/>
          </ac:spMkLst>
        </pc:spChg>
        <pc:spChg chg="mod">
          <ac:chgData name="Wing McCallister" userId="b0095e5dbae8ac1b" providerId="LiveId" clId="{F91E7268-8DE2-4EAC-AD99-9795A9808E59}" dt="2024-06-05T13:53:00.515" v="308"/>
          <ac:spMkLst>
            <pc:docMk/>
            <pc:sldMk cId="479782432" sldId="285"/>
            <ac:spMk id="4" creationId="{EB22BC06-B1F7-8542-DF5F-B920AC976CA3}"/>
          </ac:spMkLst>
        </pc:spChg>
      </pc:sldChg>
      <pc:sldChg chg="addSp modSp add mod modAnim">
        <pc:chgData name="Wing McCallister" userId="b0095e5dbae8ac1b" providerId="LiveId" clId="{F91E7268-8DE2-4EAC-AD99-9795A9808E59}" dt="2024-06-05T22:15:39.866" v="844" actId="313"/>
        <pc:sldMkLst>
          <pc:docMk/>
          <pc:sldMk cId="1733942361" sldId="286"/>
        </pc:sldMkLst>
        <pc:spChg chg="add mod">
          <ac:chgData name="Wing McCallister" userId="b0095e5dbae8ac1b" providerId="LiveId" clId="{F91E7268-8DE2-4EAC-AD99-9795A9808E59}" dt="2024-06-05T22:15:39.866" v="844" actId="313"/>
          <ac:spMkLst>
            <pc:docMk/>
            <pc:sldMk cId="1733942361" sldId="286"/>
            <ac:spMk id="11" creationId="{F9A80B1D-D923-FB7C-6A49-8F2BF05AFD7C}"/>
          </ac:spMkLst>
        </pc:spChg>
        <pc:picChg chg="add mod">
          <ac:chgData name="Wing McCallister" userId="b0095e5dbae8ac1b" providerId="LiveId" clId="{F91E7268-8DE2-4EAC-AD99-9795A9808E59}" dt="2024-06-05T22:09:53.892" v="664" actId="1076"/>
          <ac:picMkLst>
            <pc:docMk/>
            <pc:sldMk cId="1733942361" sldId="286"/>
            <ac:picMk id="9" creationId="{6AF2281F-62DA-8CEF-3DA5-66B5B9446859}"/>
          </ac:picMkLst>
        </pc:picChg>
        <pc:picChg chg="mod">
          <ac:chgData name="Wing McCallister" userId="b0095e5dbae8ac1b" providerId="LiveId" clId="{F91E7268-8DE2-4EAC-AD99-9795A9808E59}" dt="2024-06-05T22:11:58.102" v="798" actId="1076"/>
          <ac:picMkLst>
            <pc:docMk/>
            <pc:sldMk cId="1733942361" sldId="286"/>
            <ac:picMk id="12" creationId="{C200F71D-8958-BFCC-B5FF-E41F4DE27BAA}"/>
          </ac:picMkLst>
        </pc:picChg>
      </pc:sldChg>
      <pc:sldChg chg="modSp new mod">
        <pc:chgData name="Wing McCallister" userId="b0095e5dbae8ac1b" providerId="LiveId" clId="{F91E7268-8DE2-4EAC-AD99-9795A9808E59}" dt="2024-06-07T05:35:04.373" v="1569" actId="20577"/>
        <pc:sldMkLst>
          <pc:docMk/>
          <pc:sldMk cId="4213033816" sldId="287"/>
        </pc:sldMkLst>
        <pc:spChg chg="mod">
          <ac:chgData name="Wing McCallister" userId="b0095e5dbae8ac1b" providerId="LiveId" clId="{F91E7268-8DE2-4EAC-AD99-9795A9808E59}" dt="2024-06-06T16:14:47.381" v="894" actId="20577"/>
          <ac:spMkLst>
            <pc:docMk/>
            <pc:sldMk cId="4213033816" sldId="287"/>
            <ac:spMk id="2" creationId="{C8C0D664-A667-D473-C04E-784956303E54}"/>
          </ac:spMkLst>
        </pc:spChg>
        <pc:spChg chg="mod">
          <ac:chgData name="Wing McCallister" userId="b0095e5dbae8ac1b" providerId="LiveId" clId="{F91E7268-8DE2-4EAC-AD99-9795A9808E59}" dt="2024-06-07T05:35:04.373" v="1569" actId="20577"/>
          <ac:spMkLst>
            <pc:docMk/>
            <pc:sldMk cId="4213033816" sldId="287"/>
            <ac:spMk id="3" creationId="{D9666822-A589-1073-CB87-6E70D3025FAF}"/>
          </ac:spMkLst>
        </pc:spChg>
        <pc:spChg chg="mod">
          <ac:chgData name="Wing McCallister" userId="b0095e5dbae8ac1b" providerId="LiveId" clId="{F91E7268-8DE2-4EAC-AD99-9795A9808E59}" dt="2024-06-06T16:14:13.228" v="849" actId="20577"/>
          <ac:spMkLst>
            <pc:docMk/>
            <pc:sldMk cId="4213033816" sldId="287"/>
            <ac:spMk id="4" creationId="{36908057-AAA4-4F62-1AD9-C9E1EB2399E6}"/>
          </ac:spMkLst>
        </pc:spChg>
      </pc:sldChg>
      <pc:sldChg chg="addSp delSp modSp add mod">
        <pc:chgData name="Wing McCallister" userId="b0095e5dbae8ac1b" providerId="LiveId" clId="{F91E7268-8DE2-4EAC-AD99-9795A9808E59}" dt="2024-06-07T05:29:32.001" v="1382" actId="1076"/>
        <pc:sldMkLst>
          <pc:docMk/>
          <pc:sldMk cId="696649361" sldId="288"/>
        </pc:sldMkLst>
        <pc:spChg chg="add del mod">
          <ac:chgData name="Wing McCallister" userId="b0095e5dbae8ac1b" providerId="LiveId" clId="{F91E7268-8DE2-4EAC-AD99-9795A9808E59}" dt="2024-06-07T05:27:58.847" v="1363" actId="478"/>
          <ac:spMkLst>
            <pc:docMk/>
            <pc:sldMk cId="696649361" sldId="288"/>
            <ac:spMk id="7" creationId="{95928ADF-67BD-83C2-85A1-29558672F381}"/>
          </ac:spMkLst>
        </pc:spChg>
        <pc:spChg chg="add del">
          <ac:chgData name="Wing McCallister" userId="b0095e5dbae8ac1b" providerId="LiveId" clId="{F91E7268-8DE2-4EAC-AD99-9795A9808E59}" dt="2024-06-07T05:28:21.412" v="1365" actId="22"/>
          <ac:spMkLst>
            <pc:docMk/>
            <pc:sldMk cId="696649361" sldId="288"/>
            <ac:spMk id="9" creationId="{CE21801B-D297-A17E-23BF-C45DD1F65E12}"/>
          </ac:spMkLst>
        </pc:spChg>
        <pc:picChg chg="del">
          <ac:chgData name="Wing McCallister" userId="b0095e5dbae8ac1b" providerId="LiveId" clId="{F91E7268-8DE2-4EAC-AD99-9795A9808E59}" dt="2024-06-07T05:27:55.434" v="1362" actId="478"/>
          <ac:picMkLst>
            <pc:docMk/>
            <pc:sldMk cId="696649361" sldId="288"/>
            <ac:picMk id="10" creationId="{BF2CB100-77E4-5D13-1BF7-90779A4A93F1}"/>
          </ac:picMkLst>
        </pc:picChg>
        <pc:picChg chg="add mod">
          <ac:chgData name="Wing McCallister" userId="b0095e5dbae8ac1b" providerId="LiveId" clId="{F91E7268-8DE2-4EAC-AD99-9795A9808E59}" dt="2024-06-07T05:29:32.001" v="1382" actId="1076"/>
          <ac:picMkLst>
            <pc:docMk/>
            <pc:sldMk cId="696649361" sldId="288"/>
            <ac:picMk id="2050" creationId="{04291FE5-8A56-F332-E163-C42861FDCB26}"/>
          </ac:picMkLst>
        </pc:picChg>
        <pc:picChg chg="add del mod">
          <ac:chgData name="Wing McCallister" userId="b0095e5dbae8ac1b" providerId="LiveId" clId="{F91E7268-8DE2-4EAC-AD99-9795A9808E59}" dt="2024-06-07T05:29:16.050" v="1376" actId="478"/>
          <ac:picMkLst>
            <pc:docMk/>
            <pc:sldMk cId="696649361" sldId="288"/>
            <ac:picMk id="2052" creationId="{E11FEF49-3882-7F3B-EE50-24DC81592094}"/>
          </ac:picMkLst>
        </pc:picChg>
      </pc:sldChg>
      <pc:sldChg chg="new del">
        <pc:chgData name="Wing McCallister" userId="b0095e5dbae8ac1b" providerId="LiveId" clId="{F91E7268-8DE2-4EAC-AD99-9795A9808E59}" dt="2024-06-06T20:02:13.669" v="1342" actId="47"/>
        <pc:sldMkLst>
          <pc:docMk/>
          <pc:sldMk cId="3037973775" sldId="288"/>
        </pc:sldMkLst>
      </pc:sldChg>
      <pc:sldMasterChg chg="modSp modSldLayout">
        <pc:chgData name="Wing McCallister" userId="b0095e5dbae8ac1b" providerId="LiveId" clId="{F91E7268-8DE2-4EAC-AD99-9795A9808E59}" dt="2024-06-06T16:14:32.598" v="853" actId="20577"/>
        <pc:sldMasterMkLst>
          <pc:docMk/>
          <pc:sldMasterMk cId="0" sldId="2147483648"/>
        </pc:sldMasterMkLst>
        <pc:spChg chg="mod">
          <ac:chgData name="Wing McCallister" userId="b0095e5dbae8ac1b" providerId="LiveId" clId="{F91E7268-8DE2-4EAC-AD99-9795A9808E59}" dt="2024-06-05T13:53:00.515" v="308"/>
          <ac:spMkLst>
            <pc:docMk/>
            <pc:sldMasterMk cId="0" sldId="2147483648"/>
            <ac:spMk id="10" creationId="{00000000-0000-0000-0000-000000000000}"/>
          </ac:spMkLst>
        </pc:spChg>
        <pc:sldLayoutChg chg="modSp">
          <pc:chgData name="Wing McCallister" userId="b0095e5dbae8ac1b" providerId="LiveId" clId="{F91E7268-8DE2-4EAC-AD99-9795A9808E59}" dt="2024-06-05T13:53:00.515" v="308"/>
          <pc:sldLayoutMkLst>
            <pc:docMk/>
            <pc:sldMasterMk cId="0" sldId="2147483648"/>
            <pc:sldLayoutMk cId="2503222000" sldId="2147484079"/>
          </pc:sldLayoutMkLst>
          <pc:spChg chg="mod">
            <ac:chgData name="Wing McCallister" userId="b0095e5dbae8ac1b" providerId="LiveId" clId="{F91E7268-8DE2-4EAC-AD99-9795A9808E59}" dt="2024-06-05T13:53:00.515" v="308"/>
            <ac:spMkLst>
              <pc:docMk/>
              <pc:sldMasterMk cId="0" sldId="2147483648"/>
              <pc:sldLayoutMk cId="2503222000" sldId="2147484079"/>
              <ac:spMk id="7" creationId="{00000000-0000-0000-0000-000000000000}"/>
            </ac:spMkLst>
          </pc:spChg>
        </pc:sldLayoutChg>
        <pc:sldLayoutChg chg="modSp">
          <pc:chgData name="Wing McCallister" userId="b0095e5dbae8ac1b" providerId="LiveId" clId="{F91E7268-8DE2-4EAC-AD99-9795A9808E59}" dt="2024-06-05T13:53:00.515" v="308"/>
          <pc:sldLayoutMkLst>
            <pc:docMk/>
            <pc:sldMasterMk cId="0" sldId="2147483648"/>
            <pc:sldLayoutMk cId="2146967794" sldId="2147484080"/>
          </pc:sldLayoutMkLst>
          <pc:spChg chg="mod">
            <ac:chgData name="Wing McCallister" userId="b0095e5dbae8ac1b" providerId="LiveId" clId="{F91E7268-8DE2-4EAC-AD99-9795A9808E59}" dt="2024-06-05T13:53:00.515" v="308"/>
            <ac:spMkLst>
              <pc:docMk/>
              <pc:sldMasterMk cId="0" sldId="2147483648"/>
              <pc:sldLayoutMk cId="2146967794" sldId="2147484080"/>
              <ac:spMk id="5" creationId="{00000000-0000-0000-0000-000000000000}"/>
            </ac:spMkLst>
          </pc:spChg>
        </pc:sldLayoutChg>
        <pc:sldLayoutChg chg="modSp">
          <pc:chgData name="Wing McCallister" userId="b0095e5dbae8ac1b" providerId="LiveId" clId="{F91E7268-8DE2-4EAC-AD99-9795A9808E59}" dt="2024-06-05T13:53:00.515" v="308"/>
          <pc:sldLayoutMkLst>
            <pc:docMk/>
            <pc:sldMasterMk cId="0" sldId="2147483648"/>
            <pc:sldLayoutMk cId="3201522981" sldId="2147484081"/>
          </pc:sldLayoutMkLst>
          <pc:spChg chg="mod">
            <ac:chgData name="Wing McCallister" userId="b0095e5dbae8ac1b" providerId="LiveId" clId="{F91E7268-8DE2-4EAC-AD99-9795A9808E59}" dt="2024-06-05T13:53:00.515" v="308"/>
            <ac:spMkLst>
              <pc:docMk/>
              <pc:sldMasterMk cId="0" sldId="2147483648"/>
              <pc:sldLayoutMk cId="3201522981" sldId="2147484081"/>
              <ac:spMk id="5" creationId="{00000000-0000-0000-0000-000000000000}"/>
            </ac:spMkLst>
          </pc:spChg>
        </pc:sldLayoutChg>
        <pc:sldLayoutChg chg="modSp mod">
          <pc:chgData name="Wing McCallister" userId="b0095e5dbae8ac1b" providerId="LiveId" clId="{F91E7268-8DE2-4EAC-AD99-9795A9808E59}" dt="2024-06-06T16:14:32.598" v="853" actId="20577"/>
          <pc:sldLayoutMkLst>
            <pc:docMk/>
            <pc:sldMasterMk cId="0" sldId="2147483648"/>
            <pc:sldLayoutMk cId="1051310671" sldId="2147484087"/>
          </pc:sldLayoutMkLst>
          <pc:spChg chg="mod">
            <ac:chgData name="Wing McCallister" userId="b0095e5dbae8ac1b" providerId="LiveId" clId="{F91E7268-8DE2-4EAC-AD99-9795A9808E59}" dt="2024-06-06T16:14:32.598" v="853" actId="20577"/>
            <ac:spMkLst>
              <pc:docMk/>
              <pc:sldMasterMk cId="0" sldId="2147483648"/>
              <pc:sldLayoutMk cId="1051310671" sldId="2147484087"/>
              <ac:spMk id="4" creationId="{00000000-0000-0000-0000-000000000000}"/>
            </ac:spMkLst>
          </pc:spChg>
        </pc:sldLayoutChg>
      </pc:sldMasterChg>
      <pc:sldMasterChg chg="modSp modSldLayout">
        <pc:chgData name="Wing McCallister" userId="b0095e5dbae8ac1b" providerId="LiveId" clId="{F91E7268-8DE2-4EAC-AD99-9795A9808E59}" dt="2024-06-05T13:53:00.515" v="308"/>
        <pc:sldMasterMkLst>
          <pc:docMk/>
          <pc:sldMasterMk cId="0" sldId="2147483682"/>
        </pc:sldMasterMkLst>
        <pc:spChg chg="mod">
          <ac:chgData name="Wing McCallister" userId="b0095e5dbae8ac1b" providerId="LiveId" clId="{F91E7268-8DE2-4EAC-AD99-9795A9808E59}" dt="2024-06-05T13:53:00.515" v="308"/>
          <ac:spMkLst>
            <pc:docMk/>
            <pc:sldMasterMk cId="0" sldId="2147483682"/>
            <ac:spMk id="9218" creationId="{00000000-0000-0000-0000-000000000000}"/>
          </ac:spMkLst>
        </pc:spChg>
        <pc:sldLayoutChg chg="modSp">
          <pc:chgData name="Wing McCallister" userId="b0095e5dbae8ac1b" providerId="LiveId" clId="{F91E7268-8DE2-4EAC-AD99-9795A9808E59}" dt="2024-06-05T13:53:00.515" v="308"/>
          <pc:sldLayoutMkLst>
            <pc:docMk/>
            <pc:sldMasterMk cId="0" sldId="2147483682"/>
            <pc:sldLayoutMk cId="3759816" sldId="2147484082"/>
          </pc:sldLayoutMkLst>
          <pc:spChg chg="mod">
            <ac:chgData name="Wing McCallister" userId="b0095e5dbae8ac1b" providerId="LiveId" clId="{F91E7268-8DE2-4EAC-AD99-9795A9808E59}" dt="2024-06-05T13:53:00.515" v="308"/>
            <ac:spMkLst>
              <pc:docMk/>
              <pc:sldMasterMk cId="0" sldId="2147483682"/>
              <pc:sldLayoutMk cId="3759816" sldId="2147484082"/>
              <ac:spMk id="3" creationId="{00000000-0000-0000-0000-000000000000}"/>
            </ac:spMkLst>
          </pc:spChg>
        </pc:sldLayoutChg>
        <pc:sldLayoutChg chg="modSp">
          <pc:chgData name="Wing McCallister" userId="b0095e5dbae8ac1b" providerId="LiveId" clId="{F91E7268-8DE2-4EAC-AD99-9795A9808E59}" dt="2024-06-05T13:53:00.515" v="308"/>
          <pc:sldLayoutMkLst>
            <pc:docMk/>
            <pc:sldMasterMk cId="0" sldId="2147483682"/>
            <pc:sldLayoutMk cId="3820708547" sldId="2147484083"/>
          </pc:sldLayoutMkLst>
          <pc:spChg chg="mod">
            <ac:chgData name="Wing McCallister" userId="b0095e5dbae8ac1b" providerId="LiveId" clId="{F91E7268-8DE2-4EAC-AD99-9795A9808E59}" dt="2024-06-05T13:53:00.515" v="308"/>
            <ac:spMkLst>
              <pc:docMk/>
              <pc:sldMasterMk cId="0" sldId="2147483682"/>
              <pc:sldLayoutMk cId="3820708547" sldId="2147484083"/>
              <ac:spMk id="4" creationId="{00000000-0000-0000-0000-000000000000}"/>
            </ac:spMkLst>
          </pc:spChg>
        </pc:sldLayoutChg>
        <pc:sldLayoutChg chg="modSp">
          <pc:chgData name="Wing McCallister" userId="b0095e5dbae8ac1b" providerId="LiveId" clId="{F91E7268-8DE2-4EAC-AD99-9795A9808E59}" dt="2024-06-05T13:53:00.515" v="308"/>
          <pc:sldLayoutMkLst>
            <pc:docMk/>
            <pc:sldMasterMk cId="0" sldId="2147483682"/>
            <pc:sldLayoutMk cId="2372727746" sldId="2147484084"/>
          </pc:sldLayoutMkLst>
          <pc:spChg chg="mod">
            <ac:chgData name="Wing McCallister" userId="b0095e5dbae8ac1b" providerId="LiveId" clId="{F91E7268-8DE2-4EAC-AD99-9795A9808E59}" dt="2024-06-05T13:53:00.515" v="308"/>
            <ac:spMkLst>
              <pc:docMk/>
              <pc:sldMasterMk cId="0" sldId="2147483682"/>
              <pc:sldLayoutMk cId="2372727746" sldId="2147484084"/>
              <ac:spMk id="4" creationId="{00000000-0000-0000-0000-000000000000}"/>
            </ac:spMkLst>
          </pc:spChg>
        </pc:sldLayoutChg>
        <pc:sldLayoutChg chg="modSp">
          <pc:chgData name="Wing McCallister" userId="b0095e5dbae8ac1b" providerId="LiveId" clId="{F91E7268-8DE2-4EAC-AD99-9795A9808E59}" dt="2024-06-05T13:53:00.515" v="308"/>
          <pc:sldLayoutMkLst>
            <pc:docMk/>
            <pc:sldMasterMk cId="0" sldId="2147483682"/>
            <pc:sldLayoutMk cId="1779577016" sldId="2147484085"/>
          </pc:sldLayoutMkLst>
          <pc:spChg chg="mod">
            <ac:chgData name="Wing McCallister" userId="b0095e5dbae8ac1b" providerId="LiveId" clId="{F91E7268-8DE2-4EAC-AD99-9795A9808E59}" dt="2024-06-05T13:53:00.515" v="308"/>
            <ac:spMkLst>
              <pc:docMk/>
              <pc:sldMasterMk cId="0" sldId="2147483682"/>
              <pc:sldLayoutMk cId="1779577016" sldId="2147484085"/>
              <ac:spMk id="6" creationId="{00000000-0000-0000-0000-000000000000}"/>
            </ac:spMkLst>
          </pc:spChg>
        </pc:sldLayoutChg>
      </pc:sldMasterChg>
    </pc:docChg>
  </pc:docChgLst>
  <pc:docChgLst>
    <pc:chgData name="Wing McCallister" userId="b0095e5dbae8ac1b" providerId="LiveId" clId="{195D592C-0996-44CC-B746-6D7F89E7D5BF}"/>
    <pc:docChg chg="undo custSel addSld modSld sldOrd">
      <pc:chgData name="Wing McCallister" userId="b0095e5dbae8ac1b" providerId="LiveId" clId="{195D592C-0996-44CC-B746-6D7F89E7D5BF}" dt="2024-06-05T05:17:46.171" v="330" actId="207"/>
      <pc:docMkLst>
        <pc:docMk/>
      </pc:docMkLst>
      <pc:sldChg chg="modSp mod">
        <pc:chgData name="Wing McCallister" userId="b0095e5dbae8ac1b" providerId="LiveId" clId="{195D592C-0996-44CC-B746-6D7F89E7D5BF}" dt="2024-06-05T03:03:59.750" v="204" actId="20577"/>
        <pc:sldMkLst>
          <pc:docMk/>
          <pc:sldMk cId="501954413" sldId="280"/>
        </pc:sldMkLst>
        <pc:spChg chg="mod">
          <ac:chgData name="Wing McCallister" userId="b0095e5dbae8ac1b" providerId="LiveId" clId="{195D592C-0996-44CC-B746-6D7F89E7D5BF}" dt="2024-06-05T03:03:59.750" v="204" actId="20577"/>
          <ac:spMkLst>
            <pc:docMk/>
            <pc:sldMk cId="501954413" sldId="280"/>
            <ac:spMk id="3" creationId="{59CA1222-4770-D607-E5A4-6B5BA83A65C9}"/>
          </ac:spMkLst>
        </pc:spChg>
      </pc:sldChg>
      <pc:sldChg chg="modSp add mod ord">
        <pc:chgData name="Wing McCallister" userId="b0095e5dbae8ac1b" providerId="LiveId" clId="{195D592C-0996-44CC-B746-6D7F89E7D5BF}" dt="2024-06-05T05:17:46.171" v="330" actId="207"/>
        <pc:sldMkLst>
          <pc:docMk/>
          <pc:sldMk cId="479782432" sldId="285"/>
        </pc:sldMkLst>
        <pc:spChg chg="mod">
          <ac:chgData name="Wing McCallister" userId="b0095e5dbae8ac1b" providerId="LiveId" clId="{195D592C-0996-44CC-B746-6D7F89E7D5BF}" dt="2024-06-05T05:17:46.171" v="330" actId="207"/>
          <ac:spMkLst>
            <pc:docMk/>
            <pc:sldMk cId="479782432" sldId="285"/>
            <ac:spMk id="3" creationId="{59CA1222-4770-D607-E5A4-6B5BA83A65C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769833D1-230D-4688-9C50-574C0C3ACBBE}" type="datetimeFigureOut">
              <a:rPr lang="en-US" altLang="en-US"/>
              <a:pPr/>
              <a:t>6/13/2024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9FA79D08-40D4-4F39-BAF5-E0864D2D4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087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3FDF47FB-CDE2-4825-8AB5-B8A482B36363}" type="datetimeFigureOut">
              <a:rPr lang="en-US" altLang="en-US"/>
              <a:pPr/>
              <a:t>6/13/2024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96A6C9E-00B2-4A6E-B94A-7B5912EE4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95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2467324"/>
            <a:ext cx="7526338" cy="485515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3012286"/>
            <a:ext cx="7526338" cy="5920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4BE309F-697D-66BC-901B-B7A5D745363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3" b="4777"/>
          <a:stretch/>
        </p:blipFill>
        <p:spPr bwMode="auto">
          <a:xfrm>
            <a:off x="252044" y="3713087"/>
            <a:ext cx="8635149" cy="295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53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14th, </a:t>
            </a:r>
            <a:r>
              <a:rPr lang="en-US" altLang="en-US" dirty="0"/>
              <a:t>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MI/RR Report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8A0D1-53B1-4305-BAD7-7641163DAB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lowchart: Data 6">
            <a:extLst>
              <a:ext uri="{FF2B5EF4-FFF2-40B4-BE49-F238E27FC236}">
                <a16:creationId xmlns:a16="http://schemas.microsoft.com/office/drawing/2014/main" id="{B979D583-48C9-158E-33E6-975319A9FB35}"/>
              </a:ext>
            </a:extLst>
          </p:cNvPr>
          <p:cNvSpPr/>
          <p:nvPr userDrawn="1"/>
        </p:nvSpPr>
        <p:spPr>
          <a:xfrm>
            <a:off x="227811" y="767061"/>
            <a:ext cx="499061" cy="86912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B27D0695-EF97-2107-0C5A-097E3BFD6CA4}"/>
              </a:ext>
            </a:extLst>
          </p:cNvPr>
          <p:cNvSpPr/>
          <p:nvPr userDrawn="1"/>
        </p:nvSpPr>
        <p:spPr>
          <a:xfrm>
            <a:off x="774556" y="767061"/>
            <a:ext cx="314149" cy="8691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Data 9">
            <a:extLst>
              <a:ext uri="{FF2B5EF4-FFF2-40B4-BE49-F238E27FC236}">
                <a16:creationId xmlns:a16="http://schemas.microsoft.com/office/drawing/2014/main" id="{2BB23B8D-0956-03EF-5E33-DDBCD9BDE011}"/>
              </a:ext>
            </a:extLst>
          </p:cNvPr>
          <p:cNvSpPr/>
          <p:nvPr userDrawn="1"/>
        </p:nvSpPr>
        <p:spPr>
          <a:xfrm>
            <a:off x="1136389" y="767061"/>
            <a:ext cx="499061" cy="86912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Data 10">
            <a:extLst>
              <a:ext uri="{FF2B5EF4-FFF2-40B4-BE49-F238E27FC236}">
                <a16:creationId xmlns:a16="http://schemas.microsoft.com/office/drawing/2014/main" id="{298813D0-2D6F-8DA3-FBEA-C8ABE2FFE5B9}"/>
              </a:ext>
            </a:extLst>
          </p:cNvPr>
          <p:cNvSpPr/>
          <p:nvPr userDrawn="1"/>
        </p:nvSpPr>
        <p:spPr>
          <a:xfrm>
            <a:off x="1683134" y="767061"/>
            <a:ext cx="499061" cy="86912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A4A8FE7B-6428-1EDA-53B8-B45B2BBD2B91}"/>
              </a:ext>
            </a:extLst>
          </p:cNvPr>
          <p:cNvSpPr/>
          <p:nvPr userDrawn="1"/>
        </p:nvSpPr>
        <p:spPr>
          <a:xfrm>
            <a:off x="2229879" y="767061"/>
            <a:ext cx="314149" cy="8691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Data 12">
            <a:extLst>
              <a:ext uri="{FF2B5EF4-FFF2-40B4-BE49-F238E27FC236}">
                <a16:creationId xmlns:a16="http://schemas.microsoft.com/office/drawing/2014/main" id="{4A622CE6-8CF3-C7C3-4997-5E06A1B3302A}"/>
              </a:ext>
            </a:extLst>
          </p:cNvPr>
          <p:cNvSpPr/>
          <p:nvPr userDrawn="1"/>
        </p:nvSpPr>
        <p:spPr>
          <a:xfrm>
            <a:off x="2591712" y="767061"/>
            <a:ext cx="499061" cy="86912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Data 13">
            <a:extLst>
              <a:ext uri="{FF2B5EF4-FFF2-40B4-BE49-F238E27FC236}">
                <a16:creationId xmlns:a16="http://schemas.microsoft.com/office/drawing/2014/main" id="{FE0D9BCE-4510-CD03-4E96-00491CB95683}"/>
              </a:ext>
            </a:extLst>
          </p:cNvPr>
          <p:cNvSpPr/>
          <p:nvPr userDrawn="1"/>
        </p:nvSpPr>
        <p:spPr>
          <a:xfrm>
            <a:off x="3138457" y="767061"/>
            <a:ext cx="499061" cy="86912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9A421FBC-881C-1826-BB76-C7FA4E9768AF}"/>
              </a:ext>
            </a:extLst>
          </p:cNvPr>
          <p:cNvSpPr/>
          <p:nvPr userDrawn="1"/>
        </p:nvSpPr>
        <p:spPr>
          <a:xfrm>
            <a:off x="3685202" y="767061"/>
            <a:ext cx="314149" cy="8691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C1C52A97-AF92-7552-1780-D85B7437E017}"/>
              </a:ext>
            </a:extLst>
          </p:cNvPr>
          <p:cNvSpPr/>
          <p:nvPr userDrawn="1"/>
        </p:nvSpPr>
        <p:spPr>
          <a:xfrm>
            <a:off x="4047035" y="767061"/>
            <a:ext cx="499061" cy="86912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Data 16">
            <a:extLst>
              <a:ext uri="{FF2B5EF4-FFF2-40B4-BE49-F238E27FC236}">
                <a16:creationId xmlns:a16="http://schemas.microsoft.com/office/drawing/2014/main" id="{40D0ED51-59A8-C19E-6EC9-A6D741B2623B}"/>
              </a:ext>
            </a:extLst>
          </p:cNvPr>
          <p:cNvSpPr/>
          <p:nvPr userDrawn="1"/>
        </p:nvSpPr>
        <p:spPr>
          <a:xfrm>
            <a:off x="4593780" y="767061"/>
            <a:ext cx="499061" cy="86912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328E1CD5-BAF2-C9CD-6694-1A39D34F156C}"/>
              </a:ext>
            </a:extLst>
          </p:cNvPr>
          <p:cNvSpPr/>
          <p:nvPr userDrawn="1"/>
        </p:nvSpPr>
        <p:spPr>
          <a:xfrm>
            <a:off x="5140525" y="767061"/>
            <a:ext cx="314149" cy="8691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Data 18">
            <a:extLst>
              <a:ext uri="{FF2B5EF4-FFF2-40B4-BE49-F238E27FC236}">
                <a16:creationId xmlns:a16="http://schemas.microsoft.com/office/drawing/2014/main" id="{F9D2FECC-9E6D-6CD3-4FAD-556A88864991}"/>
              </a:ext>
            </a:extLst>
          </p:cNvPr>
          <p:cNvSpPr/>
          <p:nvPr userDrawn="1"/>
        </p:nvSpPr>
        <p:spPr>
          <a:xfrm>
            <a:off x="5502358" y="767061"/>
            <a:ext cx="499061" cy="86912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Data 19">
            <a:extLst>
              <a:ext uri="{FF2B5EF4-FFF2-40B4-BE49-F238E27FC236}">
                <a16:creationId xmlns:a16="http://schemas.microsoft.com/office/drawing/2014/main" id="{473AD6A0-E106-82A8-121B-8B80C6A87A4B}"/>
              </a:ext>
            </a:extLst>
          </p:cNvPr>
          <p:cNvSpPr/>
          <p:nvPr userDrawn="1"/>
        </p:nvSpPr>
        <p:spPr>
          <a:xfrm>
            <a:off x="6049103" y="767061"/>
            <a:ext cx="499061" cy="86912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0A440C1D-4DE7-738B-A51E-BA9CD82D1EF2}"/>
              </a:ext>
            </a:extLst>
          </p:cNvPr>
          <p:cNvSpPr/>
          <p:nvPr userDrawn="1"/>
        </p:nvSpPr>
        <p:spPr>
          <a:xfrm>
            <a:off x="6595848" y="767061"/>
            <a:ext cx="314149" cy="8691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owchart: Data 21">
            <a:extLst>
              <a:ext uri="{FF2B5EF4-FFF2-40B4-BE49-F238E27FC236}">
                <a16:creationId xmlns:a16="http://schemas.microsoft.com/office/drawing/2014/main" id="{9D74FA76-0E01-FFB4-51D7-BCFD09EE62F4}"/>
              </a:ext>
            </a:extLst>
          </p:cNvPr>
          <p:cNvSpPr/>
          <p:nvPr userDrawn="1"/>
        </p:nvSpPr>
        <p:spPr>
          <a:xfrm>
            <a:off x="6957681" y="767061"/>
            <a:ext cx="499061" cy="86912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lowchart: Data 22">
            <a:extLst>
              <a:ext uri="{FF2B5EF4-FFF2-40B4-BE49-F238E27FC236}">
                <a16:creationId xmlns:a16="http://schemas.microsoft.com/office/drawing/2014/main" id="{33947603-EF18-F4CF-F625-DAE5801EC0EF}"/>
              </a:ext>
            </a:extLst>
          </p:cNvPr>
          <p:cNvSpPr/>
          <p:nvPr userDrawn="1"/>
        </p:nvSpPr>
        <p:spPr>
          <a:xfrm>
            <a:off x="7504426" y="767061"/>
            <a:ext cx="499061" cy="86912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E32D126C-4D80-5D86-A96F-4DAA5010D36A}"/>
              </a:ext>
            </a:extLst>
          </p:cNvPr>
          <p:cNvSpPr/>
          <p:nvPr userDrawn="1"/>
        </p:nvSpPr>
        <p:spPr>
          <a:xfrm>
            <a:off x="8051171" y="767061"/>
            <a:ext cx="314149" cy="8691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Data 24">
            <a:extLst>
              <a:ext uri="{FF2B5EF4-FFF2-40B4-BE49-F238E27FC236}">
                <a16:creationId xmlns:a16="http://schemas.microsoft.com/office/drawing/2014/main" id="{4842DE73-E4F9-3477-4C8F-67A01C0A94DA}"/>
              </a:ext>
            </a:extLst>
          </p:cNvPr>
          <p:cNvSpPr/>
          <p:nvPr userDrawn="1"/>
        </p:nvSpPr>
        <p:spPr>
          <a:xfrm>
            <a:off x="8413004" y="767061"/>
            <a:ext cx="499061" cy="86912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1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June 14th, </a:t>
            </a:r>
            <a:r>
              <a:rPr lang="en-US" altLang="en-US" dirty="0"/>
              <a:t>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MI/RR Report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DEE5A7C2-7C88-4D61-BFBC-0C94EDDF04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22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June 14th, </a:t>
            </a:r>
            <a:r>
              <a:rPr lang="en-US" altLang="en-US" dirty="0"/>
              <a:t>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MI/RR Report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637D271-6E09-44F2-8963-92864FE84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96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June 14th, </a:t>
            </a:r>
            <a:r>
              <a:rPr lang="en-US" altLang="en-US" dirty="0"/>
              <a:t>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MI/RR Report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7EFA2-4ADE-4493-952C-9AB4B7132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52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14th, </a:t>
            </a:r>
            <a:r>
              <a:rPr lang="en-US" altLang="en-US" dirty="0"/>
              <a:t>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MI/RR Report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6BAE-42E2-49B2-983B-899D2F7DA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14th, </a:t>
            </a:r>
            <a:r>
              <a:rPr lang="en-US" altLang="en-US" dirty="0"/>
              <a:t>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MI/RR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9E7C8-950D-4642-804C-98700ABB41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70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14th, </a:t>
            </a:r>
            <a:r>
              <a:rPr lang="en-US" altLang="en-US" dirty="0"/>
              <a:t>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MI/RR Report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2CBE1-95B4-43DF-AC49-BEDC4CEA2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72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14th, </a:t>
            </a:r>
            <a:r>
              <a:rPr lang="en-US" altLang="en-US" dirty="0"/>
              <a:t>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MI/RR Report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9D8BB-1E2A-41A5-AEEC-2FD5F0AD0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57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June 14th, </a:t>
            </a:r>
            <a:r>
              <a:rPr lang="en-US" altLang="en-US" dirty="0"/>
              <a:t>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MI/RR Report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83A38879-4565-49D0-80BE-B13240B89E3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June 14th, </a:t>
            </a:r>
            <a:r>
              <a:rPr lang="en-US" altLang="en-US" dirty="0"/>
              <a:t>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MI/RR Report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4A1CABB-48C2-44D3-AAFF-0E7106315B6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59FC-E6A1-4C65-B4FB-87DCE72F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Main Injector / Recycler at The Nine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20E00-0005-2756-DE6D-AAC18698D5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A.P. Schreckenberger</a:t>
            </a:r>
            <a:br>
              <a:rPr lang="en-US" dirty="0"/>
            </a:br>
            <a:r>
              <a:rPr lang="en-US" dirty="0"/>
              <a:t>2024-06-14</a:t>
            </a:r>
          </a:p>
        </p:txBody>
      </p:sp>
    </p:spTree>
    <p:extLst>
      <p:ext uri="{BB962C8B-B14F-4D97-AF65-F5344CB8AC3E}">
        <p14:creationId xmlns:p14="http://schemas.microsoft.com/office/powerpoint/2010/main" val="26622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55BB-8E71-73FD-49DE-4C4B55EA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to NuMI – The Weekly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31442-6280-22A5-8016-7AC46C52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June 14th,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6A4B1-A67A-8C69-B129-7D1E189E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MI/RR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95FAA-E8C8-CD72-7575-84BC4ACF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EA038D2-26E8-D16B-0266-B156B8CCE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0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55BB-8E71-73FD-49DE-4C4B55EA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 Downtime – The Weekly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31442-6280-22A5-8016-7AC46C52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June 14th, </a:t>
            </a:r>
            <a:r>
              <a:rPr lang="en-US" altLang="en-US" dirty="0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6A4B1-A67A-8C69-B129-7D1E189E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MI/RR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95FAA-E8C8-CD72-7575-84BC4ACF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59486CD-494F-1BAE-93B5-750C0ECF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64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029F1-EA27-068C-960E-95C21EFA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 Downtime – The Weekly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EBBD5-38CA-EB23-111C-9A141B41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June 14th, 2024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16EA5-A42C-1FC7-11C0-A46BBFF0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MI/RR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642A8-BB38-C436-1988-7D244F5B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B0A2EC-5DD9-58FC-B000-50F50FC58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73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7707-C2E8-EB84-6DB7-F951CEED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Get A Mid-Week Montage!? – Recap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A1222-4770-D607-E5A4-6B5BA83A6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Look at MI8 collimator losses on Monday morning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Wren continued his abort line tuning studies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Established decent tunes for 8 and 10 GeV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Still working on 9 GeV</a:t>
            </a:r>
          </a:p>
          <a:p>
            <a:pPr lvl="2"/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Phil looked at impact of 8 GeV vertical tune on beam at the NuMI baffle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Long tails must come from different mechanism</a:t>
            </a: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Cris has returned to us! And is already doing RR studies parasitically under the $E0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2BC06-B1F7-8542-DF5F-B920AC97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June 14th, </a:t>
            </a:r>
            <a:r>
              <a:rPr lang="en-US" altLang="en-US" dirty="0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F36ED-EE68-7926-DAAD-BA282F8B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MI/RR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A3D0E-A6DE-7554-F2D8-C2EAC158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78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7707-C2E8-EB84-6DB7-F951CEED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Get A Mid-Week Montage!? – Recap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A1222-4770-D607-E5A4-6B5BA83A6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Modulator swap in RF Station 14</a:t>
            </a:r>
          </a:p>
          <a:p>
            <a:pPr lvl="4"/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MI-52 Pond Pump flow [I:52PF01] dropped under lower limit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Strainers were cleaned on 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May 7</a:t>
            </a:r>
            <a:r>
              <a:rPr lang="en-US" baseline="30000" dirty="0">
                <a:solidFill>
                  <a:schemeClr val="accent6"/>
                </a:solidFill>
              </a:rPr>
              <a:t>th</a:t>
            </a:r>
            <a:r>
              <a:rPr lang="en-US" dirty="0">
                <a:solidFill>
                  <a:schemeClr val="accent6"/>
                </a:solidFill>
              </a:rPr>
              <a:t> and the pond was 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treated</a:t>
            </a:r>
            <a:endParaRPr lang="en-US" baseline="30000" dirty="0">
              <a:solidFill>
                <a:schemeClr val="accent6"/>
              </a:solidFill>
            </a:endParaRPr>
          </a:p>
          <a:p>
            <a:pPr lvl="2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ISD cleaned strainer again 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 June 12</a:t>
            </a:r>
          </a:p>
          <a:p>
            <a:pPr lvl="2"/>
            <a:r>
              <a:rPr lang="en-US" dirty="0">
                <a:solidFill>
                  <a:schemeClr val="accent3"/>
                </a:solidFill>
              </a:rPr>
              <a:t>Took pump out of alarm state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Heat exchanger cleaning?</a:t>
            </a:r>
            <a:r>
              <a:rPr lang="en-US" baseline="30000" dirty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  <a:p>
            <a:pPr marL="1828800" lvl="4" indent="0">
              <a:buNone/>
            </a:pP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I:S118AR Sump A went to zero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Ops bypassed A and enabled alarms on Sump B [I:S118BR]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2BC06-B1F7-8542-DF5F-B920AC97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June 14th, </a:t>
            </a:r>
            <a:r>
              <a:rPr lang="en-US" altLang="en-US" dirty="0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F36ED-EE68-7926-DAAD-BA282F8B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MI/RR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A3D0E-A6DE-7554-F2D8-C2EAC158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0" name="Picture 9" descr="A graph showing a number of hours&#10;&#10;Description automatically generated with medium confidence">
            <a:extLst>
              <a:ext uri="{FF2B5EF4-FFF2-40B4-BE49-F238E27FC236}">
                <a16:creationId xmlns:a16="http://schemas.microsoft.com/office/drawing/2014/main" id="{2EF1809C-EDBB-C561-134E-38C8166B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8" r="6550" b="-1"/>
          <a:stretch/>
        </p:blipFill>
        <p:spPr>
          <a:xfrm>
            <a:off x="5081774" y="2250807"/>
            <a:ext cx="3812802" cy="296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3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EAA2-AFD6-FB71-4AAB-71008C99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T.G.I.F.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BBC38-7F52-7C35-55F0-A6CB5EBE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Strange readouts observed coming from RF Station 19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Was operating, but Mid-level RF signals drove feedback mechanisms in unexpected ways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Group B RF sum (I:VSMAGB) was reading artificially low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RF experts swapped a cable, which yielded resolution</a:t>
            </a:r>
          </a:p>
          <a:p>
            <a:pPr lvl="1"/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Vacuum issues developed when </a:t>
            </a:r>
            <a:r>
              <a:rPr lang="pt-BR" dirty="0">
                <a:solidFill>
                  <a:schemeClr val="accent4"/>
                </a:solidFill>
              </a:rPr>
              <a:t>R:BV341 and R:BV401 closed unexpectedly</a:t>
            </a:r>
          </a:p>
          <a:p>
            <a:pPr lvl="1"/>
            <a:r>
              <a:rPr lang="pt-BR" sz="1800" i="1" dirty="0">
                <a:solidFill>
                  <a:schemeClr val="accent6"/>
                </a:solidFill>
              </a:rPr>
              <a:t>Cold, frigid solder...</a:t>
            </a:r>
            <a:br>
              <a:rPr lang="pt-BR" i="1" dirty="0">
                <a:solidFill>
                  <a:schemeClr val="accent6"/>
                </a:solidFill>
              </a:rPr>
            </a:br>
            <a:r>
              <a:rPr lang="pt-BR" i="1" dirty="0">
                <a:solidFill>
                  <a:schemeClr val="accent6"/>
                </a:solidFill>
              </a:rPr>
              <a:t>...</a:t>
            </a:r>
            <a:r>
              <a:rPr lang="pt-BR" sz="1600" i="1" dirty="0">
                <a:solidFill>
                  <a:schemeClr val="accent6"/>
                </a:solidFill>
              </a:rPr>
              <a:t>broken links and shuttered valves...</a:t>
            </a:r>
            <a:br>
              <a:rPr lang="pt-BR" sz="1600" i="1" dirty="0">
                <a:solidFill>
                  <a:schemeClr val="accent6"/>
                </a:solidFill>
              </a:rPr>
            </a:br>
            <a:r>
              <a:rPr lang="pt-BR" sz="1600" i="1" dirty="0">
                <a:solidFill>
                  <a:schemeClr val="accent6"/>
                </a:solidFill>
              </a:rPr>
              <a:t>			</a:t>
            </a:r>
            <a:r>
              <a:rPr lang="pt-BR" sz="1800" i="1" dirty="0">
                <a:solidFill>
                  <a:schemeClr val="accent6"/>
                </a:solidFill>
              </a:rPr>
              <a:t>...healed by an iron</a:t>
            </a:r>
          </a:p>
          <a:p>
            <a:pPr lvl="1"/>
            <a:r>
              <a:rPr lang="pt-BR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AKA, the joint was resoldered</a:t>
            </a:r>
          </a:p>
          <a:p>
            <a:pPr lvl="1"/>
            <a:endParaRPr lang="pt-BR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R:IP6101 toggling alarm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A7C98-7CE6-CB1C-0D60-93CABB31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June 14th, 2024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64A24-CA32-FA0E-D542-A75C8E41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MI/RR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51C71-5520-70CE-EC73-ACE8F519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0" name="Picture 9" descr="Close-up of a circuit board&#10;&#10;Description automatically generated">
            <a:extLst>
              <a:ext uri="{FF2B5EF4-FFF2-40B4-BE49-F238E27FC236}">
                <a16:creationId xmlns:a16="http://schemas.microsoft.com/office/drawing/2014/main" id="{F23FD979-398C-6407-D6B4-11CF151B3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9" t="10869" r="22346" b="15209"/>
          <a:stretch/>
        </p:blipFill>
        <p:spPr>
          <a:xfrm rot="5400000">
            <a:off x="5610808" y="2850080"/>
            <a:ext cx="226578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3E93-0847-68BB-7156-4551DF3D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T.G.I.F.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A6DFD-1965-5A49-BB6A-97ADDA279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I:LD6FP (longitudinal damper forward power) alarm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Phil and Mitch guided ops through condition</a:t>
            </a:r>
          </a:p>
          <a:p>
            <a:pPr lvl="4"/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MI-30 LCW Pump #3 had low suction pressure trip </a:t>
            </a:r>
            <a:r>
              <a:rPr lang="en-US" dirty="0" err="1">
                <a:solidFill>
                  <a:schemeClr val="accent4"/>
                </a:solidFill>
              </a:rPr>
              <a:t>WedN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Reset attempts by ops did not recover pump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Able to run through the night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Jesse installed a new pressure transducer, but discharge pressure got railed at 400 </a:t>
            </a:r>
            <a:r>
              <a:rPr lang="en-US" dirty="0" err="1">
                <a:solidFill>
                  <a:schemeClr val="tx2"/>
                </a:solidFill>
              </a:rPr>
              <a:t>psig</a:t>
            </a:r>
            <a:endParaRPr lang="en-US" dirty="0">
              <a:solidFill>
                <a:schemeClr val="tx2"/>
              </a:solidFill>
            </a:endParaRPr>
          </a:p>
          <a:p>
            <a:pPr lvl="2"/>
            <a:r>
              <a:rPr lang="en-US" dirty="0">
                <a:solidFill>
                  <a:schemeClr val="accent6"/>
                </a:solidFill>
              </a:rPr>
              <a:t>Tom Z called in to calibrate transducer / evaluate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Another transducer installed – led to supply side pressure alarm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Work continuing today</a:t>
            </a:r>
          </a:p>
          <a:p>
            <a:pPr lvl="4"/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RF Station 13 tripped on shunt regulator overcurrent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Have a fantastic Friday!</a:t>
            </a:r>
            <a:br>
              <a:rPr lang="en-US" dirty="0">
                <a:solidFill>
                  <a:schemeClr val="accent4"/>
                </a:solidFill>
              </a:rPr>
            </a:b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A4919-48AC-620E-6E0E-328FA257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June 14th, 2024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39C7C-BFED-D289-9AAB-5D90A611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MI/RR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AEE8B-C39B-90E6-92F4-55AF4A79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64939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 (1)</Template>
  <TotalTime>241396</TotalTime>
  <Words>452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FNAL_TemplateMac_060514</vt:lpstr>
      <vt:lpstr>Fermilab: Footer Only</vt:lpstr>
      <vt:lpstr>Main Injector / Recycler at The Nine</vt:lpstr>
      <vt:lpstr>Beam to NuMI – The Weekly Summary</vt:lpstr>
      <vt:lpstr>MI Downtime – The Weekly Summary</vt:lpstr>
      <vt:lpstr>RR Downtime – The Weekly Summary</vt:lpstr>
      <vt:lpstr>Can I Get A Mid-Week Montage!? – Recap </vt:lpstr>
      <vt:lpstr>Can I Get A Mid-Week Montage!? – Recap </vt:lpstr>
      <vt:lpstr>T.G.I.F.</vt:lpstr>
      <vt:lpstr>T.G.I.F.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David Capista</dc:creator>
  <cp:lastModifiedBy>Wing McCallister</cp:lastModifiedBy>
  <cp:revision>530</cp:revision>
  <cp:lastPrinted>2014-01-20T19:40:21Z</cp:lastPrinted>
  <dcterms:created xsi:type="dcterms:W3CDTF">2015-04-23T16:09:57Z</dcterms:created>
  <dcterms:modified xsi:type="dcterms:W3CDTF">2024-06-14T13:29:28Z</dcterms:modified>
</cp:coreProperties>
</file>