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10"/>
  </p:notesMasterIdLst>
  <p:handoutMasterIdLst>
    <p:handoutMasterId r:id="rId11"/>
  </p:handoutMasterIdLst>
  <p:sldIdLst>
    <p:sldId id="265" r:id="rId4"/>
    <p:sldId id="286" r:id="rId5"/>
    <p:sldId id="326" r:id="rId6"/>
    <p:sldId id="323" r:id="rId7"/>
    <p:sldId id="325" r:id="rId8"/>
    <p:sldId id="311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26"/>
            <p14:sldId id="323"/>
            <p14:sldId id="325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8080"/>
    <a:srgbClr val="6600FF"/>
    <a:srgbClr val="CCCC00"/>
    <a:srgbClr val="FF9900"/>
    <a:srgbClr val="33CC33"/>
    <a:srgbClr val="003087"/>
    <a:srgbClr val="FF33CC"/>
    <a:srgbClr val="404040"/>
    <a:srgbClr val="E9E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6/13/2024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6/7/2024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6/14/2024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Operations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June 14,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6/14/2024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844873"/>
            <a:ext cx="8686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Resumed running beam last Friday after D:IB issues resolved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Delivery Ring BPM’s timed in late Friday afternoon and early evening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Have first turn flash frames since Tuesday, need closed orbit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Took beam during day shifts to work on Delivery Ring BPM’s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Improvements made since a year ago, but need to recommission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Worked on M39 program issues posting M1 BPM’s with key experts back at lab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Warm power supply panel circuit breakers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D:Q730 needs larger breaker and wiring, thermally scanning all circuit breakers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D:V907 has reasonable primary phase currents but has still tripped breaker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Check-out of extraction skew quadrupole power supply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Delivery Ring RF water control valve electronics swapped, now works properly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Have found that resonance is at higher temperature than expected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Cooling water temperature excursion this morning due to chiller trip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ESS1 &amp; ESS2 Electrostatic Septa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ORC got approval from ES&amp;H (Industrial Hygiene) on Monday, signed off Tuesday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D:ESS1 power supply safety tested, then needed some final work before powering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Vacuum has been good enough to begin powering ESS1 &amp; ESS2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continues to be stalled (now at 60 weeks)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Portable A/C unit working well, after rough start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E6B9B8F-7A96-1B2C-0E3A-ADE251A2E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36" y="888370"/>
            <a:ext cx="6682339" cy="53756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Ring RF temperature excursion this morning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6/14/2024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70BB15-5447-56A6-1D6C-E5AE280243DA}"/>
              </a:ext>
            </a:extLst>
          </p:cNvPr>
          <p:cNvSpPr txBox="1"/>
          <p:nvPr/>
        </p:nvSpPr>
        <p:spPr>
          <a:xfrm>
            <a:off x="7079899" y="3504818"/>
            <a:ext cx="2124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Chilled Water return temperature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A2947-4C3D-A06B-B1D2-8DFB87B896C6}"/>
              </a:ext>
            </a:extLst>
          </p:cNvPr>
          <p:cNvSpPr txBox="1"/>
          <p:nvPr/>
        </p:nvSpPr>
        <p:spPr>
          <a:xfrm>
            <a:off x="7079899" y="2086196"/>
            <a:ext cx="21291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Heat Exchanger inlet temperature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4291C8-D500-712A-8109-2FD69E29CFEE}"/>
              </a:ext>
            </a:extLst>
          </p:cNvPr>
          <p:cNvSpPr txBox="1"/>
          <p:nvPr/>
        </p:nvSpPr>
        <p:spPr>
          <a:xfrm>
            <a:off x="7159529" y="4806558"/>
            <a:ext cx="2004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Skid temperature valve position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ACD3F2-76C8-E995-AD9B-5848043DA69D}"/>
              </a:ext>
            </a:extLst>
          </p:cNvPr>
          <p:cNvSpPr txBox="1"/>
          <p:nvPr/>
        </p:nvSpPr>
        <p:spPr>
          <a:xfrm>
            <a:off x="7359624" y="3167390"/>
            <a:ext cx="1491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RF cavity gap envelope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22A2FC-6E0B-CF2F-E017-76B32619DBDC}"/>
              </a:ext>
            </a:extLst>
          </p:cNvPr>
          <p:cNvSpPr txBox="1"/>
          <p:nvPr/>
        </p:nvSpPr>
        <p:spPr>
          <a:xfrm rot="16200000">
            <a:off x="4736671" y="1916919"/>
            <a:ext cx="105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Chiller trip</a:t>
            </a:r>
          </a:p>
        </p:txBody>
      </p:sp>
    </p:spTree>
    <p:extLst>
      <p:ext uri="{BB962C8B-B14F-4D97-AF65-F5344CB8AC3E}">
        <p14:creationId xmlns:p14="http://schemas.microsoft.com/office/powerpoint/2010/main" val="200093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Ring RF cavity temperature and resonance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6/14/2024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70BB15-5447-56A6-1D6C-E5AE280243DA}"/>
              </a:ext>
            </a:extLst>
          </p:cNvPr>
          <p:cNvSpPr txBox="1"/>
          <p:nvPr/>
        </p:nvSpPr>
        <p:spPr>
          <a:xfrm>
            <a:off x="7345197" y="2745647"/>
            <a:ext cx="16033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Amplifier forward power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A2947-4C3D-A06B-B1D2-8DFB87B896C6}"/>
              </a:ext>
            </a:extLst>
          </p:cNvPr>
          <p:cNvSpPr txBox="1"/>
          <p:nvPr/>
        </p:nvSpPr>
        <p:spPr>
          <a:xfrm>
            <a:off x="7431722" y="1866713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Cavity gap envelope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42D0C6-614D-4608-8FF4-86C078877916}"/>
              </a:ext>
            </a:extLst>
          </p:cNvPr>
          <p:cNvSpPr txBox="1"/>
          <p:nvPr/>
        </p:nvSpPr>
        <p:spPr>
          <a:xfrm>
            <a:off x="7150433" y="1306058"/>
            <a:ext cx="1992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Cavity LCW supply temperature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4291C8-D500-712A-8109-2FD69E29CFEE}"/>
              </a:ext>
            </a:extLst>
          </p:cNvPr>
          <p:cNvSpPr txBox="1"/>
          <p:nvPr/>
        </p:nvSpPr>
        <p:spPr>
          <a:xfrm>
            <a:off x="7159529" y="4806558"/>
            <a:ext cx="2004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Skid temperature valve position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7A5834-F80A-9194-DD77-CEB421ECB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30" y="835084"/>
            <a:ext cx="6732703" cy="539886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6ACD3F2-76C8-E995-AD9B-5848043DA69D}"/>
              </a:ext>
            </a:extLst>
          </p:cNvPr>
          <p:cNvSpPr txBox="1"/>
          <p:nvPr/>
        </p:nvSpPr>
        <p:spPr>
          <a:xfrm>
            <a:off x="7359624" y="3167390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Amplifier reverse power</a:t>
            </a:r>
          </a:p>
        </p:txBody>
      </p:sp>
    </p:spTree>
    <p:extLst>
      <p:ext uri="{BB962C8B-B14F-4D97-AF65-F5344CB8AC3E}">
        <p14:creationId xmlns:p14="http://schemas.microsoft.com/office/powerpoint/2010/main" val="194647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F0FD0-61DF-775D-5B7F-FD95A954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ESS1 &amp; ESS2 vacuum pump-down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58A13-7F22-1B79-86E7-F73B838C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6/14/2024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3CA03-DD31-B7C7-EDB4-D6176D8B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7CB9A-E267-FA0D-CFB6-2E32BCA9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575EB7-4A70-BB27-CA09-286293230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656" y="850782"/>
            <a:ext cx="6729814" cy="53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20741"/>
            <a:ext cx="8672513" cy="54645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Studies priorities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Finish making Delivery Ring BPM’s work, need closed orbits working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Smooth closed orbit in Delivery Ring and adjust injection closure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working on M39 problems with M1 BPM’s not posting to RR to DR view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power supply ready, begin conditioning ESS1 &amp; ESS2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turn extraction without kicker using quadrupole moves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 resonant extraction when ESS1 &amp; ESS2 are ready after conditioning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 to get M4 multiwire profiles with resonantly extracted beam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issues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Ring 2.5 MHz RF cavity needs to have resonance adjusted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D:Q730 needs larger breaker and wiring to run at nominal current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D:V907 occasionally trips breaker though primary current reasonable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several circuit breakers running warm, working to understand why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D:QT405 power supply voltage maxed out, output tracks line voltage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 BR trim power supplies running out, will use those from M2 Line as spares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cathode electro-polishing next, choosing vendor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cathode polishing is complete, then component assembly into tank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work paused while awaiting controls sub-contractor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6/14/2024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626864</TotalTime>
  <Words>523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Operation Report</vt:lpstr>
      <vt:lpstr> Muon Campus status</vt:lpstr>
      <vt:lpstr>Delivery Ring RF temperature excursion this morning</vt:lpstr>
      <vt:lpstr>Delivery Ring RF cavity temperature and resonance</vt:lpstr>
      <vt:lpstr>ESS1 &amp; ESS2 vacuum pump-down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1150</cp:revision>
  <cp:lastPrinted>2016-10-17T16:36:40Z</cp:lastPrinted>
  <dcterms:created xsi:type="dcterms:W3CDTF">2014-12-17T13:45:40Z</dcterms:created>
  <dcterms:modified xsi:type="dcterms:W3CDTF">2024-06-14T13:07:50Z</dcterms:modified>
</cp:coreProperties>
</file>