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CA482-A420-4119-A092-DCBA48399D24}" v="1" dt="2024-06-14T12:58:28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2" d="100"/>
          <a:sy n="72" d="100"/>
        </p:scale>
        <p:origin x="10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6/14/2024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6/14/2024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802554904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16278" y="113724"/>
            <a:ext cx="4206887" cy="2000548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is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cold running fine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HECM29 RF testing completed successfully thus being warmed up to 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CM p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HB650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operating fine at 2 K; RF and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cryo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testing ongoing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and 2 Fridges running fine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RT but anticipate cooldown again soon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>
                <a:solidFill>
                  <a:schemeClr val="accent2">
                    <a:lumMod val="75000"/>
                  </a:schemeClr>
                </a:solidFill>
              </a:rPr>
              <a:t>system operations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restarting after short maintenance shutdown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6" y="191491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648200"/>
            <a:ext cx="2663401" cy="95410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off</a:t>
            </a:r>
          </a:p>
        </p:txBody>
      </p:sp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" y="166461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09" y="9906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24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86EF09F0-9DDF-23D0-485C-600D6434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15" y="131313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" y="1365326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65" y="1355774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EC2E03EB-26C6-9311-4F4C-76BA8F1B2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67" y="409635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55055A4-AF94-5D60-69D1-965376CB2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52" y="2186071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BE857D-4753-B261-B64C-F17EE1870CCF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1000"/>
          </a:blip>
          <a:stretch>
            <a:fillRect/>
          </a:stretch>
        </p:blipFill>
        <p:spPr>
          <a:xfrm>
            <a:off x="2728231" y="3962131"/>
            <a:ext cx="2221784" cy="1610168"/>
          </a:xfrm>
          <a:prstGeom prst="rect">
            <a:avLst/>
          </a:prstGeom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1D66BA-8525-4EBE-8FA8-41EB11390CD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80f98ee2-02c5-41e6-abe0-ab32a5fdb6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27757</TotalTime>
  <Words>148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1035</cp:revision>
  <dcterms:created xsi:type="dcterms:W3CDTF">2013-09-14T14:02:30Z</dcterms:created>
  <dcterms:modified xsi:type="dcterms:W3CDTF">2024-06-14T13:00:33Z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