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6/14/2024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14,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0"/>
            <a:ext cx="461790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MI-52 pond strainer was cleaned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Booster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Slow spill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RR beam valves 341, 401 issue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MI-30 LCW pump #3 trip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MS2SUP temp too high to run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MI-62 LCW slow leak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Muon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Slow spill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EAPS trip on room </a:t>
            </a:r>
            <a:r>
              <a:rPr lang="en-US" sz="1300" dirty="0" err="1">
                <a:solidFill>
                  <a:schemeClr val="accent6">
                    <a:lumMod val="50000"/>
                  </a:schemeClr>
                </a:solidFill>
              </a:rPr>
              <a:t>overtemp</a:t>
            </a:r>
            <a:endParaRPr lang="en-US" sz="13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GPMS ground fault, meter replaced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AP 50 RF skid temps high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F:NM2Q1 regulation issue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Beam to NuMI, BNB, SWYD.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6/14/2024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3" name="Picture 2" descr="A graph of a diagram&#10;&#10;Description automatically generated with medium confidence">
            <a:extLst>
              <a:ext uri="{FF2B5EF4-FFF2-40B4-BE49-F238E27FC236}">
                <a16:creationId xmlns:a16="http://schemas.microsoft.com/office/drawing/2014/main" id="{513BDD63-A1AE-7262-DB0E-8E221D69A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77504" y="1127323"/>
            <a:ext cx="6227754" cy="417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2336</TotalTime>
  <Words>93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305</cp:revision>
  <cp:lastPrinted>2019-03-11T13:45:25Z</cp:lastPrinted>
  <dcterms:created xsi:type="dcterms:W3CDTF">2015-11-15T15:32:11Z</dcterms:created>
  <dcterms:modified xsi:type="dcterms:W3CDTF">2024-06-14T13:58:51Z</dcterms:modified>
</cp:coreProperties>
</file>