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266" r:id="rId4"/>
    <p:sldId id="272" r:id="rId5"/>
    <p:sldId id="267" r:id="rId6"/>
    <p:sldId id="273" r:id="rId7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41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6/17/2024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6/17/2024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6/17/2024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6/17/2024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6/17/2024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6/17/2024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6/17/2024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6/17/2024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6/17/2024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6/17/2024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6/17/2024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6/17/2024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17,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Lead End – Pallet jack cart drawings and note for 2</a:t>
            </a:r>
            <a:r>
              <a:rPr lang="en-US" alt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unit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F10103605 – Released/printed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F10151260 – Released/printed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waiting for print to </a:t>
            </a:r>
            <a:r>
              <a:rPr lang="en-US" altLang="en-US" sz="1600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chk</a:t>
            </a: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Metrology: adjust/re-survey Welding Station –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Rails adjusted and now w/in +/- .04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6/17/2024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  <a:p>
            <a:pPr lvl="2"/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Detailed procedures complete </a:t>
            </a:r>
          </a:p>
          <a:p>
            <a:pPr lvl="2"/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Cold Mass Rework Plan – draft in process</a:t>
            </a:r>
            <a:endParaRPr 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Cold Mass Welds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Welding: </a:t>
            </a:r>
            <a:endParaRPr 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Fronius – adding power cut off at machine per safety requirements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Calibration plates 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RT’d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complete (passed) – forwarded to J. Seyl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Welder Qualification plates: passed – new welder (Tyler qualified)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Borescope - Rental quote received from 1</a:t>
            </a:r>
            <a:r>
              <a:rPr 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vendor (380.00 +50/day, 1520.00 +200/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wk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, 3800 + 500/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mo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Borescope –  Ordered last week (</a:t>
            </a:r>
            <a:r>
              <a:rPr 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WeldStar</a:t>
            </a:r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PO 715095) – should see in a week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Replacement Welder in house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Need to qualify more welders (Riley, Austin) – Thursday &amp; Next week</a:t>
            </a:r>
          </a:p>
          <a:p>
            <a:pPr lvl="3"/>
            <a:endParaRPr lang="en-US" sz="10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6/17/2024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CM-02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–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CA-02 - See R.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Rahbel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talk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  <a:tabLst>
                <a:tab pos="5311775" algn="l"/>
              </a:tabLst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CM-03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Electrical Check complete - End covers fit/tack complete</a:t>
            </a:r>
            <a:endParaRPr lang="en-US" altLang="en-US" sz="1400" b="1" u="sng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Circ weld grinding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Elbow welding complete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SSW complete and results reviewed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Saddles – welding complete </a:t>
            </a:r>
            <a:endParaRPr lang="en-US" altLang="en-US" sz="1400" b="1" u="sng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UT vendor –  PAUT completed (11-June-2024) passed – rec’d report this morning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Welding IFS elbow connections to prep for Capillary work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 line  – welding  next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Post capillary bending/testing - Fitting/</a:t>
            </a:r>
            <a:r>
              <a:rPr lang="en-US" altLang="en-US" sz="1400" b="1" u="sng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mach</a:t>
            </a: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/weld flare fittings –  (Beam tube ring &amp; </a:t>
            </a:r>
            <a:r>
              <a:rPr lang="en-US" altLang="en-US" sz="1400" b="1" u="sng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ext</a:t>
            </a: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Beam tube &amp; </a:t>
            </a:r>
            <a:r>
              <a:rPr lang="en-US" alt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Ht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-X’s installed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Buss/Loop installed &amp; movement confirmed - bus lock length to be milled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alignment: SSW verified – Metrology Survey complete and matches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This week Back up strip fit-up &amp; weld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CM-05/CM-06 Alignment Station set up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Received MQXFA07b &amp; 15 Survey complete. Receiving work in progress: wire splices and RTD install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6/17/2024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2 items for procurement: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Tack Blocks – in QCR reviewed and dispositioned – Reviewed rework of first few and passed. Vendor will proceed to repair the balance including second batch returned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Lower Saddles, cold mass – reviewing QCRs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CM-07, -08, -09 and -10 (ready for machining)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shells Rec inspection in process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shells at machining vendor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Picked up &amp; back in storage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Next 4 plates for 2 spare units due to vendor in October (need plates from CERN)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Saddle –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received 1 pc for inspection last week (first article). QC this week and feedback to vendor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Added thread check on all parts (100%)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16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 temp storage (ICB)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1 Spare Buss – waiting for housing parts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6/17/2024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75729</TotalTime>
  <Words>673</Words>
  <Application>Microsoft Office PowerPoint</Application>
  <PresentationFormat>On-screen Show (4:3)</PresentationFormat>
  <Paragraphs>88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</cp:lastModifiedBy>
  <cp:revision>1306</cp:revision>
  <cp:lastPrinted>2024-02-12T15:21:54Z</cp:lastPrinted>
  <dcterms:created xsi:type="dcterms:W3CDTF">2017-09-11T13:28:24Z</dcterms:created>
  <dcterms:modified xsi:type="dcterms:W3CDTF">2024-06-17T17:56:35Z</dcterms:modified>
</cp:coreProperties>
</file>