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6/17/2024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6/17/2024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6/17/2024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6/17/2024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6/17/2024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6/17/2024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6/17/2024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6/17/2024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6/17/2024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6/17/2024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6/17/2024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6/17/2024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AM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Keymonty Bullock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Monday, June 17,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685624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Beam to Meson halted due to LCW temperature issues (Friday and Sunday)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BRF02 and BRF09 issues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Experts are troubleshooting today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MIRF11 SOLA Transformer issues resulted in reduced intensity for NuMI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RF Techs will be looking into it today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Booster EAPS tripped on Room </a:t>
            </a:r>
            <a:r>
              <a:rPr lang="en-US" sz="1600" dirty="0" err="1"/>
              <a:t>Overtemp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Resumed beam once temperatures came down in the day</a:t>
            </a:r>
          </a:p>
          <a:p>
            <a:endParaRPr lang="en-US" sz="2400" dirty="0"/>
          </a:p>
          <a:p>
            <a:r>
              <a:rPr lang="en-US" sz="1800" b="1" dirty="0"/>
              <a:t>Beam to NuMI, BNB, </a:t>
            </a:r>
            <a:r>
              <a:rPr lang="en-US" sz="1800" b="1" dirty="0" err="1"/>
              <a:t>Mtest</a:t>
            </a:r>
            <a:r>
              <a:rPr lang="en-US" sz="1800" b="1" dirty="0"/>
              <a:t>, and </a:t>
            </a:r>
            <a:r>
              <a:rPr lang="en-US" sz="1800" b="1" dirty="0" err="1"/>
              <a:t>SpinQuest</a:t>
            </a:r>
            <a:endParaRPr lang="en-US" sz="18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Friday…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6/17/2024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Bullock | 9 AM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 descr="A graph of a graph showing the number of hours&#10;&#10;Description automatically generated with medium confidence">
            <a:extLst>
              <a:ext uri="{FF2B5EF4-FFF2-40B4-BE49-F238E27FC236}">
                <a16:creationId xmlns:a16="http://schemas.microsoft.com/office/drawing/2014/main" id="{E828493A-65BE-7EBC-271B-7ECA16795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434468" y="1784643"/>
            <a:ext cx="5216900" cy="34766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785</TotalTime>
  <Words>89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AM Meeting</vt:lpstr>
      <vt:lpstr>Since Friday…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104</cp:revision>
  <cp:lastPrinted>2014-01-20T19:40:21Z</cp:lastPrinted>
  <dcterms:created xsi:type="dcterms:W3CDTF">2019-06-21T13:10:56Z</dcterms:created>
  <dcterms:modified xsi:type="dcterms:W3CDTF">2024-06-17T13:36:19Z</dcterms:modified>
</cp:coreProperties>
</file>