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3" r:id="rId5"/>
    <p:sldId id="701" r:id="rId6"/>
    <p:sldId id="705" r:id="rId7"/>
    <p:sldId id="706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ratore, Joseph" initials="MJ" lastIdx="2" clrIdx="0">
    <p:extLst>
      <p:ext uri="{19B8F6BF-5375-455C-9EA6-DF929625EA0E}">
        <p15:presenceInfo xmlns:p15="http://schemas.microsoft.com/office/powerpoint/2012/main" userId="S::muratore@bnl.gov::1a594720-d9f6-4832-a0b1-1776ea58b3d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00"/>
    <a:srgbClr val="D3E7F1"/>
    <a:srgbClr val="008E00"/>
    <a:srgbClr val="009900"/>
    <a:srgbClr val="5F5F5F"/>
    <a:srgbClr val="FFCC66"/>
    <a:srgbClr val="FFCC99"/>
    <a:srgbClr val="FFFFFF"/>
    <a:srgbClr val="EAF7FA"/>
    <a:srgbClr val="EBF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9" d="100"/>
          <a:sy n="149" d="100"/>
        </p:scale>
        <p:origin x="2068" y="96"/>
      </p:cViewPr>
      <p:guideLst>
        <p:guide orient="horz" pos="4080"/>
        <p:guide pos="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rian, Febin" userId="b8909568-2362-46fd-acec-3c1d43419ac8" providerId="ADAL" clId="{8A35F6E4-7817-4022-B67B-1E18005F9A70}"/>
    <pc:docChg chg="delSld modSld">
      <pc:chgData name="Kurian, Febin" userId="b8909568-2362-46fd-acec-3c1d43419ac8" providerId="ADAL" clId="{8A35F6E4-7817-4022-B67B-1E18005F9A70}" dt="2024-06-17T18:01:10.907" v="13" actId="20577"/>
      <pc:docMkLst>
        <pc:docMk/>
      </pc:docMkLst>
      <pc:sldChg chg="modSp mod">
        <pc:chgData name="Kurian, Febin" userId="b8909568-2362-46fd-acec-3c1d43419ac8" providerId="ADAL" clId="{8A35F6E4-7817-4022-B67B-1E18005F9A70}" dt="2024-06-17T18:01:10.907" v="13" actId="20577"/>
        <pc:sldMkLst>
          <pc:docMk/>
          <pc:sldMk cId="0" sldId="263"/>
        </pc:sldMkLst>
        <pc:spChg chg="mod">
          <ac:chgData name="Kurian, Febin" userId="b8909568-2362-46fd-acec-3c1d43419ac8" providerId="ADAL" clId="{8A35F6E4-7817-4022-B67B-1E18005F9A70}" dt="2024-06-17T18:01:10.907" v="13" actId="20577"/>
          <ac:spMkLst>
            <pc:docMk/>
            <pc:sldMk cId="0" sldId="263"/>
            <ac:spMk id="2" creationId="{00000000-0000-0000-0000-000000000000}"/>
          </ac:spMkLst>
        </pc:spChg>
      </pc:sldChg>
      <pc:sldChg chg="del">
        <pc:chgData name="Kurian, Febin" userId="b8909568-2362-46fd-acec-3c1d43419ac8" providerId="ADAL" clId="{8A35F6E4-7817-4022-B67B-1E18005F9A70}" dt="2024-06-17T17:55:23.578" v="0" actId="47"/>
        <pc:sldMkLst>
          <pc:docMk/>
          <pc:sldMk cId="2531686891" sldId="698"/>
        </pc:sldMkLst>
      </pc:sldChg>
      <pc:sldChg chg="del">
        <pc:chgData name="Kurian, Febin" userId="b8909568-2362-46fd-acec-3c1d43419ac8" providerId="ADAL" clId="{8A35F6E4-7817-4022-B67B-1E18005F9A70}" dt="2024-06-17T17:55:24.676" v="1" actId="47"/>
        <pc:sldMkLst>
          <pc:docMk/>
          <pc:sldMk cId="2642125722" sldId="70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17/06/2024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17/06/2024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err="1"/>
              <a:t>Author(s</a:t>
            </a:r>
            <a:r>
              <a:rPr lang="en-GB" noProof="0"/>
              <a:t>)  - Arial 20 pt – </a:t>
            </a:r>
            <a:r>
              <a:rPr lang="en-GB" noProof="0" err="1"/>
              <a:t>HiLumi</a:t>
            </a:r>
            <a:r>
              <a:rPr lang="en-GB" noProof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noFill/>
          </a:ln>
        </p:spPr>
        <p:txBody>
          <a:bodyPr lIns="0" tIns="0" rIns="0" bIns="0"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/>
              <a:t>Click to modify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3138712"/>
            <a:ext cx="8280920" cy="1231042"/>
          </a:xfrm>
        </p:spPr>
        <p:txBody>
          <a:bodyPr/>
          <a:lstStyle/>
          <a:p>
            <a:pPr algn="ctr"/>
            <a:r>
              <a:rPr lang="en-GB" sz="3200" dirty="0"/>
              <a:t>302.4.01 Magnets Vertical Test at BNL</a:t>
            </a:r>
            <a:br>
              <a:rPr lang="en-GB" sz="3200" dirty="0"/>
            </a:br>
            <a:r>
              <a:rPr lang="en-GB" sz="3200" dirty="0"/>
              <a:t>Test Summary</a:t>
            </a:r>
            <a:endParaRPr lang="en-GB" sz="3200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44008" y="5160640"/>
            <a:ext cx="2984376" cy="788640"/>
          </a:xfrm>
        </p:spPr>
        <p:txBody>
          <a:bodyPr>
            <a:normAutofit/>
          </a:bodyPr>
          <a:lstStyle/>
          <a:p>
            <a:r>
              <a:rPr lang="en-GB" dirty="0"/>
              <a:t>Febin Kurian</a:t>
            </a:r>
          </a:p>
          <a:p>
            <a:r>
              <a:rPr lang="en-GB" dirty="0"/>
              <a:t>17-June-2024</a:t>
            </a: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1B006A5-FCF3-4FC0-B821-C541F205E5D7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622926" y="6334810"/>
            <a:ext cx="1955800" cy="4768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DCA1C4-9514-7B4F-976F-D92F7E296653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BF2ED9-B829-41A0-A89F-F9DC60A32F6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622926" y="6334810"/>
            <a:ext cx="1955800" cy="4768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87EE12E8-FD27-1CAD-4F2C-14FE80735562}"/>
              </a:ext>
            </a:extLst>
          </p:cNvPr>
          <p:cNvSpPr txBox="1">
            <a:spLocks/>
          </p:cNvSpPr>
          <p:nvPr/>
        </p:nvSpPr>
        <p:spPr>
          <a:xfrm>
            <a:off x="575116" y="268839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/>
              <a:t>MQXFA17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92C94D9-F2E2-C49B-0A09-2861BD5E0701}"/>
              </a:ext>
            </a:extLst>
          </p:cNvPr>
          <p:cNvSpPr txBox="1">
            <a:spLocks/>
          </p:cNvSpPr>
          <p:nvPr/>
        </p:nvSpPr>
        <p:spPr>
          <a:xfrm>
            <a:off x="467544" y="1072631"/>
            <a:ext cx="8363272" cy="34482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Magnet is currently being warmed up</a:t>
            </a:r>
            <a:endParaRPr lang="en-US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Training summary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en-US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7D666D-35D4-C7C1-FE84-C6AC268DB2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2043" y="2160201"/>
            <a:ext cx="6454273" cy="381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434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DCA1C4-9514-7B4F-976F-D92F7E296653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BF2ED9-B829-41A0-A89F-F9DC60A32F6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622926" y="6334810"/>
            <a:ext cx="1955800" cy="4768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87EE12E8-FD27-1CAD-4F2C-14FE80735562}"/>
              </a:ext>
            </a:extLst>
          </p:cNvPr>
          <p:cNvSpPr txBox="1">
            <a:spLocks/>
          </p:cNvSpPr>
          <p:nvPr/>
        </p:nvSpPr>
        <p:spPr>
          <a:xfrm>
            <a:off x="575116" y="268839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/>
              <a:t>MQXFA17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92C94D9-F2E2-C49B-0A09-2861BD5E0701}"/>
              </a:ext>
            </a:extLst>
          </p:cNvPr>
          <p:cNvSpPr txBox="1">
            <a:spLocks/>
          </p:cNvSpPr>
          <p:nvPr/>
        </p:nvSpPr>
        <p:spPr>
          <a:xfrm>
            <a:off x="467544" y="1072631"/>
            <a:ext cx="8363272" cy="34482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Training summary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en-US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F5B6EB3-1A13-F66E-4BD0-EFAF6D32FD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613" y="1587299"/>
            <a:ext cx="8728468" cy="368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85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DCA1C4-9514-7B4F-976F-D92F7E296653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BF2ED9-B829-41A0-A89F-F9DC60A32F6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622926" y="6334810"/>
            <a:ext cx="1955800" cy="4768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87EE12E8-FD27-1CAD-4F2C-14FE80735562}"/>
              </a:ext>
            </a:extLst>
          </p:cNvPr>
          <p:cNvSpPr txBox="1">
            <a:spLocks/>
          </p:cNvSpPr>
          <p:nvPr/>
        </p:nvSpPr>
        <p:spPr>
          <a:xfrm>
            <a:off x="575116" y="268839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/>
              <a:t>MQXFA17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92C94D9-F2E2-C49B-0A09-2861BD5E0701}"/>
              </a:ext>
            </a:extLst>
          </p:cNvPr>
          <p:cNvSpPr txBox="1">
            <a:spLocks/>
          </p:cNvSpPr>
          <p:nvPr/>
        </p:nvSpPr>
        <p:spPr>
          <a:xfrm>
            <a:off x="467544" y="1072631"/>
            <a:ext cx="8363272" cy="34482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Quench Location Summary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en-US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9E7439-A3CE-9FE5-77D2-18FABE49BD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4557" y="1795896"/>
            <a:ext cx="5953887" cy="4277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0454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AC4ABB9EFFC04CA7AD3040E5DF28AA" ma:contentTypeVersion="16" ma:contentTypeDescription="Create a new document." ma:contentTypeScope="" ma:versionID="252cf60fbf5d2918f489802473609554">
  <xsd:schema xmlns:xsd="http://www.w3.org/2001/XMLSchema" xmlns:xs="http://www.w3.org/2001/XMLSchema" xmlns:p="http://schemas.microsoft.com/office/2006/metadata/properties" xmlns:ns3="4cc2c26d-dd06-45c2-b5c7-9fed14398e80" xmlns:ns4="96c425c5-5c10-4741-aa56-6cf001acb5ab" targetNamespace="http://schemas.microsoft.com/office/2006/metadata/properties" ma:root="true" ma:fieldsID="3256da557a7dfa0805f960b2474f94c7" ns3:_="" ns4:_="">
    <xsd:import namespace="4cc2c26d-dd06-45c2-b5c7-9fed14398e80"/>
    <xsd:import namespace="96c425c5-5c10-4741-aa56-6cf001acb5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c2c26d-dd06-45c2-b5c7-9fed14398e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c425c5-5c10-4741-aa56-6cf001acb5a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cc2c26d-dd06-45c2-b5c7-9fed14398e80" xsi:nil="true"/>
  </documentManagement>
</p:properties>
</file>

<file path=customXml/itemProps1.xml><?xml version="1.0" encoding="utf-8"?>
<ds:datastoreItem xmlns:ds="http://schemas.openxmlformats.org/officeDocument/2006/customXml" ds:itemID="{27F6086C-AAE0-4372-A363-A9CE7D1396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c2c26d-dd06-45c2-b5c7-9fed14398e80"/>
    <ds:schemaRef ds:uri="96c425c5-5c10-4741-aa56-6cf001acb5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8EF391-2BAD-45F4-B22E-736040720C99}">
  <ds:schemaRefs>
    <ds:schemaRef ds:uri="http://schemas.openxmlformats.org/package/2006/metadata/core-properties"/>
    <ds:schemaRef ds:uri="http://purl.org/dc/dcmitype/"/>
    <ds:schemaRef ds:uri="96c425c5-5c10-4741-aa56-6cf001acb5ab"/>
    <ds:schemaRef ds:uri="http://purl.org/dc/elements/1.1/"/>
    <ds:schemaRef ds:uri="4cc2c26d-dd06-45c2-b5c7-9fed14398e80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</TotalTime>
  <Words>32</Words>
  <Application>Microsoft Office PowerPoint</Application>
  <PresentationFormat>On-screen Show (4:3)</PresentationFormat>
  <Paragraphs>16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Calibri</vt:lpstr>
      <vt:lpstr>Wingdings</vt:lpstr>
      <vt:lpstr>Thème Office</vt:lpstr>
      <vt:lpstr>302.4.01 Magnets Vertical Test at BNL Test Summary</vt:lpstr>
      <vt:lpstr>PowerPoint Presentation</vt:lpstr>
      <vt:lpstr>PowerPoint Presentation</vt:lpstr>
      <vt:lpstr>PowerPoint Presentation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Kurian, Febin</cp:lastModifiedBy>
  <cp:revision>5</cp:revision>
  <cp:lastPrinted>2017-05-01T15:41:46Z</cp:lastPrinted>
  <dcterms:created xsi:type="dcterms:W3CDTF">2016-03-23T12:58:39Z</dcterms:created>
  <dcterms:modified xsi:type="dcterms:W3CDTF">2024-06-17T18:01:13Z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0x010100EFAC4ABB9EFFC04CA7AD3040E5DF28AA</vt:lpwstr>
  </property>
</Properties>
</file>