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701" r:id="rId6"/>
    <p:sldId id="705" r:id="rId7"/>
    <p:sldId id="706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00"/>
    <a:srgbClr val="D3E7F1"/>
    <a:srgbClr val="008E00"/>
    <a:srgbClr val="009900"/>
    <a:srgbClr val="5F5F5F"/>
    <a:srgbClr val="FFCC66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2068" y="96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8A35F6E4-7817-4022-B67B-1E18005F9A70}"/>
    <pc:docChg chg="delSld modSld">
      <pc:chgData name="Kurian, Febin" userId="b8909568-2362-46fd-acec-3c1d43419ac8" providerId="ADAL" clId="{8A35F6E4-7817-4022-B67B-1E18005F9A70}" dt="2024-06-17T18:01:10.907" v="13" actId="20577"/>
      <pc:docMkLst>
        <pc:docMk/>
      </pc:docMkLst>
      <pc:sldChg chg="modSp mod">
        <pc:chgData name="Kurian, Febin" userId="b8909568-2362-46fd-acec-3c1d43419ac8" providerId="ADAL" clId="{8A35F6E4-7817-4022-B67B-1E18005F9A70}" dt="2024-06-17T18:01:10.907" v="13" actId="20577"/>
        <pc:sldMkLst>
          <pc:docMk/>
          <pc:sldMk cId="0" sldId="263"/>
        </pc:sldMkLst>
        <pc:spChg chg="mod">
          <ac:chgData name="Kurian, Febin" userId="b8909568-2362-46fd-acec-3c1d43419ac8" providerId="ADAL" clId="{8A35F6E4-7817-4022-B67B-1E18005F9A70}" dt="2024-06-17T18:01:10.907" v="13" actId="20577"/>
          <ac:spMkLst>
            <pc:docMk/>
            <pc:sldMk cId="0" sldId="263"/>
            <ac:spMk id="2" creationId="{00000000-0000-0000-0000-000000000000}"/>
          </ac:spMkLst>
        </pc:spChg>
      </pc:sldChg>
      <pc:sldChg chg="del">
        <pc:chgData name="Kurian, Febin" userId="b8909568-2362-46fd-acec-3c1d43419ac8" providerId="ADAL" clId="{8A35F6E4-7817-4022-B67B-1E18005F9A70}" dt="2024-06-17T17:55:23.578" v="0" actId="47"/>
        <pc:sldMkLst>
          <pc:docMk/>
          <pc:sldMk cId="2531686891" sldId="698"/>
        </pc:sldMkLst>
      </pc:sldChg>
      <pc:sldChg chg="del">
        <pc:chgData name="Kurian, Febin" userId="b8909568-2362-46fd-acec-3c1d43419ac8" providerId="ADAL" clId="{8A35F6E4-7817-4022-B67B-1E18005F9A70}" dt="2024-06-17T17:55:24.676" v="1" actId="47"/>
        <pc:sldMkLst>
          <pc:docMk/>
          <pc:sldMk cId="2642125722" sldId="7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17/06/2024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/>
              <a:t>302.4.01 Magnets Vertical Test at BNL</a:t>
            </a:r>
            <a:br>
              <a:rPr lang="en-GB" sz="3200" dirty="0"/>
            </a:br>
            <a:r>
              <a:rPr lang="en-GB" sz="3200" dirty="0"/>
              <a:t>Test Summary</a:t>
            </a:r>
            <a:endParaRPr lang="en-GB" sz="32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2984376" cy="788640"/>
          </a:xfrm>
        </p:spPr>
        <p:txBody>
          <a:bodyPr>
            <a:normAutofit/>
          </a:bodyPr>
          <a:lstStyle/>
          <a:p>
            <a:r>
              <a:rPr lang="en-GB" dirty="0"/>
              <a:t>Febin Kurian</a:t>
            </a:r>
          </a:p>
          <a:p>
            <a:r>
              <a:rPr lang="en-GB" dirty="0"/>
              <a:t>17-June-2024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BF2ED9-B829-41A0-A89F-F9DC60A32F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7EE12E8-FD27-1CAD-4F2C-14FE80735562}"/>
              </a:ext>
            </a:extLst>
          </p:cNvPr>
          <p:cNvSpPr txBox="1">
            <a:spLocks/>
          </p:cNvSpPr>
          <p:nvPr/>
        </p:nvSpPr>
        <p:spPr>
          <a:xfrm>
            <a:off x="575116" y="268839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MQXFA17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2C94D9-F2E2-C49B-0A09-2861BD5E0701}"/>
              </a:ext>
            </a:extLst>
          </p:cNvPr>
          <p:cNvSpPr txBox="1">
            <a:spLocks/>
          </p:cNvSpPr>
          <p:nvPr/>
        </p:nvSpPr>
        <p:spPr>
          <a:xfrm>
            <a:off x="467544" y="1072631"/>
            <a:ext cx="8363272" cy="34482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Magnet is currently being warmed up</a:t>
            </a: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Training summary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7D666D-35D4-C7C1-FE84-C6AC268DB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043" y="2160201"/>
            <a:ext cx="6454273" cy="381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3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BF2ED9-B829-41A0-A89F-F9DC60A32F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7EE12E8-FD27-1CAD-4F2C-14FE80735562}"/>
              </a:ext>
            </a:extLst>
          </p:cNvPr>
          <p:cNvSpPr txBox="1">
            <a:spLocks/>
          </p:cNvSpPr>
          <p:nvPr/>
        </p:nvSpPr>
        <p:spPr>
          <a:xfrm>
            <a:off x="575116" y="268839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MQXFA17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2C94D9-F2E2-C49B-0A09-2861BD5E0701}"/>
              </a:ext>
            </a:extLst>
          </p:cNvPr>
          <p:cNvSpPr txBox="1">
            <a:spLocks/>
          </p:cNvSpPr>
          <p:nvPr/>
        </p:nvSpPr>
        <p:spPr>
          <a:xfrm>
            <a:off x="467544" y="1072631"/>
            <a:ext cx="8363272" cy="34482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Training summary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5B6EB3-1A13-F66E-4BD0-EFAF6D32F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13" y="1587299"/>
            <a:ext cx="8728468" cy="368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85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BF2ED9-B829-41A0-A89F-F9DC60A32F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7EE12E8-FD27-1CAD-4F2C-14FE80735562}"/>
              </a:ext>
            </a:extLst>
          </p:cNvPr>
          <p:cNvSpPr txBox="1">
            <a:spLocks/>
          </p:cNvSpPr>
          <p:nvPr/>
        </p:nvSpPr>
        <p:spPr>
          <a:xfrm>
            <a:off x="575116" y="268839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MQXFA17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2C94D9-F2E2-C49B-0A09-2861BD5E0701}"/>
              </a:ext>
            </a:extLst>
          </p:cNvPr>
          <p:cNvSpPr txBox="1">
            <a:spLocks/>
          </p:cNvSpPr>
          <p:nvPr/>
        </p:nvSpPr>
        <p:spPr>
          <a:xfrm>
            <a:off x="467544" y="1072631"/>
            <a:ext cx="8363272" cy="34482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Quench Location Summary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E7439-A3CE-9FE5-77D2-18FABE49B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557" y="1795896"/>
            <a:ext cx="5953887" cy="427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454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Props1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2c26d-dd06-45c2-b5c7-9fed14398e80"/>
    <ds:schemaRef ds:uri="96c425c5-5c10-4741-aa56-6cf001acb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openxmlformats.org/package/2006/metadata/core-properties"/>
    <ds:schemaRef ds:uri="http://purl.org/dc/dcmitype/"/>
    <ds:schemaRef ds:uri="96c425c5-5c10-4741-aa56-6cf001acb5ab"/>
    <ds:schemaRef ds:uri="http://purl.org/dc/elements/1.1/"/>
    <ds:schemaRef ds:uri="4cc2c26d-dd06-45c2-b5c7-9fed14398e80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32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Wingdings</vt:lpstr>
      <vt:lpstr>Thème Office</vt:lpstr>
      <vt:lpstr>302.4.01 Magnets Vertical Test at BNL Test Summary</vt:lpstr>
      <vt:lpstr>PowerPoint Presentation</vt:lpstr>
      <vt:lpstr>PowerPoint Presentation</vt:lpstr>
      <vt:lpstr>PowerPoint Presentation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5</cp:revision>
  <cp:lastPrinted>2017-05-01T15:41:46Z</cp:lastPrinted>
  <dcterms:created xsi:type="dcterms:W3CDTF">2016-03-23T12:58:39Z</dcterms:created>
  <dcterms:modified xsi:type="dcterms:W3CDTF">2024-06-17T18:01:13Z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