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313" r:id="rId2"/>
    <p:sldId id="256" r:id="rId3"/>
    <p:sldId id="257" r:id="rId4"/>
    <p:sldId id="261" r:id="rId5"/>
    <p:sldId id="262" r:id="rId6"/>
    <p:sldId id="2311" r:id="rId7"/>
    <p:sldId id="2301" r:id="rId8"/>
    <p:sldId id="260" r:id="rId9"/>
    <p:sldId id="265" r:id="rId10"/>
    <p:sldId id="259" r:id="rId11"/>
    <p:sldId id="263" r:id="rId12"/>
    <p:sldId id="2312" r:id="rId13"/>
    <p:sldId id="266" r:id="rId14"/>
    <p:sldId id="264" r:id="rId1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F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96079-8585-485F-AC50-F2CE1B4D0619}" v="30" dt="2024-06-19T20:20:3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8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iak, Nicholas" userId="b184252a-bf95-4878-924f-b9fe6bfdae1c" providerId="ADAL" clId="{99496079-8585-485F-AC50-F2CE1B4D0619}"/>
    <pc:docChg chg="undo custSel addSld delSld modSld sldOrd">
      <pc:chgData name="Joniak, Nicholas" userId="b184252a-bf95-4878-924f-b9fe6bfdae1c" providerId="ADAL" clId="{99496079-8585-485F-AC50-F2CE1B4D0619}" dt="2024-06-19T20:29:18.802" v="2274" actId="20577"/>
      <pc:docMkLst>
        <pc:docMk/>
      </pc:docMkLst>
      <pc:sldChg chg="addSp delSp modSp mod">
        <pc:chgData name="Joniak, Nicholas" userId="b184252a-bf95-4878-924f-b9fe6bfdae1c" providerId="ADAL" clId="{99496079-8585-485F-AC50-F2CE1B4D0619}" dt="2024-06-19T20:20:41.730" v="1499" actId="1076"/>
        <pc:sldMkLst>
          <pc:docMk/>
          <pc:sldMk cId="3816871533" sldId="257"/>
        </pc:sldMkLst>
        <pc:spChg chg="add mod">
          <ac:chgData name="Joniak, Nicholas" userId="b184252a-bf95-4878-924f-b9fe6bfdae1c" providerId="ADAL" clId="{99496079-8585-485F-AC50-F2CE1B4D0619}" dt="2024-06-19T20:19:58.742" v="1446" actId="1076"/>
          <ac:spMkLst>
            <pc:docMk/>
            <pc:sldMk cId="3816871533" sldId="257"/>
            <ac:spMk id="6" creationId="{A63D5675-7B26-9385-23EA-48C9E5736B65}"/>
          </ac:spMkLst>
        </pc:spChg>
        <pc:spChg chg="add mod">
          <ac:chgData name="Joniak, Nicholas" userId="b184252a-bf95-4878-924f-b9fe6bfdae1c" providerId="ADAL" clId="{99496079-8585-485F-AC50-F2CE1B4D0619}" dt="2024-06-19T20:20:37.072" v="1498" actId="1076"/>
          <ac:spMkLst>
            <pc:docMk/>
            <pc:sldMk cId="3816871533" sldId="257"/>
            <ac:spMk id="7" creationId="{D7508220-FB67-C9EB-9506-805D921F1E8F}"/>
          </ac:spMkLst>
        </pc:spChg>
        <pc:spChg chg="add mod">
          <ac:chgData name="Joniak, Nicholas" userId="b184252a-bf95-4878-924f-b9fe6bfdae1c" providerId="ADAL" clId="{99496079-8585-485F-AC50-F2CE1B4D0619}" dt="2024-06-19T20:20:37.072" v="1498" actId="1076"/>
          <ac:spMkLst>
            <pc:docMk/>
            <pc:sldMk cId="3816871533" sldId="257"/>
            <ac:spMk id="8" creationId="{0C5ADEAB-F9F2-95B5-10AB-3F78F293D21B}"/>
          </ac:spMkLst>
        </pc:spChg>
        <pc:spChg chg="add mod">
          <ac:chgData name="Joniak, Nicholas" userId="b184252a-bf95-4878-924f-b9fe6bfdae1c" providerId="ADAL" clId="{99496079-8585-485F-AC50-F2CE1B4D0619}" dt="2024-06-19T20:20:37.072" v="1498" actId="1076"/>
          <ac:spMkLst>
            <pc:docMk/>
            <pc:sldMk cId="3816871533" sldId="257"/>
            <ac:spMk id="10" creationId="{0ADB140C-ACC6-9AD7-6D75-BC1FE592737C}"/>
          </ac:spMkLst>
        </pc:spChg>
        <pc:spChg chg="add mod">
          <ac:chgData name="Joniak, Nicholas" userId="b184252a-bf95-4878-924f-b9fe6bfdae1c" providerId="ADAL" clId="{99496079-8585-485F-AC50-F2CE1B4D0619}" dt="2024-06-19T20:20:37.072" v="1498" actId="1076"/>
          <ac:spMkLst>
            <pc:docMk/>
            <pc:sldMk cId="3816871533" sldId="257"/>
            <ac:spMk id="11" creationId="{7A7EF6CE-C881-60F9-2AD5-4F848B9110E3}"/>
          </ac:spMkLst>
        </pc:spChg>
        <pc:spChg chg="add mod">
          <ac:chgData name="Joniak, Nicholas" userId="b184252a-bf95-4878-924f-b9fe6bfdae1c" providerId="ADAL" clId="{99496079-8585-485F-AC50-F2CE1B4D0619}" dt="2024-06-19T20:20:41.730" v="1499" actId="1076"/>
          <ac:spMkLst>
            <pc:docMk/>
            <pc:sldMk cId="3816871533" sldId="257"/>
            <ac:spMk id="14" creationId="{D6EBB09E-15B3-F30A-C4E3-056AF0D2B2D7}"/>
          </ac:spMkLst>
        </pc:spChg>
        <pc:spChg chg="add mod">
          <ac:chgData name="Joniak, Nicholas" userId="b184252a-bf95-4878-924f-b9fe6bfdae1c" providerId="ADAL" clId="{99496079-8585-485F-AC50-F2CE1B4D0619}" dt="2024-06-19T20:20:41.730" v="1499" actId="1076"/>
          <ac:spMkLst>
            <pc:docMk/>
            <pc:sldMk cId="3816871533" sldId="257"/>
            <ac:spMk id="15" creationId="{0ABC0341-AEDF-6336-0B8C-28E438E984A0}"/>
          </ac:spMkLst>
        </pc:spChg>
        <pc:spChg chg="del">
          <ac:chgData name="Joniak, Nicholas" userId="b184252a-bf95-4878-924f-b9fe6bfdae1c" providerId="ADAL" clId="{99496079-8585-485F-AC50-F2CE1B4D0619}" dt="2024-06-19T20:20:28.082" v="1495" actId="478"/>
          <ac:spMkLst>
            <pc:docMk/>
            <pc:sldMk cId="3816871533" sldId="257"/>
            <ac:spMk id="21" creationId="{24A8D15B-73E8-D778-B14A-2CE212A0FCDE}"/>
          </ac:spMkLst>
        </pc:spChg>
        <pc:spChg chg="mod ord">
          <ac:chgData name="Joniak, Nicholas" userId="b184252a-bf95-4878-924f-b9fe6bfdae1c" providerId="ADAL" clId="{99496079-8585-485F-AC50-F2CE1B4D0619}" dt="2024-06-19T20:20:21.254" v="1494" actId="1035"/>
          <ac:spMkLst>
            <pc:docMk/>
            <pc:sldMk cId="3816871533" sldId="257"/>
            <ac:spMk id="22" creationId="{D10C9967-A537-B8FA-9D5D-4C356B4935DD}"/>
          </ac:spMkLst>
        </pc:spChg>
        <pc:spChg chg="del">
          <ac:chgData name="Joniak, Nicholas" userId="b184252a-bf95-4878-924f-b9fe6bfdae1c" providerId="ADAL" clId="{99496079-8585-485F-AC50-F2CE1B4D0619}" dt="2024-06-19T20:20:28.082" v="1495" actId="478"/>
          <ac:spMkLst>
            <pc:docMk/>
            <pc:sldMk cId="3816871533" sldId="257"/>
            <ac:spMk id="25" creationId="{BAA66AD3-A723-D93C-2370-E6FC9E835FD3}"/>
          </ac:spMkLst>
        </pc:spChg>
        <pc:spChg chg="mod ord">
          <ac:chgData name="Joniak, Nicholas" userId="b184252a-bf95-4878-924f-b9fe6bfdae1c" providerId="ADAL" clId="{99496079-8585-485F-AC50-F2CE1B4D0619}" dt="2024-06-19T20:20:16.375" v="1473" actId="1035"/>
          <ac:spMkLst>
            <pc:docMk/>
            <pc:sldMk cId="3816871533" sldId="257"/>
            <ac:spMk id="26" creationId="{B3793B6E-C89A-4A7C-7897-61C8DCFB7747}"/>
          </ac:spMkLst>
        </pc:spChg>
        <pc:spChg chg="mod ord">
          <ac:chgData name="Joniak, Nicholas" userId="b184252a-bf95-4878-924f-b9fe6bfdae1c" providerId="ADAL" clId="{99496079-8585-485F-AC50-F2CE1B4D0619}" dt="2024-06-19T20:20:16.375" v="1473" actId="1035"/>
          <ac:spMkLst>
            <pc:docMk/>
            <pc:sldMk cId="3816871533" sldId="257"/>
            <ac:spMk id="29" creationId="{3A070D18-56EC-269E-04E6-DECA10B2DCFD}"/>
          </ac:spMkLst>
        </pc:spChg>
        <pc:spChg chg="mod ord">
          <ac:chgData name="Joniak, Nicholas" userId="b184252a-bf95-4878-924f-b9fe6bfdae1c" providerId="ADAL" clId="{99496079-8585-485F-AC50-F2CE1B4D0619}" dt="2024-06-19T20:20:21.254" v="1494" actId="1035"/>
          <ac:spMkLst>
            <pc:docMk/>
            <pc:sldMk cId="3816871533" sldId="257"/>
            <ac:spMk id="30" creationId="{1C8BC99D-92E8-8D8B-89D2-ED2E62746F7C}"/>
          </ac:spMkLst>
        </pc:spChg>
        <pc:spChg chg="mod">
          <ac:chgData name="Joniak, Nicholas" userId="b184252a-bf95-4878-924f-b9fe6bfdae1c" providerId="ADAL" clId="{99496079-8585-485F-AC50-F2CE1B4D0619}" dt="2024-06-19T20:19:51.972" v="1443" actId="1076"/>
          <ac:spMkLst>
            <pc:docMk/>
            <pc:sldMk cId="3816871533" sldId="257"/>
            <ac:spMk id="31" creationId="{EC9A4537-6196-A796-4A94-17C4DAEC7D5A}"/>
          </ac:spMkLst>
        </pc:spChg>
      </pc:sldChg>
      <pc:sldChg chg="del">
        <pc:chgData name="Joniak, Nicholas" userId="b184252a-bf95-4878-924f-b9fe6bfdae1c" providerId="ADAL" clId="{99496079-8585-485F-AC50-F2CE1B4D0619}" dt="2024-06-19T20:26:14.903" v="2208" actId="47"/>
        <pc:sldMkLst>
          <pc:docMk/>
          <pc:sldMk cId="3323480444" sldId="258"/>
        </pc:sldMkLst>
      </pc:sldChg>
      <pc:sldChg chg="addSp delSp modSp new mod ord modClrScheme chgLayout">
        <pc:chgData name="Joniak, Nicholas" userId="b184252a-bf95-4878-924f-b9fe6bfdae1c" providerId="ADAL" clId="{99496079-8585-485F-AC50-F2CE1B4D0619}" dt="2024-06-19T16:24:40.778" v="836" actId="1582"/>
        <pc:sldMkLst>
          <pc:docMk/>
          <pc:sldMk cId="3612515071" sldId="259"/>
        </pc:sldMkLst>
        <pc:spChg chg="del mod ord">
          <ac:chgData name="Joniak, Nicholas" userId="b184252a-bf95-4878-924f-b9fe6bfdae1c" providerId="ADAL" clId="{99496079-8585-485F-AC50-F2CE1B4D0619}" dt="2024-06-19T16:09:31.247" v="2" actId="700"/>
          <ac:spMkLst>
            <pc:docMk/>
            <pc:sldMk cId="3612515071" sldId="259"/>
            <ac:spMk id="2" creationId="{E5897981-1616-B1BB-C712-B6C97B3B4787}"/>
          </ac:spMkLst>
        </pc:spChg>
        <pc:spChg chg="del">
          <ac:chgData name="Joniak, Nicholas" userId="b184252a-bf95-4878-924f-b9fe6bfdae1c" providerId="ADAL" clId="{99496079-8585-485F-AC50-F2CE1B4D0619}" dt="2024-06-19T16:09:27.104" v="1" actId="22"/>
          <ac:spMkLst>
            <pc:docMk/>
            <pc:sldMk cId="3612515071" sldId="259"/>
            <ac:spMk id="3" creationId="{6EAAAB91-B06A-1AFB-3A96-ED102D6F8679}"/>
          </ac:spMkLst>
        </pc:spChg>
        <pc:spChg chg="add del mod ord">
          <ac:chgData name="Joniak, Nicholas" userId="b184252a-bf95-4878-924f-b9fe6bfdae1c" providerId="ADAL" clId="{99496079-8585-485F-AC50-F2CE1B4D0619}" dt="2024-06-19T16:18:19.445" v="347" actId="478"/>
          <ac:spMkLst>
            <pc:docMk/>
            <pc:sldMk cId="3612515071" sldId="259"/>
            <ac:spMk id="6" creationId="{2141D6F9-E18D-273B-6835-FD5694650CA2}"/>
          </ac:spMkLst>
        </pc:spChg>
        <pc:spChg chg="add del mod ord">
          <ac:chgData name="Joniak, Nicholas" userId="b184252a-bf95-4878-924f-b9fe6bfdae1c" providerId="ADAL" clId="{99496079-8585-485F-AC50-F2CE1B4D0619}" dt="2024-06-19T16:09:34.465" v="4" actId="22"/>
          <ac:spMkLst>
            <pc:docMk/>
            <pc:sldMk cId="3612515071" sldId="259"/>
            <ac:spMk id="7" creationId="{ECB0B302-15B7-9B8A-DB11-D55C59A34B73}"/>
          </ac:spMkLst>
        </pc:spChg>
        <pc:spChg chg="add del mod">
          <ac:chgData name="Joniak, Nicholas" userId="b184252a-bf95-4878-924f-b9fe6bfdae1c" providerId="ADAL" clId="{99496079-8585-485F-AC50-F2CE1B4D0619}" dt="2024-06-19T16:18:31.325" v="360" actId="478"/>
          <ac:spMkLst>
            <pc:docMk/>
            <pc:sldMk cId="3612515071" sldId="259"/>
            <ac:spMk id="9" creationId="{585857C5-E9E7-F368-CEFD-7FCE91A2CDC8}"/>
          </ac:spMkLst>
        </pc:spChg>
        <pc:spChg chg="add del mod">
          <ac:chgData name="Joniak, Nicholas" userId="b184252a-bf95-4878-924f-b9fe6bfdae1c" providerId="ADAL" clId="{99496079-8585-485F-AC50-F2CE1B4D0619}" dt="2024-06-19T16:18:33.281" v="361" actId="478"/>
          <ac:spMkLst>
            <pc:docMk/>
            <pc:sldMk cId="3612515071" sldId="259"/>
            <ac:spMk id="13" creationId="{E1361EC3-0523-AB32-FF7F-A0DB2F45BCBE}"/>
          </ac:spMkLst>
        </pc:spChg>
        <pc:spChg chg="add mod">
          <ac:chgData name="Joniak, Nicholas" userId="b184252a-bf95-4878-924f-b9fe6bfdae1c" providerId="ADAL" clId="{99496079-8585-485F-AC50-F2CE1B4D0619}" dt="2024-06-19T16:24:40.778" v="836" actId="1582"/>
          <ac:spMkLst>
            <pc:docMk/>
            <pc:sldMk cId="3612515071" sldId="259"/>
            <ac:spMk id="14" creationId="{F06F8592-9FA1-03C4-9136-A8761B7F055D}"/>
          </ac:spMkLst>
        </pc:spChg>
        <pc:picChg chg="add del mod ord">
          <ac:chgData name="Joniak, Nicholas" userId="b184252a-bf95-4878-924f-b9fe6bfdae1c" providerId="ADAL" clId="{99496079-8585-485F-AC50-F2CE1B4D0619}" dt="2024-06-19T16:09:33.321" v="3" actId="478"/>
          <ac:picMkLst>
            <pc:docMk/>
            <pc:sldMk cId="3612515071" sldId="259"/>
            <ac:picMk id="5" creationId="{F3CBD6C0-CD08-558A-CF21-CA6BB3938CA3}"/>
          </ac:picMkLst>
        </pc:picChg>
        <pc:picChg chg="add mod ord">
          <ac:chgData name="Joniak, Nicholas" userId="b184252a-bf95-4878-924f-b9fe6bfdae1c" providerId="ADAL" clId="{99496079-8585-485F-AC50-F2CE1B4D0619}" dt="2024-06-19T16:18:37.629" v="364" actId="1076"/>
          <ac:picMkLst>
            <pc:docMk/>
            <pc:sldMk cId="3612515071" sldId="259"/>
            <ac:picMk id="11" creationId="{CA743A3D-91BE-0DD5-9589-BBECF852613F}"/>
          </ac:picMkLst>
        </pc:picChg>
      </pc:sldChg>
      <pc:sldChg chg="addSp delSp modSp new mod">
        <pc:chgData name="Joniak, Nicholas" userId="b184252a-bf95-4878-924f-b9fe6bfdae1c" providerId="ADAL" clId="{99496079-8585-485F-AC50-F2CE1B4D0619}" dt="2024-06-19T16:24:27.983" v="834" actId="1582"/>
        <pc:sldMkLst>
          <pc:docMk/>
          <pc:sldMk cId="4196807314" sldId="260"/>
        </pc:sldMkLst>
        <pc:spChg chg="del">
          <ac:chgData name="Joniak, Nicholas" userId="b184252a-bf95-4878-924f-b9fe6bfdae1c" providerId="ADAL" clId="{99496079-8585-485F-AC50-F2CE1B4D0619}" dt="2024-06-19T16:14:48.628" v="114" actId="478"/>
          <ac:spMkLst>
            <pc:docMk/>
            <pc:sldMk cId="4196807314" sldId="260"/>
            <ac:spMk id="2" creationId="{805DD097-7EFD-DD80-94A6-D5F11326E5E4}"/>
          </ac:spMkLst>
        </pc:spChg>
        <pc:spChg chg="del">
          <ac:chgData name="Joniak, Nicholas" userId="b184252a-bf95-4878-924f-b9fe6bfdae1c" providerId="ADAL" clId="{99496079-8585-485F-AC50-F2CE1B4D0619}" dt="2024-06-19T16:14:44.959" v="113" actId="478"/>
          <ac:spMkLst>
            <pc:docMk/>
            <pc:sldMk cId="4196807314" sldId="260"/>
            <ac:spMk id="3" creationId="{9DF99C43-BB3C-FBAC-8819-A15C5F3D33B9}"/>
          </ac:spMkLst>
        </pc:spChg>
        <pc:spChg chg="del">
          <ac:chgData name="Joniak, Nicholas" userId="b184252a-bf95-4878-924f-b9fe6bfdae1c" providerId="ADAL" clId="{99496079-8585-485F-AC50-F2CE1B4D0619}" dt="2024-06-19T16:10:05.810" v="6" actId="22"/>
          <ac:spMkLst>
            <pc:docMk/>
            <pc:sldMk cId="4196807314" sldId="260"/>
            <ac:spMk id="4" creationId="{376FD2F0-8422-2EFE-7513-5E9EE1730716}"/>
          </ac:spMkLst>
        </pc:spChg>
        <pc:spChg chg="add mod">
          <ac:chgData name="Joniak, Nicholas" userId="b184252a-bf95-4878-924f-b9fe6bfdae1c" providerId="ADAL" clId="{99496079-8585-485F-AC50-F2CE1B4D0619}" dt="2024-06-19T16:17:59.850" v="342" actId="1076"/>
          <ac:spMkLst>
            <pc:docMk/>
            <pc:sldMk cId="4196807314" sldId="260"/>
            <ac:spMk id="7" creationId="{1F7420AD-50E3-06C3-AAA1-ADAF6C99D87B}"/>
          </ac:spMkLst>
        </pc:spChg>
        <pc:spChg chg="add mod">
          <ac:chgData name="Joniak, Nicholas" userId="b184252a-bf95-4878-924f-b9fe6bfdae1c" providerId="ADAL" clId="{99496079-8585-485F-AC50-F2CE1B4D0619}" dt="2024-06-19T16:17:59.850" v="342" actId="1076"/>
          <ac:spMkLst>
            <pc:docMk/>
            <pc:sldMk cId="4196807314" sldId="260"/>
            <ac:spMk id="8" creationId="{0043A922-4D69-A10E-7D1F-C6160F200857}"/>
          </ac:spMkLst>
        </pc:spChg>
        <pc:spChg chg="add mod">
          <ac:chgData name="Joniak, Nicholas" userId="b184252a-bf95-4878-924f-b9fe6bfdae1c" providerId="ADAL" clId="{99496079-8585-485F-AC50-F2CE1B4D0619}" dt="2024-06-19T16:17:59.850" v="342" actId="1076"/>
          <ac:spMkLst>
            <pc:docMk/>
            <pc:sldMk cId="4196807314" sldId="260"/>
            <ac:spMk id="9" creationId="{846D2BC1-90DC-75AE-CD2B-9F401344392A}"/>
          </ac:spMkLst>
        </pc:spChg>
        <pc:spChg chg="add mod">
          <ac:chgData name="Joniak, Nicholas" userId="b184252a-bf95-4878-924f-b9fe6bfdae1c" providerId="ADAL" clId="{99496079-8585-485F-AC50-F2CE1B4D0619}" dt="2024-06-19T16:17:59.850" v="342" actId="1076"/>
          <ac:spMkLst>
            <pc:docMk/>
            <pc:sldMk cId="4196807314" sldId="260"/>
            <ac:spMk id="10" creationId="{144D7361-E65C-FC6E-F12C-B7B85F2F78D9}"/>
          </ac:spMkLst>
        </pc:spChg>
        <pc:spChg chg="add mod">
          <ac:chgData name="Joniak, Nicholas" userId="b184252a-bf95-4878-924f-b9fe6bfdae1c" providerId="ADAL" clId="{99496079-8585-485F-AC50-F2CE1B4D0619}" dt="2024-06-19T16:24:27.983" v="834" actId="1582"/>
          <ac:spMkLst>
            <pc:docMk/>
            <pc:sldMk cId="4196807314" sldId="260"/>
            <ac:spMk id="11" creationId="{745343F7-0D0A-4ACF-20E2-C222F9B69E30}"/>
          </ac:spMkLst>
        </pc:spChg>
        <pc:picChg chg="add mod ord">
          <ac:chgData name="Joniak, Nicholas" userId="b184252a-bf95-4878-924f-b9fe6bfdae1c" providerId="ADAL" clId="{99496079-8585-485F-AC50-F2CE1B4D0619}" dt="2024-06-19T16:17:59.850" v="342" actId="1076"/>
          <ac:picMkLst>
            <pc:docMk/>
            <pc:sldMk cId="4196807314" sldId="260"/>
            <ac:picMk id="6" creationId="{3B9EFC33-7853-33C8-E552-C04AB21E933F}"/>
          </ac:picMkLst>
        </pc:picChg>
      </pc:sldChg>
      <pc:sldChg chg="addSp delSp modSp new mod ord">
        <pc:chgData name="Joniak, Nicholas" userId="b184252a-bf95-4878-924f-b9fe6bfdae1c" providerId="ADAL" clId="{99496079-8585-485F-AC50-F2CE1B4D0619}" dt="2024-06-19T16:22:52.362" v="692" actId="20577"/>
        <pc:sldMkLst>
          <pc:docMk/>
          <pc:sldMk cId="865267724" sldId="261"/>
        </pc:sldMkLst>
        <pc:spChg chg="mod">
          <ac:chgData name="Joniak, Nicholas" userId="b184252a-bf95-4878-924f-b9fe6bfdae1c" providerId="ADAL" clId="{99496079-8585-485F-AC50-F2CE1B4D0619}" dt="2024-06-19T16:14:28.633" v="112" actId="1076"/>
          <ac:spMkLst>
            <pc:docMk/>
            <pc:sldMk cId="865267724" sldId="261"/>
            <ac:spMk id="2" creationId="{49D37E4C-C481-631D-9963-62FE2D7EC33D}"/>
          </ac:spMkLst>
        </pc:spChg>
        <pc:spChg chg="del">
          <ac:chgData name="Joniak, Nicholas" userId="b184252a-bf95-4878-924f-b9fe6bfdae1c" providerId="ADAL" clId="{99496079-8585-485F-AC50-F2CE1B4D0619}" dt="2024-06-19T16:11:29.475" v="13" actId="22"/>
          <ac:spMkLst>
            <pc:docMk/>
            <pc:sldMk cId="865267724" sldId="261"/>
            <ac:spMk id="3" creationId="{EFC74154-7B1C-B063-3ABE-43AE6E6F3160}"/>
          </ac:spMkLst>
        </pc:spChg>
        <pc:spChg chg="del">
          <ac:chgData name="Joniak, Nicholas" userId="b184252a-bf95-4878-924f-b9fe6bfdae1c" providerId="ADAL" clId="{99496079-8585-485F-AC50-F2CE1B4D0619}" dt="2024-06-19T16:11:05.725" v="12" actId="22"/>
          <ac:spMkLst>
            <pc:docMk/>
            <pc:sldMk cId="865267724" sldId="261"/>
            <ac:spMk id="4" creationId="{DD501EF0-BB03-8245-A331-CD389F32A51E}"/>
          </ac:spMkLst>
        </pc:spChg>
        <pc:spChg chg="add mod">
          <ac:chgData name="Joniak, Nicholas" userId="b184252a-bf95-4878-924f-b9fe6bfdae1c" providerId="ADAL" clId="{99496079-8585-485F-AC50-F2CE1B4D0619}" dt="2024-06-19T16:21:50.208" v="608" actId="120"/>
          <ac:spMkLst>
            <pc:docMk/>
            <pc:sldMk cId="865267724" sldId="261"/>
            <ac:spMk id="9" creationId="{75BD5659-68D8-12FD-980C-0C03161A4F4D}"/>
          </ac:spMkLst>
        </pc:spChg>
        <pc:spChg chg="add mod">
          <ac:chgData name="Joniak, Nicholas" userId="b184252a-bf95-4878-924f-b9fe6bfdae1c" providerId="ADAL" clId="{99496079-8585-485F-AC50-F2CE1B4D0619}" dt="2024-06-19T16:22:52.362" v="692" actId="20577"/>
          <ac:spMkLst>
            <pc:docMk/>
            <pc:sldMk cId="865267724" sldId="261"/>
            <ac:spMk id="17" creationId="{5BB7DD13-31EE-A869-CD86-60A81C27A9DC}"/>
          </ac:spMkLst>
        </pc:spChg>
        <pc:picChg chg="add mod ord">
          <ac:chgData name="Joniak, Nicholas" userId="b184252a-bf95-4878-924f-b9fe6bfdae1c" providerId="ADAL" clId="{99496079-8585-485F-AC50-F2CE1B4D0619}" dt="2024-06-19T16:14:18.927" v="88" actId="1038"/>
          <ac:picMkLst>
            <pc:docMk/>
            <pc:sldMk cId="865267724" sldId="261"/>
            <ac:picMk id="6" creationId="{36F984CB-7EC0-5234-29E8-B38B4BCBD2BB}"/>
          </ac:picMkLst>
        </pc:picChg>
        <pc:picChg chg="add mod ord">
          <ac:chgData name="Joniak, Nicholas" userId="b184252a-bf95-4878-924f-b9fe6bfdae1c" providerId="ADAL" clId="{99496079-8585-485F-AC50-F2CE1B4D0619}" dt="2024-06-19T16:14:24.466" v="111" actId="1038"/>
          <ac:picMkLst>
            <pc:docMk/>
            <pc:sldMk cId="865267724" sldId="261"/>
            <ac:picMk id="8" creationId="{F2884B70-F3A4-7F4E-38A9-41BF7833CA55}"/>
          </ac:picMkLst>
        </pc:picChg>
        <pc:cxnChg chg="add mod">
          <ac:chgData name="Joniak, Nicholas" userId="b184252a-bf95-4878-924f-b9fe6bfdae1c" providerId="ADAL" clId="{99496079-8585-485F-AC50-F2CE1B4D0619}" dt="2024-06-19T16:21:37.458" v="606" actId="1582"/>
          <ac:cxnSpMkLst>
            <pc:docMk/>
            <pc:sldMk cId="865267724" sldId="261"/>
            <ac:cxnSpMk id="11" creationId="{E00B85DD-50C4-3D1D-4EF9-1CD51659D095}"/>
          </ac:cxnSpMkLst>
        </pc:cxnChg>
        <pc:cxnChg chg="add mod">
          <ac:chgData name="Joniak, Nicholas" userId="b184252a-bf95-4878-924f-b9fe6bfdae1c" providerId="ADAL" clId="{99496079-8585-485F-AC50-F2CE1B4D0619}" dt="2024-06-19T16:21:37.458" v="606" actId="1582"/>
          <ac:cxnSpMkLst>
            <pc:docMk/>
            <pc:sldMk cId="865267724" sldId="261"/>
            <ac:cxnSpMk id="14" creationId="{BDB9960E-C874-792D-E642-2D4B9DA214A9}"/>
          </ac:cxnSpMkLst>
        </pc:cxnChg>
        <pc:cxnChg chg="add mod">
          <ac:chgData name="Joniak, Nicholas" userId="b184252a-bf95-4878-924f-b9fe6bfdae1c" providerId="ADAL" clId="{99496079-8585-485F-AC50-F2CE1B4D0619}" dt="2024-06-19T16:22:42.991" v="691" actId="14100"/>
          <ac:cxnSpMkLst>
            <pc:docMk/>
            <pc:sldMk cId="865267724" sldId="261"/>
            <ac:cxnSpMk id="18" creationId="{FA2D8F24-9505-8188-51A1-28CDB1740750}"/>
          </ac:cxnSpMkLst>
        </pc:cxnChg>
      </pc:sldChg>
      <pc:sldChg chg="addSp delSp modSp new mod">
        <pc:chgData name="Joniak, Nicholas" userId="b184252a-bf95-4878-924f-b9fe6bfdae1c" providerId="ADAL" clId="{99496079-8585-485F-AC50-F2CE1B4D0619}" dt="2024-06-19T16:24:15.881" v="832" actId="20577"/>
        <pc:sldMkLst>
          <pc:docMk/>
          <pc:sldMk cId="1463190441" sldId="262"/>
        </pc:sldMkLst>
        <pc:spChg chg="del">
          <ac:chgData name="Joniak, Nicholas" userId="b184252a-bf95-4878-924f-b9fe6bfdae1c" providerId="ADAL" clId="{99496079-8585-485F-AC50-F2CE1B4D0619}" dt="2024-06-19T16:12:04.572" v="16" actId="478"/>
          <ac:spMkLst>
            <pc:docMk/>
            <pc:sldMk cId="1463190441" sldId="262"/>
            <ac:spMk id="2" creationId="{DCAF18D7-2DD6-010C-535F-3090B4E7C972}"/>
          </ac:spMkLst>
        </pc:spChg>
        <pc:spChg chg="del">
          <ac:chgData name="Joniak, Nicholas" userId="b184252a-bf95-4878-924f-b9fe6bfdae1c" providerId="ADAL" clId="{99496079-8585-485F-AC50-F2CE1B4D0619}" dt="2024-06-19T16:12:07.270" v="17" actId="478"/>
          <ac:spMkLst>
            <pc:docMk/>
            <pc:sldMk cId="1463190441" sldId="262"/>
            <ac:spMk id="3" creationId="{513BCE58-51C2-2231-6390-5324AD557031}"/>
          </ac:spMkLst>
        </pc:spChg>
        <pc:spChg chg="del">
          <ac:chgData name="Joniak, Nicholas" userId="b184252a-bf95-4878-924f-b9fe6bfdae1c" providerId="ADAL" clId="{99496079-8585-485F-AC50-F2CE1B4D0619}" dt="2024-06-19T16:11:51.613" v="15" actId="22"/>
          <ac:spMkLst>
            <pc:docMk/>
            <pc:sldMk cId="1463190441" sldId="262"/>
            <ac:spMk id="4" creationId="{862F11B3-3A8D-7FE5-9FD9-DA40DBF1949D}"/>
          </ac:spMkLst>
        </pc:spChg>
        <pc:spChg chg="add mod">
          <ac:chgData name="Joniak, Nicholas" userId="b184252a-bf95-4878-924f-b9fe6bfdae1c" providerId="ADAL" clId="{99496079-8585-485F-AC50-F2CE1B4D0619}" dt="2024-06-19T16:16:18.701" v="183" actId="1076"/>
          <ac:spMkLst>
            <pc:docMk/>
            <pc:sldMk cId="1463190441" sldId="262"/>
            <ac:spMk id="7" creationId="{19C8BB5B-5C93-2AA1-51E2-6E3E3F3A2B79}"/>
          </ac:spMkLst>
        </pc:spChg>
        <pc:spChg chg="add mod">
          <ac:chgData name="Joniak, Nicholas" userId="b184252a-bf95-4878-924f-b9fe6bfdae1c" providerId="ADAL" clId="{99496079-8585-485F-AC50-F2CE1B4D0619}" dt="2024-06-19T16:16:18.701" v="183" actId="1076"/>
          <ac:spMkLst>
            <pc:docMk/>
            <pc:sldMk cId="1463190441" sldId="262"/>
            <ac:spMk id="8" creationId="{06F8E22B-C048-B407-7B70-43A7AB102D39}"/>
          </ac:spMkLst>
        </pc:spChg>
        <pc:spChg chg="add mod">
          <ac:chgData name="Joniak, Nicholas" userId="b184252a-bf95-4878-924f-b9fe6bfdae1c" providerId="ADAL" clId="{99496079-8585-485F-AC50-F2CE1B4D0619}" dt="2024-06-19T16:16:49.224" v="191" actId="1076"/>
          <ac:spMkLst>
            <pc:docMk/>
            <pc:sldMk cId="1463190441" sldId="262"/>
            <ac:spMk id="9" creationId="{993025BC-684E-D562-BB4B-A5914BEEC1B5}"/>
          </ac:spMkLst>
        </pc:spChg>
        <pc:spChg chg="add mod">
          <ac:chgData name="Joniak, Nicholas" userId="b184252a-bf95-4878-924f-b9fe6bfdae1c" providerId="ADAL" clId="{99496079-8585-485F-AC50-F2CE1B4D0619}" dt="2024-06-19T16:16:43.897" v="190" actId="1076"/>
          <ac:spMkLst>
            <pc:docMk/>
            <pc:sldMk cId="1463190441" sldId="262"/>
            <ac:spMk id="10" creationId="{0BBF529A-EC44-1EBB-6F2B-9ACBD29E70CB}"/>
          </ac:spMkLst>
        </pc:spChg>
        <pc:spChg chg="add del mod">
          <ac:chgData name="Joniak, Nicholas" userId="b184252a-bf95-4878-924f-b9fe6bfdae1c" providerId="ADAL" clId="{99496079-8585-485F-AC50-F2CE1B4D0619}" dt="2024-06-19T16:16:29.789" v="187" actId="478"/>
          <ac:spMkLst>
            <pc:docMk/>
            <pc:sldMk cId="1463190441" sldId="262"/>
            <ac:spMk id="11" creationId="{29A4BE4E-792C-C327-26C8-2F569CD1CBC3}"/>
          </ac:spMkLst>
        </pc:spChg>
        <pc:spChg chg="add del mod">
          <ac:chgData name="Joniak, Nicholas" userId="b184252a-bf95-4878-924f-b9fe6bfdae1c" providerId="ADAL" clId="{99496079-8585-485F-AC50-F2CE1B4D0619}" dt="2024-06-19T16:16:29.789" v="187" actId="478"/>
          <ac:spMkLst>
            <pc:docMk/>
            <pc:sldMk cId="1463190441" sldId="262"/>
            <ac:spMk id="12" creationId="{E3B03302-08EF-869B-E939-14AC3A52B893}"/>
          </ac:spMkLst>
        </pc:spChg>
        <pc:spChg chg="add mod">
          <ac:chgData name="Joniak, Nicholas" userId="b184252a-bf95-4878-924f-b9fe6bfdae1c" providerId="ADAL" clId="{99496079-8585-485F-AC50-F2CE1B4D0619}" dt="2024-06-19T16:16:49.224" v="191" actId="1076"/>
          <ac:spMkLst>
            <pc:docMk/>
            <pc:sldMk cId="1463190441" sldId="262"/>
            <ac:spMk id="13" creationId="{B95DECAC-0FAA-C493-63AD-A3B15CE7DA9B}"/>
          </ac:spMkLst>
        </pc:spChg>
        <pc:spChg chg="add mod">
          <ac:chgData name="Joniak, Nicholas" userId="b184252a-bf95-4878-924f-b9fe6bfdae1c" providerId="ADAL" clId="{99496079-8585-485F-AC50-F2CE1B4D0619}" dt="2024-06-19T16:16:43.897" v="190" actId="1076"/>
          <ac:spMkLst>
            <pc:docMk/>
            <pc:sldMk cId="1463190441" sldId="262"/>
            <ac:spMk id="14" creationId="{0D75173B-13AF-24A9-71BA-3113AD804DFB}"/>
          </ac:spMkLst>
        </pc:spChg>
        <pc:spChg chg="add mod">
          <ac:chgData name="Joniak, Nicholas" userId="b184252a-bf95-4878-924f-b9fe6bfdae1c" providerId="ADAL" clId="{99496079-8585-485F-AC50-F2CE1B4D0619}" dt="2024-06-19T16:24:15.881" v="832" actId="20577"/>
          <ac:spMkLst>
            <pc:docMk/>
            <pc:sldMk cId="1463190441" sldId="262"/>
            <ac:spMk id="15" creationId="{F21F55ED-834D-4FF4-9CBC-F6BFA945D8BB}"/>
          </ac:spMkLst>
        </pc:spChg>
        <pc:spChg chg="add mod">
          <ac:chgData name="Joniak, Nicholas" userId="b184252a-bf95-4878-924f-b9fe6bfdae1c" providerId="ADAL" clId="{99496079-8585-485F-AC50-F2CE1B4D0619}" dt="2024-06-19T16:16:26.007" v="186" actId="1076"/>
          <ac:spMkLst>
            <pc:docMk/>
            <pc:sldMk cId="1463190441" sldId="262"/>
            <ac:spMk id="16" creationId="{C8E4CD3A-E863-748D-DFF5-C2EC0086EE3F}"/>
          </ac:spMkLst>
        </pc:spChg>
        <pc:spChg chg="add mod">
          <ac:chgData name="Joniak, Nicholas" userId="b184252a-bf95-4878-924f-b9fe6bfdae1c" providerId="ADAL" clId="{99496079-8585-485F-AC50-F2CE1B4D0619}" dt="2024-06-19T16:16:26.007" v="186" actId="1076"/>
          <ac:spMkLst>
            <pc:docMk/>
            <pc:sldMk cId="1463190441" sldId="262"/>
            <ac:spMk id="17" creationId="{68590C5B-8F5E-08C7-3F81-62CA16A70C3D}"/>
          </ac:spMkLst>
        </pc:spChg>
        <pc:spChg chg="add mod">
          <ac:chgData name="Joniak, Nicholas" userId="b184252a-bf95-4878-924f-b9fe6bfdae1c" providerId="ADAL" clId="{99496079-8585-485F-AC50-F2CE1B4D0619}" dt="2024-06-19T16:16:38.622" v="189" actId="1076"/>
          <ac:spMkLst>
            <pc:docMk/>
            <pc:sldMk cId="1463190441" sldId="262"/>
            <ac:spMk id="18" creationId="{925836B8-CC1C-1EB7-346D-B45BE4EB6756}"/>
          </ac:spMkLst>
        </pc:spChg>
        <pc:spChg chg="add mod">
          <ac:chgData name="Joniak, Nicholas" userId="b184252a-bf95-4878-924f-b9fe6bfdae1c" providerId="ADAL" clId="{99496079-8585-485F-AC50-F2CE1B4D0619}" dt="2024-06-19T16:16:38.622" v="189" actId="1076"/>
          <ac:spMkLst>
            <pc:docMk/>
            <pc:sldMk cId="1463190441" sldId="262"/>
            <ac:spMk id="19" creationId="{364A861F-6831-7E67-98B3-D23D49A799BC}"/>
          </ac:spMkLst>
        </pc:spChg>
        <pc:spChg chg="add mod">
          <ac:chgData name="Joniak, Nicholas" userId="b184252a-bf95-4878-924f-b9fe6bfdae1c" providerId="ADAL" clId="{99496079-8585-485F-AC50-F2CE1B4D0619}" dt="2024-06-19T16:16:38.622" v="189" actId="1076"/>
          <ac:spMkLst>
            <pc:docMk/>
            <pc:sldMk cId="1463190441" sldId="262"/>
            <ac:spMk id="20" creationId="{200B606D-17A5-3D79-08E7-ED6C418FE3BF}"/>
          </ac:spMkLst>
        </pc:spChg>
        <pc:spChg chg="add mod">
          <ac:chgData name="Joniak, Nicholas" userId="b184252a-bf95-4878-924f-b9fe6bfdae1c" providerId="ADAL" clId="{99496079-8585-485F-AC50-F2CE1B4D0619}" dt="2024-06-19T16:16:38.622" v="189" actId="1076"/>
          <ac:spMkLst>
            <pc:docMk/>
            <pc:sldMk cId="1463190441" sldId="262"/>
            <ac:spMk id="21" creationId="{98C64692-16EC-7F50-8CE3-1B627395EBAD}"/>
          </ac:spMkLst>
        </pc:spChg>
        <pc:picChg chg="add mod ord">
          <ac:chgData name="Joniak, Nicholas" userId="b184252a-bf95-4878-924f-b9fe6bfdae1c" providerId="ADAL" clId="{99496079-8585-485F-AC50-F2CE1B4D0619}" dt="2024-06-19T16:12:52.289" v="31" actId="1076"/>
          <ac:picMkLst>
            <pc:docMk/>
            <pc:sldMk cId="1463190441" sldId="262"/>
            <ac:picMk id="6" creationId="{FBD8254D-3B5F-E912-D6B7-DCE5F2AEBDB3}"/>
          </ac:picMkLst>
        </pc:picChg>
      </pc:sldChg>
      <pc:sldChg chg="addSp delSp modSp new mod">
        <pc:chgData name="Joniak, Nicholas" userId="b184252a-bf95-4878-924f-b9fe6bfdae1c" providerId="ADAL" clId="{99496079-8585-485F-AC50-F2CE1B4D0619}" dt="2024-06-19T20:12:51.998" v="1312" actId="20577"/>
        <pc:sldMkLst>
          <pc:docMk/>
          <pc:sldMk cId="4125971521" sldId="263"/>
        </pc:sldMkLst>
        <pc:spChg chg="del">
          <ac:chgData name="Joniak, Nicholas" userId="b184252a-bf95-4878-924f-b9fe6bfdae1c" providerId="ADAL" clId="{99496079-8585-485F-AC50-F2CE1B4D0619}" dt="2024-06-19T17:03:59.517" v="840" actId="478"/>
          <ac:spMkLst>
            <pc:docMk/>
            <pc:sldMk cId="4125971521" sldId="263"/>
            <ac:spMk id="2" creationId="{FE9D2B2D-F5F1-2911-4379-6787A710D195}"/>
          </ac:spMkLst>
        </pc:spChg>
        <pc:spChg chg="del">
          <ac:chgData name="Joniak, Nicholas" userId="b184252a-bf95-4878-924f-b9fe6bfdae1c" providerId="ADAL" clId="{99496079-8585-485F-AC50-F2CE1B4D0619}" dt="2024-06-19T17:03:58.165" v="839" actId="478"/>
          <ac:spMkLst>
            <pc:docMk/>
            <pc:sldMk cId="4125971521" sldId="263"/>
            <ac:spMk id="3" creationId="{A5BC2278-A8B0-D0FC-2E95-50A1AAEE50A1}"/>
          </ac:spMkLst>
        </pc:spChg>
        <pc:spChg chg="del">
          <ac:chgData name="Joniak, Nicholas" userId="b184252a-bf95-4878-924f-b9fe6bfdae1c" providerId="ADAL" clId="{99496079-8585-485F-AC50-F2CE1B4D0619}" dt="2024-06-19T17:03:56.046" v="838" actId="22"/>
          <ac:spMkLst>
            <pc:docMk/>
            <pc:sldMk cId="4125971521" sldId="263"/>
            <ac:spMk id="4" creationId="{D6BE0F11-EAE7-C6B3-8DB9-37CB7F792A57}"/>
          </ac:spMkLst>
        </pc:spChg>
        <pc:spChg chg="add mod">
          <ac:chgData name="Joniak, Nicholas" userId="b184252a-bf95-4878-924f-b9fe6bfdae1c" providerId="ADAL" clId="{99496079-8585-485F-AC50-F2CE1B4D0619}" dt="2024-06-19T20:12:51.998" v="1312" actId="20577"/>
          <ac:spMkLst>
            <pc:docMk/>
            <pc:sldMk cId="4125971521" sldId="263"/>
            <ac:spMk id="7" creationId="{E4D6A3A3-F432-F6FC-CC05-5B3D8DEC6229}"/>
          </ac:spMkLst>
        </pc:spChg>
        <pc:spChg chg="add mod">
          <ac:chgData name="Joniak, Nicholas" userId="b184252a-bf95-4878-924f-b9fe6bfdae1c" providerId="ADAL" clId="{99496079-8585-485F-AC50-F2CE1B4D0619}" dt="2024-06-19T17:17:13.107" v="1070" actId="20577"/>
          <ac:spMkLst>
            <pc:docMk/>
            <pc:sldMk cId="4125971521" sldId="263"/>
            <ac:spMk id="17" creationId="{4BE82423-57AA-A0A3-5685-0FBF5771002B}"/>
          </ac:spMkLst>
        </pc:spChg>
        <pc:spChg chg="add del mod">
          <ac:chgData name="Joniak, Nicholas" userId="b184252a-bf95-4878-924f-b9fe6bfdae1c" providerId="ADAL" clId="{99496079-8585-485F-AC50-F2CE1B4D0619}" dt="2024-06-19T20:10:42.216" v="1244" actId="478"/>
          <ac:spMkLst>
            <pc:docMk/>
            <pc:sldMk cId="4125971521" sldId="263"/>
            <ac:spMk id="18" creationId="{B4C5A4ED-153C-E70E-54BA-60DE0B49A53A}"/>
          </ac:spMkLst>
        </pc:spChg>
        <pc:picChg chg="add mod ord">
          <ac:chgData name="Joniak, Nicholas" userId="b184252a-bf95-4878-924f-b9fe6bfdae1c" providerId="ADAL" clId="{99496079-8585-485F-AC50-F2CE1B4D0619}" dt="2024-06-19T17:04:03.884" v="843" actId="1076"/>
          <ac:picMkLst>
            <pc:docMk/>
            <pc:sldMk cId="4125971521" sldId="263"/>
            <ac:picMk id="6" creationId="{C4B0B0CE-0C4E-2D4B-EE07-5D86291E7948}"/>
          </ac:picMkLst>
        </pc:picChg>
        <pc:cxnChg chg="add mod">
          <ac:chgData name="Joniak, Nicholas" userId="b184252a-bf95-4878-924f-b9fe6bfdae1c" providerId="ADAL" clId="{99496079-8585-485F-AC50-F2CE1B4D0619}" dt="2024-06-19T17:04:36.862" v="848" actId="1582"/>
          <ac:cxnSpMkLst>
            <pc:docMk/>
            <pc:sldMk cId="4125971521" sldId="263"/>
            <ac:cxnSpMk id="9" creationId="{99263647-1CEF-1129-F156-A84D9BEC61A0}"/>
          </ac:cxnSpMkLst>
        </pc:cxnChg>
        <pc:cxnChg chg="add mod">
          <ac:chgData name="Joniak, Nicholas" userId="b184252a-bf95-4878-924f-b9fe6bfdae1c" providerId="ADAL" clId="{99496079-8585-485F-AC50-F2CE1B4D0619}" dt="2024-06-19T17:04:43.748" v="852" actId="1035"/>
          <ac:cxnSpMkLst>
            <pc:docMk/>
            <pc:sldMk cId="4125971521" sldId="263"/>
            <ac:cxnSpMk id="10" creationId="{B6BC2D69-0485-D196-AB61-144C8352AAF0}"/>
          </ac:cxnSpMkLst>
        </pc:cxnChg>
        <pc:cxnChg chg="add mod">
          <ac:chgData name="Joniak, Nicholas" userId="b184252a-bf95-4878-924f-b9fe6bfdae1c" providerId="ADAL" clId="{99496079-8585-485F-AC50-F2CE1B4D0619}" dt="2024-06-19T17:04:50.648" v="855" actId="1076"/>
          <ac:cxnSpMkLst>
            <pc:docMk/>
            <pc:sldMk cId="4125971521" sldId="263"/>
            <ac:cxnSpMk id="11" creationId="{5B3C5348-5FAE-E693-31F8-8BAFFD129179}"/>
          </ac:cxnSpMkLst>
        </pc:cxnChg>
        <pc:cxnChg chg="add del mod">
          <ac:chgData name="Joniak, Nicholas" userId="b184252a-bf95-4878-924f-b9fe6bfdae1c" providerId="ADAL" clId="{99496079-8585-485F-AC50-F2CE1B4D0619}" dt="2024-06-19T17:05:05.147" v="859" actId="478"/>
          <ac:cxnSpMkLst>
            <pc:docMk/>
            <pc:sldMk cId="4125971521" sldId="263"/>
            <ac:cxnSpMk id="13" creationId="{DBF0B109-F887-4996-33E1-176A4660AD02}"/>
          </ac:cxnSpMkLst>
        </pc:cxnChg>
        <pc:cxnChg chg="add mod">
          <ac:chgData name="Joniak, Nicholas" userId="b184252a-bf95-4878-924f-b9fe6bfdae1c" providerId="ADAL" clId="{99496079-8585-485F-AC50-F2CE1B4D0619}" dt="2024-06-19T17:05:18.480" v="861" actId="1076"/>
          <ac:cxnSpMkLst>
            <pc:docMk/>
            <pc:sldMk cId="4125971521" sldId="263"/>
            <ac:cxnSpMk id="16" creationId="{384C68D3-9ADF-20D3-48FF-BC3F5938CE69}"/>
          </ac:cxnSpMkLst>
        </pc:cxnChg>
      </pc:sldChg>
      <pc:sldChg chg="addSp delSp modSp new mod ord">
        <pc:chgData name="Joniak, Nicholas" userId="b184252a-bf95-4878-924f-b9fe6bfdae1c" providerId="ADAL" clId="{99496079-8585-485F-AC50-F2CE1B4D0619}" dt="2024-06-19T20:13:01.978" v="1314"/>
        <pc:sldMkLst>
          <pc:docMk/>
          <pc:sldMk cId="807866507" sldId="264"/>
        </pc:sldMkLst>
        <pc:spChg chg="del">
          <ac:chgData name="Joniak, Nicholas" userId="b184252a-bf95-4878-924f-b9fe6bfdae1c" providerId="ADAL" clId="{99496079-8585-485F-AC50-F2CE1B4D0619}" dt="2024-06-19T17:16:44.621" v="1030" actId="478"/>
          <ac:spMkLst>
            <pc:docMk/>
            <pc:sldMk cId="807866507" sldId="264"/>
            <ac:spMk id="2" creationId="{6170F0EE-9990-F5EB-5F88-50A889F230A0}"/>
          </ac:spMkLst>
        </pc:spChg>
        <pc:spChg chg="del">
          <ac:chgData name="Joniak, Nicholas" userId="b184252a-bf95-4878-924f-b9fe6bfdae1c" providerId="ADAL" clId="{99496079-8585-485F-AC50-F2CE1B4D0619}" dt="2024-06-19T17:16:43.565" v="1029" actId="478"/>
          <ac:spMkLst>
            <pc:docMk/>
            <pc:sldMk cId="807866507" sldId="264"/>
            <ac:spMk id="3" creationId="{CDB163D6-0A25-2487-E765-27ADF7A3C4CA}"/>
          </ac:spMkLst>
        </pc:spChg>
        <pc:spChg chg="del">
          <ac:chgData name="Joniak, Nicholas" userId="b184252a-bf95-4878-924f-b9fe6bfdae1c" providerId="ADAL" clId="{99496079-8585-485F-AC50-F2CE1B4D0619}" dt="2024-06-19T17:16:41.939" v="1028" actId="22"/>
          <ac:spMkLst>
            <pc:docMk/>
            <pc:sldMk cId="807866507" sldId="264"/>
            <ac:spMk id="4" creationId="{728B63E0-8E0E-E66F-5F8B-C05933A4B252}"/>
          </ac:spMkLst>
        </pc:spChg>
        <pc:spChg chg="add mod">
          <ac:chgData name="Joniak, Nicholas" userId="b184252a-bf95-4878-924f-b9fe6bfdae1c" providerId="ADAL" clId="{99496079-8585-485F-AC50-F2CE1B4D0619}" dt="2024-06-19T17:17:04.785" v="1062" actId="20577"/>
          <ac:spMkLst>
            <pc:docMk/>
            <pc:sldMk cId="807866507" sldId="264"/>
            <ac:spMk id="7" creationId="{480AE865-83F4-F125-77EF-51778BEEA982}"/>
          </ac:spMkLst>
        </pc:spChg>
        <pc:spChg chg="add mod">
          <ac:chgData name="Joniak, Nicholas" userId="b184252a-bf95-4878-924f-b9fe6bfdae1c" providerId="ADAL" clId="{99496079-8585-485F-AC50-F2CE1B4D0619}" dt="2024-06-19T17:19:22.921" v="1147" actId="20577"/>
          <ac:spMkLst>
            <pc:docMk/>
            <pc:sldMk cId="807866507" sldId="264"/>
            <ac:spMk id="8" creationId="{741658E4-AD62-572E-D135-E9582A505B25}"/>
          </ac:spMkLst>
        </pc:spChg>
        <pc:spChg chg="add mod">
          <ac:chgData name="Joniak, Nicholas" userId="b184252a-bf95-4878-924f-b9fe6bfdae1c" providerId="ADAL" clId="{99496079-8585-485F-AC50-F2CE1B4D0619}" dt="2024-06-19T17:18:09.747" v="1080" actId="207"/>
          <ac:spMkLst>
            <pc:docMk/>
            <pc:sldMk cId="807866507" sldId="264"/>
            <ac:spMk id="13" creationId="{AF026493-160A-80B7-0C8B-F8596B1E980D}"/>
          </ac:spMkLst>
        </pc:spChg>
        <pc:spChg chg="add mod">
          <ac:chgData name="Joniak, Nicholas" userId="b184252a-bf95-4878-924f-b9fe6bfdae1c" providerId="ADAL" clId="{99496079-8585-485F-AC50-F2CE1B4D0619}" dt="2024-06-19T20:11:29.675" v="1257" actId="121"/>
          <ac:spMkLst>
            <pc:docMk/>
            <pc:sldMk cId="807866507" sldId="264"/>
            <ac:spMk id="20" creationId="{B8350E07-9CD6-1DC8-F873-E336DBC97EBD}"/>
          </ac:spMkLst>
        </pc:spChg>
        <pc:picChg chg="add mod ord">
          <ac:chgData name="Joniak, Nicholas" userId="b184252a-bf95-4878-924f-b9fe6bfdae1c" providerId="ADAL" clId="{99496079-8585-485F-AC50-F2CE1B4D0619}" dt="2024-06-19T17:17:24.686" v="1073" actId="1076"/>
          <ac:picMkLst>
            <pc:docMk/>
            <pc:sldMk cId="807866507" sldId="264"/>
            <ac:picMk id="6" creationId="{4C7DCBE7-9E89-A561-3CE2-42484FEB3E60}"/>
          </ac:picMkLst>
        </pc:picChg>
        <pc:cxnChg chg="add mod">
          <ac:chgData name="Joniak, Nicholas" userId="b184252a-bf95-4878-924f-b9fe6bfdae1c" providerId="ADAL" clId="{99496079-8585-485F-AC50-F2CE1B4D0619}" dt="2024-06-19T17:18:24.114" v="1085" actId="14100"/>
          <ac:cxnSpMkLst>
            <pc:docMk/>
            <pc:sldMk cId="807866507" sldId="264"/>
            <ac:cxnSpMk id="9" creationId="{5DBB4838-8E9E-F032-61A7-42E59D62D873}"/>
          </ac:cxnSpMkLst>
        </pc:cxnChg>
        <pc:cxnChg chg="add del mod">
          <ac:chgData name="Joniak, Nicholas" userId="b184252a-bf95-4878-924f-b9fe6bfdae1c" providerId="ADAL" clId="{99496079-8585-485F-AC50-F2CE1B4D0619}" dt="2024-06-19T17:18:15.186" v="1082" actId="478"/>
          <ac:cxnSpMkLst>
            <pc:docMk/>
            <pc:sldMk cId="807866507" sldId="264"/>
            <ac:cxnSpMk id="10" creationId="{EB11DC7A-E799-96D6-B05B-ECFE3DF36607}"/>
          </ac:cxnSpMkLst>
        </pc:cxnChg>
        <pc:cxnChg chg="add mod">
          <ac:chgData name="Joniak, Nicholas" userId="b184252a-bf95-4878-924f-b9fe6bfdae1c" providerId="ADAL" clId="{99496079-8585-485F-AC50-F2CE1B4D0619}" dt="2024-06-19T17:18:19.200" v="1083" actId="14100"/>
          <ac:cxnSpMkLst>
            <pc:docMk/>
            <pc:sldMk cId="807866507" sldId="264"/>
            <ac:cxnSpMk id="11" creationId="{2498EF0A-9C28-EF20-29D7-77A792A7EA86}"/>
          </ac:cxnSpMkLst>
        </pc:cxnChg>
        <pc:cxnChg chg="add mod">
          <ac:chgData name="Joniak, Nicholas" userId="b184252a-bf95-4878-924f-b9fe6bfdae1c" providerId="ADAL" clId="{99496079-8585-485F-AC50-F2CE1B4D0619}" dt="2024-06-19T17:17:28.683" v="1075" actId="1076"/>
          <ac:cxnSpMkLst>
            <pc:docMk/>
            <pc:sldMk cId="807866507" sldId="264"/>
            <ac:cxnSpMk id="12" creationId="{877F2EF8-0DC8-1F41-98CD-3FA766634672}"/>
          </ac:cxnSpMkLst>
        </pc:cxnChg>
        <pc:cxnChg chg="add mod">
          <ac:chgData name="Joniak, Nicholas" userId="b184252a-bf95-4878-924f-b9fe6bfdae1c" providerId="ADAL" clId="{99496079-8585-485F-AC50-F2CE1B4D0619}" dt="2024-06-19T17:18:38.286" v="1090" actId="1037"/>
          <ac:cxnSpMkLst>
            <pc:docMk/>
            <pc:sldMk cId="807866507" sldId="264"/>
            <ac:cxnSpMk id="17" creationId="{E52DFB2F-388A-9EBB-8BA7-C304A40FB736}"/>
          </ac:cxnSpMkLst>
        </pc:cxnChg>
        <pc:cxnChg chg="add mod">
          <ac:chgData name="Joniak, Nicholas" userId="b184252a-bf95-4878-924f-b9fe6bfdae1c" providerId="ADAL" clId="{99496079-8585-485F-AC50-F2CE1B4D0619}" dt="2024-06-19T17:18:48.109" v="1124" actId="1036"/>
          <ac:cxnSpMkLst>
            <pc:docMk/>
            <pc:sldMk cId="807866507" sldId="264"/>
            <ac:cxnSpMk id="18" creationId="{5EE1BB21-0D33-099F-9216-20F50A7B0DDA}"/>
          </ac:cxnSpMkLst>
        </pc:cxnChg>
        <pc:cxnChg chg="add">
          <ac:chgData name="Joniak, Nicholas" userId="b184252a-bf95-4878-924f-b9fe6bfdae1c" providerId="ADAL" clId="{99496079-8585-485F-AC50-F2CE1B4D0619}" dt="2024-06-19T20:11:33.558" v="1258" actId="11529"/>
          <ac:cxnSpMkLst>
            <pc:docMk/>
            <pc:sldMk cId="807866507" sldId="264"/>
            <ac:cxnSpMk id="22" creationId="{07B8CE8B-2264-BCF8-F606-7BC923AE6FD0}"/>
          </ac:cxnSpMkLst>
        </pc:cxnChg>
      </pc:sldChg>
      <pc:sldChg chg="addSp delSp modSp new mod ord modAnim">
        <pc:chgData name="Joniak, Nicholas" userId="b184252a-bf95-4878-924f-b9fe6bfdae1c" providerId="ADAL" clId="{99496079-8585-485F-AC50-F2CE1B4D0619}" dt="2024-06-19T19:38:35.164" v="1156"/>
        <pc:sldMkLst>
          <pc:docMk/>
          <pc:sldMk cId="3569489629" sldId="265"/>
        </pc:sldMkLst>
        <pc:spChg chg="del">
          <ac:chgData name="Joniak, Nicholas" userId="b184252a-bf95-4878-924f-b9fe6bfdae1c" providerId="ADAL" clId="{99496079-8585-485F-AC50-F2CE1B4D0619}" dt="2024-06-19T19:37:01.243" v="1150" actId="478"/>
          <ac:spMkLst>
            <pc:docMk/>
            <pc:sldMk cId="3569489629" sldId="265"/>
            <ac:spMk id="2" creationId="{E1597476-4364-D4EF-597D-1679762CF19D}"/>
          </ac:spMkLst>
        </pc:spChg>
        <pc:spChg chg="del">
          <ac:chgData name="Joniak, Nicholas" userId="b184252a-bf95-4878-924f-b9fe6bfdae1c" providerId="ADAL" clId="{99496079-8585-485F-AC50-F2CE1B4D0619}" dt="2024-06-19T19:37:00.238" v="1149" actId="478"/>
          <ac:spMkLst>
            <pc:docMk/>
            <pc:sldMk cId="3569489629" sldId="265"/>
            <ac:spMk id="3" creationId="{19EF2991-4D9C-62BC-53C2-B306F5972C5E}"/>
          </ac:spMkLst>
        </pc:spChg>
        <pc:spChg chg="del">
          <ac:chgData name="Joniak, Nicholas" userId="b184252a-bf95-4878-924f-b9fe6bfdae1c" providerId="ADAL" clId="{99496079-8585-485F-AC50-F2CE1B4D0619}" dt="2024-06-19T19:37:33.367" v="1151"/>
          <ac:spMkLst>
            <pc:docMk/>
            <pc:sldMk cId="3569489629" sldId="265"/>
            <ac:spMk id="4" creationId="{3622B5C1-93FE-EF86-4FD3-F687CD165E20}"/>
          </ac:spMkLst>
        </pc:spChg>
        <pc:picChg chg="add mod">
          <ac:chgData name="Joniak, Nicholas" userId="b184252a-bf95-4878-924f-b9fe6bfdae1c" providerId="ADAL" clId="{99496079-8585-485F-AC50-F2CE1B4D0619}" dt="2024-06-19T19:37:40.692" v="1154" actId="1076"/>
          <ac:picMkLst>
            <pc:docMk/>
            <pc:sldMk cId="3569489629" sldId="265"/>
            <ac:picMk id="5" creationId="{F0303AC4-F85F-2D6F-17A9-ABDCE62BBDF7}"/>
          </ac:picMkLst>
        </pc:picChg>
      </pc:sldChg>
      <pc:sldChg chg="addSp delSp modSp new mod ord modClrScheme chgLayout">
        <pc:chgData name="Joniak, Nicholas" userId="b184252a-bf95-4878-924f-b9fe6bfdae1c" providerId="ADAL" clId="{99496079-8585-485F-AC50-F2CE1B4D0619}" dt="2024-06-19T20:13:13.845" v="1325" actId="478"/>
        <pc:sldMkLst>
          <pc:docMk/>
          <pc:sldMk cId="3050724725" sldId="266"/>
        </pc:sldMkLst>
        <pc:spChg chg="del mod ord">
          <ac:chgData name="Joniak, Nicholas" userId="b184252a-bf95-4878-924f-b9fe6bfdae1c" providerId="ADAL" clId="{99496079-8585-485F-AC50-F2CE1B4D0619}" dt="2024-06-19T20:13:07.946" v="1318" actId="700"/>
          <ac:spMkLst>
            <pc:docMk/>
            <pc:sldMk cId="3050724725" sldId="266"/>
            <ac:spMk id="2" creationId="{CD907C2C-5528-A092-B81E-D53B767E6130}"/>
          </ac:spMkLst>
        </pc:spChg>
        <pc:spChg chg="del mod ord">
          <ac:chgData name="Joniak, Nicholas" userId="b184252a-bf95-4878-924f-b9fe6bfdae1c" providerId="ADAL" clId="{99496079-8585-485F-AC50-F2CE1B4D0619}" dt="2024-06-19T20:13:07.946" v="1318" actId="700"/>
          <ac:spMkLst>
            <pc:docMk/>
            <pc:sldMk cId="3050724725" sldId="266"/>
            <ac:spMk id="3" creationId="{29B103BA-514B-4FA6-0F5A-1B2430E9F59A}"/>
          </ac:spMkLst>
        </pc:spChg>
        <pc:spChg chg="del">
          <ac:chgData name="Joniak, Nicholas" userId="b184252a-bf95-4878-924f-b9fe6bfdae1c" providerId="ADAL" clId="{99496079-8585-485F-AC50-F2CE1B4D0619}" dt="2024-06-19T20:13:07.946" v="1318" actId="700"/>
          <ac:spMkLst>
            <pc:docMk/>
            <pc:sldMk cId="3050724725" sldId="266"/>
            <ac:spMk id="4" creationId="{D4D798A8-9DD3-A091-D501-B2DF044C31E9}"/>
          </ac:spMkLst>
        </pc:spChg>
        <pc:spChg chg="add mod ord">
          <ac:chgData name="Joniak, Nicholas" userId="b184252a-bf95-4878-924f-b9fe6bfdae1c" providerId="ADAL" clId="{99496079-8585-485F-AC50-F2CE1B4D0619}" dt="2024-06-19T20:13:10.480" v="1324" actId="20577"/>
          <ac:spMkLst>
            <pc:docMk/>
            <pc:sldMk cId="3050724725" sldId="266"/>
            <ac:spMk id="5" creationId="{7EF76D7C-C4D6-940C-B923-DC8FF167EAAD}"/>
          </ac:spMkLst>
        </pc:spChg>
        <pc:spChg chg="add del mod ord">
          <ac:chgData name="Joniak, Nicholas" userId="b184252a-bf95-4878-924f-b9fe6bfdae1c" providerId="ADAL" clId="{99496079-8585-485F-AC50-F2CE1B4D0619}" dt="2024-06-19T20:13:13.845" v="1325" actId="478"/>
          <ac:spMkLst>
            <pc:docMk/>
            <pc:sldMk cId="3050724725" sldId="266"/>
            <ac:spMk id="6" creationId="{481249CA-4EE1-0223-1FFB-A1CF6F95AFAE}"/>
          </ac:spMkLst>
        </pc:spChg>
      </pc:sldChg>
      <pc:sldChg chg="delSp add mod">
        <pc:chgData name="Joniak, Nicholas" userId="b184252a-bf95-4878-924f-b9fe6bfdae1c" providerId="ADAL" clId="{99496079-8585-485F-AC50-F2CE1B4D0619}" dt="2024-06-19T20:14:35.485" v="1330" actId="478"/>
        <pc:sldMkLst>
          <pc:docMk/>
          <pc:sldMk cId="1910663203" sldId="2301"/>
        </pc:sldMkLst>
        <pc:spChg chg="del">
          <ac:chgData name="Joniak, Nicholas" userId="b184252a-bf95-4878-924f-b9fe6bfdae1c" providerId="ADAL" clId="{99496079-8585-485F-AC50-F2CE1B4D0619}" dt="2024-06-19T20:14:35.485" v="1330" actId="478"/>
          <ac:spMkLst>
            <pc:docMk/>
            <pc:sldMk cId="1910663203" sldId="2301"/>
            <ac:spMk id="3" creationId="{292C0E42-32DB-FEFA-0F00-AB79B2C24847}"/>
          </ac:spMkLst>
        </pc:spChg>
        <pc:spChg chg="del">
          <ac:chgData name="Joniak, Nicholas" userId="b184252a-bf95-4878-924f-b9fe6bfdae1c" providerId="ADAL" clId="{99496079-8585-485F-AC50-F2CE1B4D0619}" dt="2024-06-19T20:14:35.485" v="1330" actId="478"/>
          <ac:spMkLst>
            <pc:docMk/>
            <pc:sldMk cId="1910663203" sldId="2301"/>
            <ac:spMk id="4" creationId="{A7E96606-2353-4D92-4CF4-DF0A6D102E8B}"/>
          </ac:spMkLst>
        </pc:spChg>
        <pc:spChg chg="del">
          <ac:chgData name="Joniak, Nicholas" userId="b184252a-bf95-4878-924f-b9fe6bfdae1c" providerId="ADAL" clId="{99496079-8585-485F-AC50-F2CE1B4D0619}" dt="2024-06-19T20:14:35.485" v="1330" actId="478"/>
          <ac:spMkLst>
            <pc:docMk/>
            <pc:sldMk cId="1910663203" sldId="2301"/>
            <ac:spMk id="7" creationId="{3FDC1C8D-A482-4166-D907-C593F2C8D123}"/>
          </ac:spMkLst>
        </pc:spChg>
      </pc:sldChg>
      <pc:sldChg chg="delSp modSp add mod">
        <pc:chgData name="Joniak, Nicholas" userId="b184252a-bf95-4878-924f-b9fe6bfdae1c" providerId="ADAL" clId="{99496079-8585-485F-AC50-F2CE1B4D0619}" dt="2024-06-19T20:19:24.255" v="1442" actId="20577"/>
        <pc:sldMkLst>
          <pc:docMk/>
          <pc:sldMk cId="4186379868" sldId="2311"/>
        </pc:sldMkLst>
        <pc:spChg chg="del">
          <ac:chgData name="Joniak, Nicholas" userId="b184252a-bf95-4878-924f-b9fe6bfdae1c" providerId="ADAL" clId="{99496079-8585-485F-AC50-F2CE1B4D0619}" dt="2024-06-19T20:14:29.246" v="1327" actId="478"/>
          <ac:spMkLst>
            <pc:docMk/>
            <pc:sldMk cId="4186379868" sldId="2311"/>
            <ac:spMk id="3" creationId="{8E67413D-7422-C0AC-AF7E-EBDDAFA8B3CC}"/>
          </ac:spMkLst>
        </pc:spChg>
        <pc:spChg chg="del">
          <ac:chgData name="Joniak, Nicholas" userId="b184252a-bf95-4878-924f-b9fe6bfdae1c" providerId="ADAL" clId="{99496079-8585-485F-AC50-F2CE1B4D0619}" dt="2024-06-19T20:14:32.350" v="1329" actId="478"/>
          <ac:spMkLst>
            <pc:docMk/>
            <pc:sldMk cId="4186379868" sldId="2311"/>
            <ac:spMk id="4" creationId="{1317426C-ED1B-3B0E-4415-489EFB6CF2BF}"/>
          </ac:spMkLst>
        </pc:spChg>
        <pc:spChg chg="mod">
          <ac:chgData name="Joniak, Nicholas" userId="b184252a-bf95-4878-924f-b9fe6bfdae1c" providerId="ADAL" clId="{99496079-8585-485F-AC50-F2CE1B4D0619}" dt="2024-06-19T20:19:24.255" v="1442" actId="20577"/>
          <ac:spMkLst>
            <pc:docMk/>
            <pc:sldMk cId="4186379868" sldId="2311"/>
            <ac:spMk id="5" creationId="{416BEBD0-14D5-5541-9CE9-57048ACC83C3}"/>
          </ac:spMkLst>
        </pc:spChg>
        <pc:spChg chg="del">
          <ac:chgData name="Joniak, Nicholas" userId="b184252a-bf95-4878-924f-b9fe6bfdae1c" providerId="ADAL" clId="{99496079-8585-485F-AC50-F2CE1B4D0619}" dt="2024-06-19T20:14:30.527" v="1328" actId="478"/>
          <ac:spMkLst>
            <pc:docMk/>
            <pc:sldMk cId="4186379868" sldId="2311"/>
            <ac:spMk id="7" creationId="{8987826A-083D-4994-63BB-DDAECF16E591}"/>
          </ac:spMkLst>
        </pc:spChg>
        <pc:spChg chg="mod">
          <ac:chgData name="Joniak, Nicholas" userId="b184252a-bf95-4878-924f-b9fe6bfdae1c" providerId="ADAL" clId="{99496079-8585-485F-AC50-F2CE1B4D0619}" dt="2024-06-19T20:15:11.310" v="1363" actId="14100"/>
          <ac:spMkLst>
            <pc:docMk/>
            <pc:sldMk cId="4186379868" sldId="2311"/>
            <ac:spMk id="9" creationId="{CCF51560-8E5F-A8F8-EE38-C2CE019BA964}"/>
          </ac:spMkLst>
        </pc:spChg>
        <pc:spChg chg="mod">
          <ac:chgData name="Joniak, Nicholas" userId="b184252a-bf95-4878-924f-b9fe6bfdae1c" providerId="ADAL" clId="{99496079-8585-485F-AC50-F2CE1B4D0619}" dt="2024-06-19T20:14:58.231" v="1362" actId="20577"/>
          <ac:spMkLst>
            <pc:docMk/>
            <pc:sldMk cId="4186379868" sldId="2311"/>
            <ac:spMk id="25" creationId="{926AA7FA-B848-834A-19C2-7765691B49FF}"/>
          </ac:spMkLst>
        </pc:spChg>
        <pc:cxnChg chg="mod">
          <ac:chgData name="Joniak, Nicholas" userId="b184252a-bf95-4878-924f-b9fe6bfdae1c" providerId="ADAL" clId="{99496079-8585-485F-AC50-F2CE1B4D0619}" dt="2024-06-19T20:15:11.310" v="1363" actId="14100"/>
          <ac:cxnSpMkLst>
            <pc:docMk/>
            <pc:sldMk cId="4186379868" sldId="2311"/>
            <ac:cxnSpMk id="10" creationId="{AAACBDC2-BB0A-C219-D814-6D4BBF9773A0}"/>
          </ac:cxnSpMkLst>
        </pc:cxnChg>
      </pc:sldChg>
      <pc:sldChg chg="delSp modSp new mod">
        <pc:chgData name="Joniak, Nicholas" userId="b184252a-bf95-4878-924f-b9fe6bfdae1c" providerId="ADAL" clId="{99496079-8585-485F-AC50-F2CE1B4D0619}" dt="2024-06-19T20:26:00.455" v="2207" actId="20577"/>
        <pc:sldMkLst>
          <pc:docMk/>
          <pc:sldMk cId="2229406106" sldId="2312"/>
        </pc:sldMkLst>
        <pc:spChg chg="mod">
          <ac:chgData name="Joniak, Nicholas" userId="b184252a-bf95-4878-924f-b9fe6bfdae1c" providerId="ADAL" clId="{99496079-8585-485F-AC50-F2CE1B4D0619}" dt="2024-06-19T20:20:53.744" v="1515" actId="20577"/>
          <ac:spMkLst>
            <pc:docMk/>
            <pc:sldMk cId="2229406106" sldId="2312"/>
            <ac:spMk id="2" creationId="{AE84946D-D1EA-8DA9-A760-313933BAC49F}"/>
          </ac:spMkLst>
        </pc:spChg>
        <pc:spChg chg="mod">
          <ac:chgData name="Joniak, Nicholas" userId="b184252a-bf95-4878-924f-b9fe6bfdae1c" providerId="ADAL" clId="{99496079-8585-485F-AC50-F2CE1B4D0619}" dt="2024-06-19T20:26:00.455" v="2207" actId="20577"/>
          <ac:spMkLst>
            <pc:docMk/>
            <pc:sldMk cId="2229406106" sldId="2312"/>
            <ac:spMk id="3" creationId="{EAEB009D-81CC-2FBA-C5F5-3A90167CCD2A}"/>
          </ac:spMkLst>
        </pc:spChg>
        <pc:spChg chg="del">
          <ac:chgData name="Joniak, Nicholas" userId="b184252a-bf95-4878-924f-b9fe6bfdae1c" providerId="ADAL" clId="{99496079-8585-485F-AC50-F2CE1B4D0619}" dt="2024-06-19T20:21:00.772" v="1516" actId="478"/>
          <ac:spMkLst>
            <pc:docMk/>
            <pc:sldMk cId="2229406106" sldId="2312"/>
            <ac:spMk id="4" creationId="{A3B5EF61-B9DC-78A5-F2AD-B7B90389F7BF}"/>
          </ac:spMkLst>
        </pc:spChg>
      </pc:sldChg>
      <pc:sldChg chg="addSp delSp modSp new mod ord modClrScheme chgLayout">
        <pc:chgData name="Joniak, Nicholas" userId="b184252a-bf95-4878-924f-b9fe6bfdae1c" providerId="ADAL" clId="{99496079-8585-485F-AC50-F2CE1B4D0619}" dt="2024-06-19T20:29:18.802" v="2274" actId="20577"/>
        <pc:sldMkLst>
          <pc:docMk/>
          <pc:sldMk cId="1373955043" sldId="2313"/>
        </pc:sldMkLst>
        <pc:spChg chg="del mod ord">
          <ac:chgData name="Joniak, Nicholas" userId="b184252a-bf95-4878-924f-b9fe6bfdae1c" providerId="ADAL" clId="{99496079-8585-485F-AC50-F2CE1B4D0619}" dt="2024-06-19T20:26:33.737" v="2212" actId="700"/>
          <ac:spMkLst>
            <pc:docMk/>
            <pc:sldMk cId="1373955043" sldId="2313"/>
            <ac:spMk id="2" creationId="{50747DAE-AE31-448D-0404-958E6398A1BD}"/>
          </ac:spMkLst>
        </pc:spChg>
        <pc:spChg chg="del mod ord">
          <ac:chgData name="Joniak, Nicholas" userId="b184252a-bf95-4878-924f-b9fe6bfdae1c" providerId="ADAL" clId="{99496079-8585-485F-AC50-F2CE1B4D0619}" dt="2024-06-19T20:26:33.737" v="2212" actId="700"/>
          <ac:spMkLst>
            <pc:docMk/>
            <pc:sldMk cId="1373955043" sldId="2313"/>
            <ac:spMk id="3" creationId="{239FA7AE-45D7-111E-1366-73F1A812DE3D}"/>
          </ac:spMkLst>
        </pc:spChg>
        <pc:spChg chg="add mod ord">
          <ac:chgData name="Joniak, Nicholas" userId="b184252a-bf95-4878-924f-b9fe6bfdae1c" providerId="ADAL" clId="{99496079-8585-485F-AC50-F2CE1B4D0619}" dt="2024-06-19T20:26:49.485" v="2248" actId="20577"/>
          <ac:spMkLst>
            <pc:docMk/>
            <pc:sldMk cId="1373955043" sldId="2313"/>
            <ac:spMk id="4" creationId="{83C11AC0-CEF9-B994-82E9-74F4B257BBEB}"/>
          </ac:spMkLst>
        </pc:spChg>
        <pc:spChg chg="add mod ord">
          <ac:chgData name="Joniak, Nicholas" userId="b184252a-bf95-4878-924f-b9fe6bfdae1c" providerId="ADAL" clId="{99496079-8585-485F-AC50-F2CE1B4D0619}" dt="2024-06-19T20:29:18.802" v="2274" actId="20577"/>
          <ac:spMkLst>
            <pc:docMk/>
            <pc:sldMk cId="1373955043" sldId="2313"/>
            <ac:spMk id="5" creationId="{32F889A1-7ED5-4066-715D-92566282A7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4AF7-8174-1622-D533-4D0A4B306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FEA5D-42F4-942A-1E95-22AF2D3E9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20D39-6E5E-1657-63E5-115951CD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1214B-6CFC-5400-938D-342350722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0F185-B482-6720-5600-B19860CD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F5E9-A8A7-0447-17D3-78D5CE61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E0A4F-30C3-C512-117B-824F7E46F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1AD7-F4CB-D3A3-35C5-C2ED8284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A255B-E7CD-1DAB-917B-9A2A8630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5D60B-AE8E-9D14-C50F-F3EC10D5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9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A100C-B35A-EC29-4B1D-B019A31D5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8B782-0D84-C3B3-75E5-4682ED19A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587B6-AE61-05A8-8BF3-2E0217875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4A691-D9F5-094B-E2B2-3249835A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87D7-BB4D-B286-DDFD-AD6D00F3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Nicholas Joniak | FD2 Bottom CRP Cost Reduction Proposal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03/27/2024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911C-36A9-C407-9D4E-FE26FD3B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1428-18FB-825B-F1D0-02F58B9D4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E3C22-6CA1-DA44-1B33-04B086A0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74C7-9C4D-8544-F68C-4F342604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7A028-BF5C-36C2-E7D0-BD5310DF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174F-E204-6D1C-0A18-B36DBBCE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8D69-04A9-6D63-87C7-D62263F1B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0DB85-0F3F-127D-78BE-4E107D1B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C1B3-C827-D700-B2FD-964A9E0C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E54D7-0389-9E9C-9BB6-E230441D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5C6D-BC4D-B8A9-1E0A-BCEB0A68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BE5E-32D6-6AA1-2965-26DCFACF1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B77E5-0070-3EE3-15F8-0CE06A8D2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28855-266C-13C1-0096-B4E19F5B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107F2-BF80-9A88-1703-0FCBD79B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B1234-AB5A-1C5D-72B8-9A34CA19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0F0B-9A20-5667-AE56-C3186EF8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6E68F-CA05-8D48-A72F-CFCBC4BCD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6F851-6654-F704-8ED0-3F69474CB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BE7CD-D35B-B29F-29C4-110186A36F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36EDCA-ECF4-EE51-3B61-A6C012B29F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F8B35A-00B4-EA53-7818-5AF7B9E7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20E2-1CF8-75C3-8223-56FB3D06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637CA-198D-E45B-1193-7929DDE9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5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43DF-E801-3A97-9B0C-9BF8407E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3D802-7E5C-9800-4E86-B49A0AAD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44E49-FF7B-FB1B-7100-0CACF657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96ADB-C3D1-CCF1-32C7-77CC95B2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9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E09C-B069-8D7F-0A2D-B1EC702A4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3DF41-2591-7E88-E4D1-34CDD45A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C5C4A-3AEF-ECF9-0183-6CA792C1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8B547-C10B-4541-C6F3-5DC71EF59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D7C30-02CA-82B5-C4A6-B0D3BB882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B379D-7492-C5A9-8A33-2869CE0F6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F9B3F-9120-2910-930E-8EADCC4C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A3983-7B9A-1173-A7D5-1CAB28FB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C589A-9B99-C2DA-CAB1-A7D29603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6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4EAA-8258-7B4E-4E67-21B899F8A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C08D9E-3B99-07D7-8179-4082AB182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3ABE9-F974-AB25-057C-9ADAC5C8D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141F-4EA8-FD92-E873-440EB6B8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D4F0A-22D3-B134-B6CF-9FE0B08A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9AF44-EF80-70F4-E5A1-4423F4F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C0B94-BA72-A89F-9F9D-0AAEBE2E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EED36-B8CC-2D6B-7D20-CE8A8F72B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7655-6608-CE02-CD26-96743017A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86583-0310-8346-9A10-14D3274920A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6CCA9-A4C5-E8AD-C0BF-92B677E32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6E806-09E5-478A-1819-FA14A4717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B56E37-F98E-224E-A9E3-6EE0FE7A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11AC0-CEF9-B994-82E9-74F4B257B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Bottom CRU Installation Proposal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F889A1-7ED5-4066-715D-92566282A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Nicholas Joniak</a:t>
            </a:r>
          </a:p>
          <a:p>
            <a:r>
              <a:rPr lang="en-US" dirty="0"/>
              <a:t>06/19/2024</a:t>
            </a:r>
          </a:p>
        </p:txBody>
      </p:sp>
    </p:spTree>
    <p:extLst>
      <p:ext uri="{BB962C8B-B14F-4D97-AF65-F5344CB8AC3E}">
        <p14:creationId xmlns:p14="http://schemas.microsoft.com/office/powerpoint/2010/main" val="137395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A743A3D-91BE-0DD5-9589-BBECF85261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79663" y="650450"/>
            <a:ext cx="8352867" cy="522645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6F8592-9FA1-03C4-9136-A8761B7F055D}"/>
              </a:ext>
            </a:extLst>
          </p:cNvPr>
          <p:cNvSpPr txBox="1"/>
          <p:nvPr/>
        </p:nvSpPr>
        <p:spPr>
          <a:xfrm>
            <a:off x="530608" y="1621409"/>
            <a:ext cx="289464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Shorter CRU length allows for shorter tine system.</a:t>
            </a:r>
          </a:p>
          <a:p>
            <a:r>
              <a:rPr lang="en-US" dirty="0"/>
              <a:t>-Less load and required boom length on crane.</a:t>
            </a:r>
          </a:p>
        </p:txBody>
      </p:sp>
    </p:spTree>
    <p:extLst>
      <p:ext uri="{BB962C8B-B14F-4D97-AF65-F5344CB8AC3E}">
        <p14:creationId xmlns:p14="http://schemas.microsoft.com/office/powerpoint/2010/main" val="361251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B0B0CE-0C4E-2D4B-EE07-5D86291E79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369" y="1612197"/>
            <a:ext cx="11221186" cy="36336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6A3A3-F432-F6FC-CC05-5B3D8DEC6229}"/>
              </a:ext>
            </a:extLst>
          </p:cNvPr>
          <p:cNvSpPr txBox="1"/>
          <p:nvPr/>
        </p:nvSpPr>
        <p:spPr>
          <a:xfrm>
            <a:off x="5250729" y="5368815"/>
            <a:ext cx="5153756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~15 mm gap between lift tine and membrane ridge (knuckle not included).</a:t>
            </a:r>
          </a:p>
          <a:p>
            <a:r>
              <a:rPr lang="en-US" dirty="0"/>
              <a:t>-</a:t>
            </a:r>
            <a:r>
              <a:rPr lang="en-US" u="sng" dirty="0"/>
              <a:t>Dependent on strut channel thickness.</a:t>
            </a:r>
          </a:p>
          <a:p>
            <a:r>
              <a:rPr lang="en-US" dirty="0"/>
              <a:t>-Strut size not optimized.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263647-1CEF-1129-F156-A84D9BEC61A0}"/>
              </a:ext>
            </a:extLst>
          </p:cNvPr>
          <p:cNvCxnSpPr/>
          <p:nvPr/>
        </p:nvCxnSpPr>
        <p:spPr>
          <a:xfrm flipH="1">
            <a:off x="3469064" y="4590854"/>
            <a:ext cx="1187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BC2D69-0485-D196-AB61-144C8352AAF0}"/>
              </a:ext>
            </a:extLst>
          </p:cNvPr>
          <p:cNvCxnSpPr/>
          <p:nvPr/>
        </p:nvCxnSpPr>
        <p:spPr>
          <a:xfrm flipH="1">
            <a:off x="3469064" y="4469877"/>
            <a:ext cx="1187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3C5348-5FAE-E693-31F8-8BAFFD129179}"/>
              </a:ext>
            </a:extLst>
          </p:cNvPr>
          <p:cNvCxnSpPr>
            <a:cxnSpLocks/>
          </p:cNvCxnSpPr>
          <p:nvPr/>
        </p:nvCxnSpPr>
        <p:spPr>
          <a:xfrm>
            <a:off x="4062952" y="4469877"/>
            <a:ext cx="0" cy="1360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C68D3-9ADF-20D3-48FF-BC3F5938CE69}"/>
              </a:ext>
            </a:extLst>
          </p:cNvPr>
          <p:cNvCxnSpPr/>
          <p:nvPr/>
        </p:nvCxnSpPr>
        <p:spPr>
          <a:xfrm flipH="1">
            <a:off x="4062952" y="5830480"/>
            <a:ext cx="1187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4BE82423-57AA-A0A3-5685-0FBF5771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10" y="0"/>
            <a:ext cx="10515600" cy="1325563"/>
          </a:xfrm>
        </p:spPr>
        <p:txBody>
          <a:bodyPr/>
          <a:lstStyle/>
          <a:p>
            <a:r>
              <a:rPr lang="en-US" dirty="0"/>
              <a:t>Clearances - Revised</a:t>
            </a:r>
          </a:p>
        </p:txBody>
      </p:sp>
    </p:spTree>
    <p:extLst>
      <p:ext uri="{BB962C8B-B14F-4D97-AF65-F5344CB8AC3E}">
        <p14:creationId xmlns:p14="http://schemas.microsoft.com/office/powerpoint/2010/main" val="412597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946D-D1EA-8DA9-A760-313933BA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of Merit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B009D-81CC-2FBA-C5F5-3A90167CC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473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 benefits of switch from CRPs to </a:t>
            </a:r>
            <a:r>
              <a:rPr lang="en-US" dirty="0" err="1"/>
              <a:t>CRUs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 need work under suspended loads.</a:t>
            </a:r>
          </a:p>
          <a:p>
            <a:pPr lvl="2"/>
            <a:r>
              <a:rPr lang="en-US" dirty="0"/>
              <a:t>Truss system no longer required.</a:t>
            </a:r>
          </a:p>
          <a:p>
            <a:pPr lvl="1"/>
            <a:r>
              <a:rPr lang="en-US" dirty="0"/>
              <a:t>Cabling difficulty reduced due to ease of patch panel access.</a:t>
            </a:r>
          </a:p>
          <a:p>
            <a:pPr lvl="2"/>
            <a:r>
              <a:rPr lang="en-US" dirty="0"/>
              <a:t>BDE cables are already laying on the membrane and require little vertical movement during attachment or strain relief.</a:t>
            </a:r>
          </a:p>
          <a:p>
            <a:pPr lvl="1"/>
            <a:r>
              <a:rPr lang="en-US" dirty="0"/>
              <a:t>Smaller CRU size eliminates need to rotate large CRP modules during installation.</a:t>
            </a:r>
          </a:p>
          <a:p>
            <a:pPr lvl="2"/>
            <a:r>
              <a:rPr lang="en-US" dirty="0"/>
              <a:t>Simpler systems required for lifting/maneuvering.</a:t>
            </a:r>
          </a:p>
          <a:p>
            <a:pPr lvl="3"/>
            <a:r>
              <a:rPr lang="en-US" dirty="0"/>
              <a:t>Tines in lift system shortened equate to lower costs and lower deflections.</a:t>
            </a:r>
          </a:p>
          <a:p>
            <a:r>
              <a:rPr lang="en-US" dirty="0"/>
              <a:t>Simpler, faster to complete installation, more cost effective, and greater adjustability.</a:t>
            </a:r>
          </a:p>
        </p:txBody>
      </p:sp>
    </p:spTree>
    <p:extLst>
      <p:ext uri="{BB962C8B-B14F-4D97-AF65-F5344CB8AC3E}">
        <p14:creationId xmlns:p14="http://schemas.microsoft.com/office/powerpoint/2010/main" val="222940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F76D7C-C4D6-940C-B923-DC8FF167E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05072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7DCBE7-9E89-A561-3CE2-42484FEB3E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30079" y="1046782"/>
            <a:ext cx="7469956" cy="476443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0AE865-83F4-F125-77EF-51778BEE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10" y="0"/>
            <a:ext cx="10515600" cy="1325563"/>
          </a:xfrm>
        </p:spPr>
        <p:txBody>
          <a:bodyPr/>
          <a:lstStyle/>
          <a:p>
            <a:r>
              <a:rPr lang="en-US" dirty="0"/>
              <a:t>Clearances - Original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658E4-AD62-572E-D135-E9582A505B25}"/>
              </a:ext>
            </a:extLst>
          </p:cNvPr>
          <p:cNvSpPr txBox="1"/>
          <p:nvPr/>
        </p:nvSpPr>
        <p:spPr>
          <a:xfrm>
            <a:off x="5769203" y="5811217"/>
            <a:ext cx="515375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~38 mm gap between lift tine and membrane ridge (knuckle not included) in original design.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BB4838-8E9E-F032-61A7-42E59D62D873}"/>
              </a:ext>
            </a:extLst>
          </p:cNvPr>
          <p:cNvCxnSpPr>
            <a:cxnSpLocks/>
          </p:cNvCxnSpPr>
          <p:nvPr/>
        </p:nvCxnSpPr>
        <p:spPr>
          <a:xfrm flipH="1">
            <a:off x="3987538" y="4816439"/>
            <a:ext cx="24415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8EF0A-9C28-EF20-29D7-77A792A7EA86}"/>
              </a:ext>
            </a:extLst>
          </p:cNvPr>
          <p:cNvCxnSpPr>
            <a:cxnSpLocks/>
          </p:cNvCxnSpPr>
          <p:nvPr/>
        </p:nvCxnSpPr>
        <p:spPr>
          <a:xfrm>
            <a:off x="4581426" y="4255291"/>
            <a:ext cx="0" cy="201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7F2EF8-0DC8-1F41-98CD-3FA766634672}"/>
              </a:ext>
            </a:extLst>
          </p:cNvPr>
          <p:cNvCxnSpPr/>
          <p:nvPr/>
        </p:nvCxnSpPr>
        <p:spPr>
          <a:xfrm flipH="1">
            <a:off x="4581426" y="6272882"/>
            <a:ext cx="11877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F026493-160A-80B7-0C8B-F8596B1E980D}"/>
              </a:ext>
            </a:extLst>
          </p:cNvPr>
          <p:cNvSpPr/>
          <p:nvPr/>
        </p:nvSpPr>
        <p:spPr>
          <a:xfrm>
            <a:off x="2630079" y="3186260"/>
            <a:ext cx="7469956" cy="1069031"/>
          </a:xfrm>
          <a:prstGeom prst="rect">
            <a:avLst/>
          </a:prstGeom>
          <a:solidFill>
            <a:srgbClr val="9AF4A5">
              <a:alpha val="5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52DFB2F-388A-9EBB-8BA7-C304A40FB736}"/>
              </a:ext>
            </a:extLst>
          </p:cNvPr>
          <p:cNvCxnSpPr/>
          <p:nvPr/>
        </p:nvCxnSpPr>
        <p:spPr>
          <a:xfrm>
            <a:off x="4581426" y="4255291"/>
            <a:ext cx="0" cy="5611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E1BB21-0D33-099F-9216-20F50A7B0DDA}"/>
              </a:ext>
            </a:extLst>
          </p:cNvPr>
          <p:cNvCxnSpPr>
            <a:cxnSpLocks/>
          </p:cNvCxnSpPr>
          <p:nvPr/>
        </p:nvCxnSpPr>
        <p:spPr>
          <a:xfrm flipV="1">
            <a:off x="4582995" y="4232638"/>
            <a:ext cx="0" cy="486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8350E07-9CD6-1DC8-F873-E336DBC97EBD}"/>
              </a:ext>
            </a:extLst>
          </p:cNvPr>
          <p:cNvSpPr txBox="1"/>
          <p:nvPr/>
        </p:nvSpPr>
        <p:spPr>
          <a:xfrm>
            <a:off x="1440294" y="3428999"/>
            <a:ext cx="73372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Tine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B8CE8B-2264-BCF8-F606-7BC923AE6FD0}"/>
              </a:ext>
            </a:extLst>
          </p:cNvPr>
          <p:cNvCxnSpPr>
            <a:stCxn id="20" idx="3"/>
            <a:endCxn id="13" idx="1"/>
          </p:cNvCxnSpPr>
          <p:nvPr/>
        </p:nvCxnSpPr>
        <p:spPr>
          <a:xfrm>
            <a:off x="2174015" y="3613665"/>
            <a:ext cx="456064" cy="107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86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036F3-E412-7D61-B8A5-1CB17432F9C7}"/>
              </a:ext>
            </a:extLst>
          </p:cNvPr>
          <p:cNvSpPr/>
          <p:nvPr/>
        </p:nvSpPr>
        <p:spPr>
          <a:xfrm>
            <a:off x="2854411" y="3719384"/>
            <a:ext cx="6141308" cy="25578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55006-FBDD-783F-1088-8E84409536CE}"/>
              </a:ext>
            </a:extLst>
          </p:cNvPr>
          <p:cNvSpPr/>
          <p:nvPr/>
        </p:nvSpPr>
        <p:spPr>
          <a:xfrm>
            <a:off x="5170714" y="3831771"/>
            <a:ext cx="1197429" cy="206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D1B2C-47E7-92A6-26D2-1FFF10CCAD2D}"/>
              </a:ext>
            </a:extLst>
          </p:cNvPr>
          <p:cNvSpPr/>
          <p:nvPr/>
        </p:nvSpPr>
        <p:spPr>
          <a:xfrm>
            <a:off x="2843527" y="1161536"/>
            <a:ext cx="6141308" cy="25578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A5AED-6632-A1C7-D7F3-A26A7CC394A0}"/>
              </a:ext>
            </a:extLst>
          </p:cNvPr>
          <p:cNvSpPr/>
          <p:nvPr/>
        </p:nvSpPr>
        <p:spPr>
          <a:xfrm>
            <a:off x="5170714" y="1709352"/>
            <a:ext cx="1197429" cy="206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2835F0-BF9F-75D9-AE1A-6849388A9E88}"/>
              </a:ext>
            </a:extLst>
          </p:cNvPr>
          <p:cNvSpPr/>
          <p:nvPr/>
        </p:nvSpPr>
        <p:spPr>
          <a:xfrm>
            <a:off x="3113314" y="1273629"/>
            <a:ext cx="5649686" cy="207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45606-B563-3A55-0D9E-D7D1FC77AB90}"/>
              </a:ext>
            </a:extLst>
          </p:cNvPr>
          <p:cNvSpPr/>
          <p:nvPr/>
        </p:nvSpPr>
        <p:spPr>
          <a:xfrm>
            <a:off x="3113314" y="5958016"/>
            <a:ext cx="5649686" cy="207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CED1-203B-6589-3E94-E6348AE9010C}"/>
              </a:ext>
            </a:extLst>
          </p:cNvPr>
          <p:cNvSpPr/>
          <p:nvPr/>
        </p:nvSpPr>
        <p:spPr>
          <a:xfrm>
            <a:off x="2982686" y="1491490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1BE55-036A-0C14-2B00-160B94BC606A}"/>
              </a:ext>
            </a:extLst>
          </p:cNvPr>
          <p:cNvSpPr/>
          <p:nvPr/>
        </p:nvSpPr>
        <p:spPr>
          <a:xfrm>
            <a:off x="8556172" y="1491490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883CCE-4956-C5F5-4052-A8E79488100C}"/>
              </a:ext>
            </a:extLst>
          </p:cNvPr>
          <p:cNvSpPr/>
          <p:nvPr/>
        </p:nvSpPr>
        <p:spPr>
          <a:xfrm>
            <a:off x="2982686" y="3831477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4080F-932D-B81E-6412-1CB315446AD8}"/>
              </a:ext>
            </a:extLst>
          </p:cNvPr>
          <p:cNvSpPr/>
          <p:nvPr/>
        </p:nvSpPr>
        <p:spPr>
          <a:xfrm>
            <a:off x="8556172" y="3777784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98D6C1-92F8-F87C-AA8E-F3F84A06C91F}"/>
              </a:ext>
            </a:extLst>
          </p:cNvPr>
          <p:cNvSpPr/>
          <p:nvPr/>
        </p:nvSpPr>
        <p:spPr>
          <a:xfrm>
            <a:off x="3537857" y="1812766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A0A246-6742-2AA0-7694-06BB88ACBE10}"/>
              </a:ext>
            </a:extLst>
          </p:cNvPr>
          <p:cNvSpPr/>
          <p:nvPr/>
        </p:nvSpPr>
        <p:spPr>
          <a:xfrm>
            <a:off x="7892143" y="1812765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10F9A1-79F2-4090-2A09-3DF43AF05FF4}"/>
              </a:ext>
            </a:extLst>
          </p:cNvPr>
          <p:cNvSpPr/>
          <p:nvPr/>
        </p:nvSpPr>
        <p:spPr>
          <a:xfrm>
            <a:off x="7892143" y="5371733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68F3B6-702C-9BF3-97AA-7F7C78E02216}"/>
              </a:ext>
            </a:extLst>
          </p:cNvPr>
          <p:cNvSpPr/>
          <p:nvPr/>
        </p:nvSpPr>
        <p:spPr>
          <a:xfrm>
            <a:off x="3407229" y="5398580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CC0900-7603-761B-90A9-BFF8DE266226}"/>
              </a:ext>
            </a:extLst>
          </p:cNvPr>
          <p:cNvCxnSpPr/>
          <p:nvPr/>
        </p:nvCxnSpPr>
        <p:spPr>
          <a:xfrm flipH="1">
            <a:off x="4822371" y="1621971"/>
            <a:ext cx="2612572" cy="1937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4E9C7D8-8980-0CB6-CC08-9C5868CB5AF7}"/>
              </a:ext>
            </a:extLst>
          </p:cNvPr>
          <p:cNvSpPr txBox="1"/>
          <p:nvPr/>
        </p:nvSpPr>
        <p:spPr>
          <a:xfrm>
            <a:off x="5388428" y="6415878"/>
            <a:ext cx="14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E6A46-05A7-7E53-1215-FA875707B1EE}"/>
              </a:ext>
            </a:extLst>
          </p:cNvPr>
          <p:cNvSpPr txBox="1"/>
          <p:nvPr/>
        </p:nvSpPr>
        <p:spPr>
          <a:xfrm>
            <a:off x="631371" y="1371600"/>
            <a:ext cx="1894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  <a:p>
            <a:endParaRPr lang="en-US" dirty="0"/>
          </a:p>
          <a:p>
            <a:r>
              <a:rPr lang="en-US" dirty="0"/>
              <a:t>2 different CRUs to built a CRP</a:t>
            </a:r>
          </a:p>
        </p:txBody>
      </p:sp>
    </p:spTree>
    <p:extLst>
      <p:ext uri="{BB962C8B-B14F-4D97-AF65-F5344CB8AC3E}">
        <p14:creationId xmlns:p14="http://schemas.microsoft.com/office/powerpoint/2010/main" val="215294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5036F3-E412-7D61-B8A5-1CB17432F9C7}"/>
              </a:ext>
            </a:extLst>
          </p:cNvPr>
          <p:cNvSpPr/>
          <p:nvPr/>
        </p:nvSpPr>
        <p:spPr>
          <a:xfrm>
            <a:off x="2854411" y="3719384"/>
            <a:ext cx="6141308" cy="25578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555006-FBDD-783F-1088-8E84409536CE}"/>
              </a:ext>
            </a:extLst>
          </p:cNvPr>
          <p:cNvSpPr/>
          <p:nvPr/>
        </p:nvSpPr>
        <p:spPr>
          <a:xfrm>
            <a:off x="5170714" y="3831771"/>
            <a:ext cx="1197429" cy="206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B45606-B563-3A55-0D9E-D7D1FC77AB90}"/>
              </a:ext>
            </a:extLst>
          </p:cNvPr>
          <p:cNvSpPr/>
          <p:nvPr/>
        </p:nvSpPr>
        <p:spPr>
          <a:xfrm>
            <a:off x="3113314" y="5958016"/>
            <a:ext cx="5649686" cy="207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883CCE-4956-C5F5-4052-A8E79488100C}"/>
              </a:ext>
            </a:extLst>
          </p:cNvPr>
          <p:cNvSpPr/>
          <p:nvPr/>
        </p:nvSpPr>
        <p:spPr>
          <a:xfrm>
            <a:off x="2982686" y="3831477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54080F-932D-B81E-6412-1CB315446AD8}"/>
              </a:ext>
            </a:extLst>
          </p:cNvPr>
          <p:cNvSpPr/>
          <p:nvPr/>
        </p:nvSpPr>
        <p:spPr>
          <a:xfrm>
            <a:off x="8556172" y="3777784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10F9A1-79F2-4090-2A09-3DF43AF05FF4}"/>
              </a:ext>
            </a:extLst>
          </p:cNvPr>
          <p:cNvSpPr/>
          <p:nvPr/>
        </p:nvSpPr>
        <p:spPr>
          <a:xfrm>
            <a:off x="7892143" y="5371733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468F3B6-702C-9BF3-97AA-7F7C78E02216}"/>
              </a:ext>
            </a:extLst>
          </p:cNvPr>
          <p:cNvSpPr/>
          <p:nvPr/>
        </p:nvSpPr>
        <p:spPr>
          <a:xfrm>
            <a:off x="3407229" y="5398580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5C5C0D-EA31-7B29-C548-F8C51B7854AA}"/>
              </a:ext>
            </a:extLst>
          </p:cNvPr>
          <p:cNvSpPr/>
          <p:nvPr/>
        </p:nvSpPr>
        <p:spPr>
          <a:xfrm>
            <a:off x="2854411" y="1132776"/>
            <a:ext cx="6141308" cy="25578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454412-9791-BBE2-B160-B121113F7F8E}"/>
              </a:ext>
            </a:extLst>
          </p:cNvPr>
          <p:cNvSpPr/>
          <p:nvPr/>
        </p:nvSpPr>
        <p:spPr>
          <a:xfrm>
            <a:off x="5170714" y="1245163"/>
            <a:ext cx="1197429" cy="2068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5290EF-62EA-0B9A-9A4D-A78B87D520D6}"/>
              </a:ext>
            </a:extLst>
          </p:cNvPr>
          <p:cNvSpPr/>
          <p:nvPr/>
        </p:nvSpPr>
        <p:spPr>
          <a:xfrm>
            <a:off x="3113314" y="3371408"/>
            <a:ext cx="5649686" cy="2071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334960-1339-B1F0-B366-53857D4FEFFC}"/>
              </a:ext>
            </a:extLst>
          </p:cNvPr>
          <p:cNvSpPr/>
          <p:nvPr/>
        </p:nvSpPr>
        <p:spPr>
          <a:xfrm>
            <a:off x="2982686" y="1244869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072A41-C86E-7DC6-8057-B811976885DE}"/>
              </a:ext>
            </a:extLst>
          </p:cNvPr>
          <p:cNvSpPr/>
          <p:nvPr/>
        </p:nvSpPr>
        <p:spPr>
          <a:xfrm>
            <a:off x="8556172" y="1191176"/>
            <a:ext cx="206828" cy="20681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47C8CD-8E3E-0AD5-C896-2868B80DA06F}"/>
              </a:ext>
            </a:extLst>
          </p:cNvPr>
          <p:cNvSpPr/>
          <p:nvPr/>
        </p:nvSpPr>
        <p:spPr>
          <a:xfrm>
            <a:off x="3380014" y="4038600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3B043F-23BB-0DFB-E447-5E4B0147A980}"/>
              </a:ext>
            </a:extLst>
          </p:cNvPr>
          <p:cNvSpPr/>
          <p:nvPr/>
        </p:nvSpPr>
        <p:spPr>
          <a:xfrm>
            <a:off x="7908472" y="3935185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3936B3-B75A-2782-F217-36129CD0851A}"/>
              </a:ext>
            </a:extLst>
          </p:cNvPr>
          <p:cNvSpPr txBox="1"/>
          <p:nvPr/>
        </p:nvSpPr>
        <p:spPr>
          <a:xfrm>
            <a:off x="5061856" y="323529"/>
            <a:ext cx="14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C9A4537-6196-A796-4A94-17C4DAEC7D5A}"/>
              </a:ext>
            </a:extLst>
          </p:cNvPr>
          <p:cNvSpPr/>
          <p:nvPr/>
        </p:nvSpPr>
        <p:spPr>
          <a:xfrm rot="5400000">
            <a:off x="2471177" y="2196046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5EF42F-2E60-F3C3-D883-893FD7A29194}"/>
              </a:ext>
            </a:extLst>
          </p:cNvPr>
          <p:cNvSpPr txBox="1"/>
          <p:nvPr/>
        </p:nvSpPr>
        <p:spPr>
          <a:xfrm>
            <a:off x="10047514" y="3177619"/>
            <a:ext cx="214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a controlled gap to avoid the edge cards to interfere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02346DA-CD0E-B944-BB4C-3E459E71A6AB}"/>
              </a:ext>
            </a:extLst>
          </p:cNvPr>
          <p:cNvCxnSpPr>
            <a:cxnSpLocks/>
          </p:cNvCxnSpPr>
          <p:nvPr/>
        </p:nvCxnSpPr>
        <p:spPr>
          <a:xfrm flipH="1" flipV="1">
            <a:off x="9187541" y="3701581"/>
            <a:ext cx="78377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D6D6EF5-8A94-2B83-F923-1025992F92BC}"/>
              </a:ext>
            </a:extLst>
          </p:cNvPr>
          <p:cNvSpPr txBox="1"/>
          <p:nvPr/>
        </p:nvSpPr>
        <p:spPr>
          <a:xfrm>
            <a:off x="593270" y="544304"/>
            <a:ext cx="18941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proposals</a:t>
            </a:r>
          </a:p>
          <a:p>
            <a:endParaRPr lang="en-US" dirty="0"/>
          </a:p>
          <a:p>
            <a:r>
              <a:rPr lang="en-US" dirty="0"/>
              <a:t>1 type of CRUs</a:t>
            </a:r>
          </a:p>
          <a:p>
            <a:r>
              <a:rPr lang="en-US" dirty="0"/>
              <a:t>No more CRPs</a:t>
            </a:r>
          </a:p>
          <a:p>
            <a:endParaRPr lang="en-US" dirty="0"/>
          </a:p>
          <a:p>
            <a:r>
              <a:rPr lang="en-US" dirty="0"/>
              <a:t>4 feet per CRU, they can be adapted to the membrane</a:t>
            </a:r>
          </a:p>
          <a:p>
            <a:endParaRPr lang="en-US" dirty="0"/>
          </a:p>
          <a:p>
            <a:r>
              <a:rPr lang="en-US" dirty="0"/>
              <a:t>Patch panel easy to reach for cabling</a:t>
            </a:r>
          </a:p>
          <a:p>
            <a:endParaRPr lang="en-US" dirty="0"/>
          </a:p>
          <a:p>
            <a:r>
              <a:rPr lang="en-US" dirty="0"/>
              <a:t>No need for a trust to go below</a:t>
            </a:r>
          </a:p>
          <a:p>
            <a:endParaRPr lang="en-US" dirty="0"/>
          </a:p>
          <a:p>
            <a:r>
              <a:rPr lang="en-US" dirty="0"/>
              <a:t>Installation simplified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3D5675-7B26-9385-23EA-48C9E5736B65}"/>
              </a:ext>
            </a:extLst>
          </p:cNvPr>
          <p:cNvSpPr/>
          <p:nvPr/>
        </p:nvSpPr>
        <p:spPr>
          <a:xfrm rot="5400000">
            <a:off x="3925917" y="2187701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070D18-56EC-269E-04E6-DECA10B2DCFD}"/>
              </a:ext>
            </a:extLst>
          </p:cNvPr>
          <p:cNvSpPr/>
          <p:nvPr/>
        </p:nvSpPr>
        <p:spPr>
          <a:xfrm>
            <a:off x="3189514" y="1734795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8BC99D-92E8-8D8B-89D2-ED2E62746F7C}"/>
              </a:ext>
            </a:extLst>
          </p:cNvPr>
          <p:cNvSpPr/>
          <p:nvPr/>
        </p:nvSpPr>
        <p:spPr>
          <a:xfrm>
            <a:off x="3189514" y="2636858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3793B6E-C89A-4A7C-7897-61C8DCFB7747}"/>
              </a:ext>
            </a:extLst>
          </p:cNvPr>
          <p:cNvSpPr/>
          <p:nvPr/>
        </p:nvSpPr>
        <p:spPr>
          <a:xfrm>
            <a:off x="3396343" y="1604831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10C9967-A537-B8FA-9D5D-4C356B4935DD}"/>
              </a:ext>
            </a:extLst>
          </p:cNvPr>
          <p:cNvSpPr/>
          <p:nvPr/>
        </p:nvSpPr>
        <p:spPr>
          <a:xfrm>
            <a:off x="3407229" y="2482031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08220-FB67-C9EB-9506-805D921F1E8F}"/>
              </a:ext>
            </a:extLst>
          </p:cNvPr>
          <p:cNvSpPr/>
          <p:nvPr/>
        </p:nvSpPr>
        <p:spPr>
          <a:xfrm rot="5400000">
            <a:off x="6083496" y="2197156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5ADEAB-F9F2-95B5-10AB-3F78F293D21B}"/>
              </a:ext>
            </a:extLst>
          </p:cNvPr>
          <p:cNvSpPr/>
          <p:nvPr/>
        </p:nvSpPr>
        <p:spPr>
          <a:xfrm rot="5400000">
            <a:off x="7538236" y="2188811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DB140C-ACC6-9AD7-6D75-BC1FE592737C}"/>
              </a:ext>
            </a:extLst>
          </p:cNvPr>
          <p:cNvSpPr/>
          <p:nvPr/>
        </p:nvSpPr>
        <p:spPr>
          <a:xfrm>
            <a:off x="6801833" y="1735905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EF6CE-C881-60F9-2AD5-4F848B9110E3}"/>
              </a:ext>
            </a:extLst>
          </p:cNvPr>
          <p:cNvSpPr/>
          <p:nvPr/>
        </p:nvSpPr>
        <p:spPr>
          <a:xfrm>
            <a:off x="6801833" y="2637968"/>
            <a:ext cx="1611086" cy="1120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BB09E-15B3-F30A-C4E3-056AF0D2B2D7}"/>
              </a:ext>
            </a:extLst>
          </p:cNvPr>
          <p:cNvSpPr/>
          <p:nvPr/>
        </p:nvSpPr>
        <p:spPr>
          <a:xfrm>
            <a:off x="7817907" y="1605941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BC0341-AEDF-6336-0B8C-28E438E984A0}"/>
              </a:ext>
            </a:extLst>
          </p:cNvPr>
          <p:cNvSpPr/>
          <p:nvPr/>
        </p:nvSpPr>
        <p:spPr>
          <a:xfrm>
            <a:off x="7828793" y="2483141"/>
            <a:ext cx="315686" cy="35349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7E4C-C481-631D-9963-62FE2D7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10" y="0"/>
            <a:ext cx="10515600" cy="1325563"/>
          </a:xfrm>
        </p:spPr>
        <p:txBody>
          <a:bodyPr/>
          <a:lstStyle/>
          <a:p>
            <a:r>
              <a:rPr lang="en-US" dirty="0"/>
              <a:t>CRU – Updated Foot Layout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884B70-F3A4-7F4E-38A9-41BF7833CA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522" y="1255863"/>
            <a:ext cx="5291494" cy="5438093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F984CB-7EC0-5234-29E8-B38B4BCBD2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94810" y="2413263"/>
            <a:ext cx="6189360" cy="284689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BD5659-68D8-12FD-980C-0C03161A4F4D}"/>
              </a:ext>
            </a:extLst>
          </p:cNvPr>
          <p:cNvSpPr txBox="1"/>
          <p:nvPr/>
        </p:nvSpPr>
        <p:spPr>
          <a:xfrm>
            <a:off x="8257962" y="255508"/>
            <a:ext cx="2894648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Patch panels always facing crane and TCO direction.</a:t>
            </a:r>
          </a:p>
          <a:p>
            <a:r>
              <a:rPr lang="en-US" dirty="0"/>
              <a:t>-Easy cable access after CRU placement on membrane.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0B85DD-50C4-3D1D-4EF9-1CD51659D09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8606672" y="1732836"/>
            <a:ext cx="1098614" cy="802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B9960E-C874-792D-E642-2D4B9DA214A9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9492792" y="1732836"/>
            <a:ext cx="212494" cy="8029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B7DD13-31EE-A869-CD86-60A81C27A9DC}"/>
              </a:ext>
            </a:extLst>
          </p:cNvPr>
          <p:cNvSpPr txBox="1"/>
          <p:nvPr/>
        </p:nvSpPr>
        <p:spPr>
          <a:xfrm>
            <a:off x="6173937" y="5587818"/>
            <a:ext cx="289464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Four support pedestals allow for balanced support on membrane.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2D8F24-9505-8188-51A1-28CDB174075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706973" y="4996206"/>
            <a:ext cx="1466964" cy="1053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6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BD8254D-3B5F-E912-D6B7-DCE5F2AEB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62027" y="157081"/>
            <a:ext cx="3533978" cy="6583084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9C8BB5B-5C93-2AA1-51E2-6E3E3F3A2B79}"/>
              </a:ext>
            </a:extLst>
          </p:cNvPr>
          <p:cNvSpPr/>
          <p:nvPr/>
        </p:nvSpPr>
        <p:spPr>
          <a:xfrm rot="16200000">
            <a:off x="6549142" y="1986110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6F8E22B-C048-B407-7B70-43A7AB102D39}"/>
              </a:ext>
            </a:extLst>
          </p:cNvPr>
          <p:cNvSpPr/>
          <p:nvPr/>
        </p:nvSpPr>
        <p:spPr>
          <a:xfrm rot="5400000">
            <a:off x="6549142" y="3441013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93025BC-684E-D562-BB4B-A5914BEEC1B5}"/>
              </a:ext>
            </a:extLst>
          </p:cNvPr>
          <p:cNvSpPr/>
          <p:nvPr/>
        </p:nvSpPr>
        <p:spPr>
          <a:xfrm rot="1942656">
            <a:off x="5726975" y="1803944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BBF529A-EC44-1EBB-6F2B-9ACBD29E70CB}"/>
              </a:ext>
            </a:extLst>
          </p:cNvPr>
          <p:cNvSpPr/>
          <p:nvPr/>
        </p:nvSpPr>
        <p:spPr>
          <a:xfrm rot="12705860">
            <a:off x="4937314" y="1305063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95DECAC-0FAA-C493-63AD-A3B15CE7DA9B}"/>
              </a:ext>
            </a:extLst>
          </p:cNvPr>
          <p:cNvSpPr/>
          <p:nvPr/>
        </p:nvSpPr>
        <p:spPr>
          <a:xfrm rot="1942656">
            <a:off x="5726975" y="4533475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D75173B-13AF-24A9-71BA-3113AD804DFB}"/>
              </a:ext>
            </a:extLst>
          </p:cNvPr>
          <p:cNvSpPr/>
          <p:nvPr/>
        </p:nvSpPr>
        <p:spPr>
          <a:xfrm rot="12705860">
            <a:off x="4937314" y="4034594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1F55ED-834D-4FF4-9CBC-F6BFA945D8BB}"/>
              </a:ext>
            </a:extLst>
          </p:cNvPr>
          <p:cNvSpPr txBox="1"/>
          <p:nvPr/>
        </p:nvSpPr>
        <p:spPr>
          <a:xfrm>
            <a:off x="530608" y="1621409"/>
            <a:ext cx="2894648" cy="2031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Freedom of adjustment in both X &amp; Y directions.</a:t>
            </a:r>
          </a:p>
          <a:p>
            <a:r>
              <a:rPr lang="en-US" dirty="0"/>
              <a:t>-Strut channel and channel nut adjustment allows for maximum adjustability while minimizing fabrication costs.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E4CD3A-E863-748D-DFF5-C2EC0086EE3F}"/>
              </a:ext>
            </a:extLst>
          </p:cNvPr>
          <p:cNvSpPr/>
          <p:nvPr/>
        </p:nvSpPr>
        <p:spPr>
          <a:xfrm rot="16200000">
            <a:off x="6549142" y="4792713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8590C5B-8F5E-08C7-3F81-62CA16A70C3D}"/>
              </a:ext>
            </a:extLst>
          </p:cNvPr>
          <p:cNvSpPr/>
          <p:nvPr/>
        </p:nvSpPr>
        <p:spPr>
          <a:xfrm rot="5400000">
            <a:off x="6549142" y="6247616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25836B8-CC1C-1EB7-346D-B45BE4EB6756}"/>
              </a:ext>
            </a:extLst>
          </p:cNvPr>
          <p:cNvSpPr/>
          <p:nvPr/>
        </p:nvSpPr>
        <p:spPr>
          <a:xfrm rot="16200000">
            <a:off x="4131313" y="598710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64A861F-6831-7E67-98B3-D23D49A799BC}"/>
              </a:ext>
            </a:extLst>
          </p:cNvPr>
          <p:cNvSpPr/>
          <p:nvPr/>
        </p:nvSpPr>
        <p:spPr>
          <a:xfrm rot="5400000">
            <a:off x="4131313" y="2053613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00B606D-17A5-3D79-08E7-ED6C418FE3BF}"/>
              </a:ext>
            </a:extLst>
          </p:cNvPr>
          <p:cNvSpPr/>
          <p:nvPr/>
        </p:nvSpPr>
        <p:spPr>
          <a:xfrm rot="16200000">
            <a:off x="4131313" y="3405313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8C64692-16EC-7F50-8CE3-1B627395EBAD}"/>
              </a:ext>
            </a:extLst>
          </p:cNvPr>
          <p:cNvSpPr/>
          <p:nvPr/>
        </p:nvSpPr>
        <p:spPr>
          <a:xfrm rot="5400000">
            <a:off x="4131313" y="4860216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9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4297-E6A3-E1E9-84C8-7FF8875C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6BEBD0-14D5-5541-9CE9-57048ACC83C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31324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Aluminum foot post and attachment plate would be connected to the sliding </a:t>
            </a:r>
            <a:r>
              <a:rPr lang="en-US" dirty="0" err="1"/>
              <a:t>G10</a:t>
            </a:r>
            <a:r>
              <a:rPr lang="en-US" dirty="0"/>
              <a:t> plate.</a:t>
            </a:r>
          </a:p>
          <a:p>
            <a:pPr lvl="1"/>
            <a:r>
              <a:rPr lang="en-US" dirty="0"/>
              <a:t>The height can be adjusted using screw.</a:t>
            </a:r>
          </a:p>
          <a:p>
            <a:pPr lvl="1"/>
            <a:r>
              <a:rPr lang="en-US" dirty="0"/>
              <a:t>The Teflon slider pad at the bottom would allow for thermal movement along the membrane flats.</a:t>
            </a:r>
          </a:p>
          <a:p>
            <a:pPr lvl="1"/>
            <a:r>
              <a:rPr lang="en-US" dirty="0"/>
              <a:t>~126 mm foot height.</a:t>
            </a:r>
          </a:p>
          <a:p>
            <a:pPr lvl="1"/>
            <a:r>
              <a:rPr lang="en-US" dirty="0"/>
              <a:t>CRU mass: 250 kg.</a:t>
            </a:r>
          </a:p>
          <a:p>
            <a:pPr lvl="2"/>
            <a:r>
              <a:rPr lang="en-US" dirty="0"/>
              <a:t>Roughly 2.8 kg/</a:t>
            </a:r>
            <a:r>
              <a:rPr lang="en-US" dirty="0" err="1"/>
              <a:t>cm^2</a:t>
            </a:r>
            <a:r>
              <a:rPr lang="en-US" dirty="0"/>
              <a:t> on foot</a:t>
            </a:r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D83CC735-594A-D08D-D262-C27728482419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6335713" y="1299865"/>
            <a:ext cx="5330825" cy="472340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F51560-8E5F-A8F8-EE38-C2CE019BA964}"/>
              </a:ext>
            </a:extLst>
          </p:cNvPr>
          <p:cNvSpPr txBox="1"/>
          <p:nvPr/>
        </p:nvSpPr>
        <p:spPr>
          <a:xfrm>
            <a:off x="6138332" y="314920"/>
            <a:ext cx="129571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Aluminum Machined Plate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ACBDC2-BB0A-C219-D814-6D4BBF9773A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7434043" y="776585"/>
            <a:ext cx="1374397" cy="11361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7AD451-0788-8B81-1BB1-4C93A6EBD6EF}"/>
              </a:ext>
            </a:extLst>
          </p:cNvPr>
          <p:cNvSpPr txBox="1"/>
          <p:nvPr/>
        </p:nvSpPr>
        <p:spPr>
          <a:xfrm>
            <a:off x="10084966" y="3173530"/>
            <a:ext cx="166241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~2” Hex Aluminum Rod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0FD8B3-AC43-C2F7-09CC-16772910980D}"/>
              </a:ext>
            </a:extLst>
          </p:cNvPr>
          <p:cNvSpPr txBox="1"/>
          <p:nvPr/>
        </p:nvSpPr>
        <p:spPr>
          <a:xfrm>
            <a:off x="10084966" y="3961854"/>
            <a:ext cx="166241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~2” Hex Aluminum Rod – Foot with Teflon Coating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DE11006-D056-DA1F-4935-F38A6A98DEED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649050" y="3173530"/>
            <a:ext cx="1435916" cy="3231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280CEA-5C97-CD9F-B9F8-170472C82FF2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8724550" y="4562019"/>
            <a:ext cx="1360416" cy="476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1722870-F451-9408-3161-BC8AADA9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63" y="4576699"/>
            <a:ext cx="5893770" cy="14432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6AA7FA-B848-834A-19C2-7765691B49FF}"/>
              </a:ext>
            </a:extLst>
          </p:cNvPr>
          <p:cNvSpPr txBox="1"/>
          <p:nvPr/>
        </p:nvSpPr>
        <p:spPr>
          <a:xfrm>
            <a:off x="4831517" y="5007594"/>
            <a:ext cx="188021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Space for Height Adjustment with integral screw.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456A41F-D88A-AD80-5E20-481FC94CBE1B}"/>
              </a:ext>
            </a:extLst>
          </p:cNvPr>
          <p:cNvCxnSpPr>
            <a:cxnSpLocks/>
          </p:cNvCxnSpPr>
          <p:nvPr/>
        </p:nvCxnSpPr>
        <p:spPr>
          <a:xfrm flipH="1" flipV="1">
            <a:off x="3598877" y="5298338"/>
            <a:ext cx="1232640" cy="254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7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C8AA9-1ED4-5F77-1837-8255AB99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Contraction Control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503F76D-5B48-C595-BAEC-9F233651D8ED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609600" y="4088808"/>
            <a:ext cx="5332413" cy="1766739"/>
          </a:xfrm>
        </p:spPr>
      </p:pic>
      <p:pic>
        <p:nvPicPr>
          <p:cNvPr id="19" name="Content Placeholder 5">
            <a:extLst>
              <a:ext uri="{FF2B5EF4-FFF2-40B4-BE49-F238E27FC236}">
                <a16:creationId xmlns:a16="http://schemas.microsoft.com/office/drawing/2014/main" id="{A5F2BA4C-55E7-CDDF-E3A6-E31ADE54FBAE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3"/>
          <a:stretch>
            <a:fillRect/>
          </a:stretch>
        </p:blipFill>
        <p:spPr>
          <a:xfrm>
            <a:off x="6335713" y="1467590"/>
            <a:ext cx="5330825" cy="4387957"/>
          </a:xfrm>
        </p:spPr>
      </p:pic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6A6C4BF6-7EC1-AD9B-F556-05F538DAC143}"/>
              </a:ext>
            </a:extLst>
          </p:cNvPr>
          <p:cNvSpPr txBox="1">
            <a:spLocks/>
          </p:cNvSpPr>
          <p:nvPr/>
        </p:nvSpPr>
        <p:spPr>
          <a:xfrm>
            <a:off x="609600" y="1238250"/>
            <a:ext cx="5331795" cy="2662631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control the sliding Teflon, a set of guides would be required.</a:t>
            </a:r>
          </a:p>
          <a:p>
            <a:pPr lvl="1"/>
            <a:r>
              <a:rPr lang="en-US" dirty="0"/>
              <a:t>One anchor point guide glued to the membrane would be required.</a:t>
            </a:r>
          </a:p>
          <a:p>
            <a:pPr lvl="1"/>
            <a:r>
              <a:rPr lang="en-US" dirty="0"/>
              <a:t>The hex shape of the foot can be slotted into specialty guides to control motion in one or more direction.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E72534-300E-3286-B6D9-F13F3C04A583}"/>
              </a:ext>
            </a:extLst>
          </p:cNvPr>
          <p:cNvCxnSpPr>
            <a:cxnSpLocks/>
          </p:cNvCxnSpPr>
          <p:nvPr/>
        </p:nvCxnSpPr>
        <p:spPr>
          <a:xfrm flipV="1">
            <a:off x="8179266" y="3724712"/>
            <a:ext cx="939567" cy="7382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38994B-19E2-CFCB-E0AC-9279D3A9DC14}"/>
              </a:ext>
            </a:extLst>
          </p:cNvPr>
          <p:cNvCxnSpPr>
            <a:cxnSpLocks/>
          </p:cNvCxnSpPr>
          <p:nvPr/>
        </p:nvCxnSpPr>
        <p:spPr>
          <a:xfrm>
            <a:off x="8196044" y="2749718"/>
            <a:ext cx="101506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282D74-8281-54C4-672E-B02B4BC76AA6}"/>
              </a:ext>
            </a:extLst>
          </p:cNvPr>
          <p:cNvCxnSpPr>
            <a:cxnSpLocks/>
          </p:cNvCxnSpPr>
          <p:nvPr/>
        </p:nvCxnSpPr>
        <p:spPr>
          <a:xfrm flipV="1">
            <a:off x="10244356" y="3661568"/>
            <a:ext cx="0" cy="7762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F77644-6ED6-E37B-BE26-C9AD2B5CEC6D}"/>
              </a:ext>
            </a:extLst>
          </p:cNvPr>
          <p:cNvCxnSpPr/>
          <p:nvPr/>
        </p:nvCxnSpPr>
        <p:spPr>
          <a:xfrm>
            <a:off x="10050011" y="2577954"/>
            <a:ext cx="360727" cy="3078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D31358-A0A8-9608-A56D-9682F18E8F90}"/>
              </a:ext>
            </a:extLst>
          </p:cNvPr>
          <p:cNvCxnSpPr>
            <a:cxnSpLocks/>
          </p:cNvCxnSpPr>
          <p:nvPr/>
        </p:nvCxnSpPr>
        <p:spPr>
          <a:xfrm flipV="1">
            <a:off x="10064692" y="2577954"/>
            <a:ext cx="346046" cy="2910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6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9EFC33-7853-33C8-E552-C04AB21E93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48173" y="406333"/>
            <a:ext cx="8393784" cy="5840835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F7420AD-50E3-06C3-AAA1-ADAF6C99D87B}"/>
              </a:ext>
            </a:extLst>
          </p:cNvPr>
          <p:cNvSpPr/>
          <p:nvPr/>
        </p:nvSpPr>
        <p:spPr>
          <a:xfrm rot="16200000">
            <a:off x="6869371" y="1146893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043A922-4D69-A10E-7D1F-C6160F200857}"/>
              </a:ext>
            </a:extLst>
          </p:cNvPr>
          <p:cNvSpPr/>
          <p:nvPr/>
        </p:nvSpPr>
        <p:spPr>
          <a:xfrm rot="5400000">
            <a:off x="6869370" y="2342559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46D2BC1-90DC-75AE-CD2B-9F401344392A}"/>
              </a:ext>
            </a:extLst>
          </p:cNvPr>
          <p:cNvSpPr/>
          <p:nvPr/>
        </p:nvSpPr>
        <p:spPr>
          <a:xfrm rot="16200000">
            <a:off x="6869369" y="3473778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44D7361-E65C-FC6E-F12C-B7B85F2F78D9}"/>
              </a:ext>
            </a:extLst>
          </p:cNvPr>
          <p:cNvSpPr/>
          <p:nvPr/>
        </p:nvSpPr>
        <p:spPr>
          <a:xfrm rot="5400000">
            <a:off x="6869369" y="4655306"/>
            <a:ext cx="518474" cy="2168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343F7-0D0A-4ACF-20E2-C222F9B69E30}"/>
              </a:ext>
            </a:extLst>
          </p:cNvPr>
          <p:cNvSpPr txBox="1"/>
          <p:nvPr/>
        </p:nvSpPr>
        <p:spPr>
          <a:xfrm>
            <a:off x="530608" y="1621409"/>
            <a:ext cx="2894648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Tine system features adjustable tine locations – useful to avoid various floor pedestal locations.</a:t>
            </a:r>
          </a:p>
        </p:txBody>
      </p:sp>
    </p:spTree>
    <p:extLst>
      <p:ext uri="{BB962C8B-B14F-4D97-AF65-F5344CB8AC3E}">
        <p14:creationId xmlns:p14="http://schemas.microsoft.com/office/powerpoint/2010/main" val="419680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oryboard1">
            <a:hlinkClick r:id="" action="ppaction://media"/>
            <a:extLst>
              <a:ext uri="{FF2B5EF4-FFF2-40B4-BE49-F238E27FC236}">
                <a16:creationId xmlns:a16="http://schemas.microsoft.com/office/drawing/2014/main" id="{F0303AC4-F85F-2D6F-17A9-ABDCE62BBDF7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8545" y="861448"/>
            <a:ext cx="9129074" cy="5135104"/>
          </a:xfrm>
        </p:spPr>
      </p:pic>
    </p:spTree>
    <p:extLst>
      <p:ext uri="{BB962C8B-B14F-4D97-AF65-F5344CB8AC3E}">
        <p14:creationId xmlns:p14="http://schemas.microsoft.com/office/powerpoint/2010/main" val="35694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461</Words>
  <Application>Microsoft Office PowerPoint</Application>
  <PresentationFormat>Widescreen</PresentationFormat>
  <Paragraphs>63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Helvetica</vt:lpstr>
      <vt:lpstr>Lucida Grande</vt:lpstr>
      <vt:lpstr>Office Theme</vt:lpstr>
      <vt:lpstr>Bottom CRU Installation Proposal</vt:lpstr>
      <vt:lpstr>PowerPoint Presentation</vt:lpstr>
      <vt:lpstr>PowerPoint Presentation</vt:lpstr>
      <vt:lpstr>CRU – Updated Foot Layout</vt:lpstr>
      <vt:lpstr>PowerPoint Presentation</vt:lpstr>
      <vt:lpstr>Foot Design</vt:lpstr>
      <vt:lpstr>Thermal Contraction Control</vt:lpstr>
      <vt:lpstr>PowerPoint Presentation</vt:lpstr>
      <vt:lpstr>PowerPoint Presentation</vt:lpstr>
      <vt:lpstr>PowerPoint Presentation</vt:lpstr>
      <vt:lpstr>Clearances - Revised</vt:lpstr>
      <vt:lpstr>Figure of Merit</vt:lpstr>
      <vt:lpstr>Backup</vt:lpstr>
      <vt:lpstr>Clearances - Original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Marzio Nessi</dc:creator>
  <cp:lastModifiedBy>Joniak, Nicholas</cp:lastModifiedBy>
  <cp:revision>1</cp:revision>
  <dcterms:created xsi:type="dcterms:W3CDTF">2024-06-19T08:40:13Z</dcterms:created>
  <dcterms:modified xsi:type="dcterms:W3CDTF">2024-06-19T20:29:20Z</dcterms:modified>
</cp:coreProperties>
</file>