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1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832" y="1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6/21/24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6/21/24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0416"/>
            <a:ext cx="10957984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8" y="2696828"/>
            <a:ext cx="10962217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EA4A5F-2000-78E5-DF60-99D7BAD92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09600" y="5760720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472239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4110" y="5953374"/>
            <a:ext cx="1427351" cy="586543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750863" y="200562"/>
            <a:ext cx="3831537" cy="231951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63DED84-C5C2-B312-23E6-0369E5262DF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3" y="6549548"/>
            <a:ext cx="6523352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06A3AFF-646B-5740-ADD0-C375F9F838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40978" y="6431056"/>
            <a:ext cx="871051" cy="3579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7CCC1A-DA12-A5D2-40AF-CA51F1AF59C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555" y="6513523"/>
            <a:ext cx="1220820" cy="230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Notes from ProtoDUNE-HD first week of beam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Steven Timm – Fermilab</a:t>
            </a:r>
          </a:p>
          <a:p>
            <a:r>
              <a:rPr lang="en-GB" dirty="0"/>
              <a:t>CRAB meeting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Beam: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/>
              <a:t>Beam started on 19 June at 18:00 CERN time, will continue to 26 June</a:t>
            </a:r>
          </a:p>
          <a:p>
            <a:r>
              <a:rPr lang="en-GB" dirty="0"/>
              <a:t>Have run mostly stable for last 2 days with 7 GeV/c beam while beam instrumentation, Cerenkov counters, etc, are checked out.</a:t>
            </a:r>
          </a:p>
          <a:p>
            <a:r>
              <a:rPr lang="en-GB" dirty="0"/>
              <a:t>In general SPS has been on most of the time.</a:t>
            </a:r>
          </a:p>
          <a:p>
            <a:r>
              <a:rPr lang="en-GB" dirty="0"/>
              <a:t>Now have mechanism to change energy and taking our first +1GeV/c run.</a:t>
            </a:r>
          </a:p>
          <a:p>
            <a:r>
              <a:rPr lang="en-GB" dirty="0"/>
              <a:t>As of 13:30 this afternoon 94TB of beam data written to date.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Reco</a:t>
            </a:r>
            <a:r>
              <a:rPr lang="en-US" dirty="0"/>
              <a:t> plot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9" name="Content Placeholder 8" descr="A drawing of a cube with colorful lines&#10;&#10;Description automatically generated">
            <a:extLst>
              <a:ext uri="{FF2B5EF4-FFF2-40B4-BE49-F238E27FC236}">
                <a16:creationId xmlns:a16="http://schemas.microsoft.com/office/drawing/2014/main" id="{1A09F20B-5EF3-F82E-33BB-4E6F82BA29C2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604838" y="1321574"/>
            <a:ext cx="5321300" cy="4803815"/>
          </a:xfrm>
        </p:spPr>
      </p:pic>
      <p:sp>
        <p:nvSpPr>
          <p:cNvPr id="7" name="Content Placeholder 6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Thanks to Leigh Whitehead who says</a:t>
            </a:r>
          </a:p>
          <a:p>
            <a:r>
              <a:rPr lang="en-US" dirty="0"/>
              <a:t>“</a:t>
            </a:r>
            <a:r>
              <a:rPr lang="en-US" b="0" i="0" u="none" strike="noStrike" dirty="0">
                <a:solidFill>
                  <a:srgbClr val="1D1C1D"/>
                </a:solidFill>
                <a:effectLst/>
                <a:highlight>
                  <a:srgbClr val="F8F8F8"/>
                </a:highlight>
                <a:latin typeface="Slack-Lato"/>
              </a:rPr>
              <a:t>A (pretty well) reconstructed 7 GeV pion (blue track) interaction that happens at the back of APA2 from last night”</a:t>
            </a:r>
          </a:p>
          <a:p>
            <a:r>
              <a:rPr lang="en-US" dirty="0">
                <a:solidFill>
                  <a:srgbClr val="1D1C1D"/>
                </a:solidFill>
                <a:highlight>
                  <a:srgbClr val="F8F8F8"/>
                </a:highlight>
                <a:latin typeface="Slack-Lato"/>
              </a:rPr>
              <a:t>Leigh informs me these changes have been merged into Pandora and should be available in a tagged version of </a:t>
            </a:r>
            <a:r>
              <a:rPr lang="en-US" dirty="0" err="1">
                <a:solidFill>
                  <a:srgbClr val="1D1C1D"/>
                </a:solidFill>
                <a:highlight>
                  <a:srgbClr val="F8F8F8"/>
                </a:highlight>
                <a:latin typeface="Slack-Lato"/>
              </a:rPr>
              <a:t>Larsoft</a:t>
            </a:r>
            <a:r>
              <a:rPr lang="en-US" dirty="0">
                <a:solidFill>
                  <a:srgbClr val="1D1C1D"/>
                </a:solidFill>
                <a:highlight>
                  <a:srgbClr val="F8F8F8"/>
                </a:highlight>
                <a:latin typeface="Slack-Lato"/>
              </a:rPr>
              <a:t> next week.</a:t>
            </a:r>
          </a:p>
          <a:p>
            <a:r>
              <a:rPr lang="en-US" dirty="0">
                <a:solidFill>
                  <a:srgbClr val="1D1C1D"/>
                </a:solidFill>
                <a:highlight>
                  <a:srgbClr val="F8F8F8"/>
                </a:highlight>
                <a:latin typeface="Slack-Lato"/>
              </a:rPr>
              <a:t>At which time significant keep-up processing will commence to catch up to the 300-some TB taken the week before beam and the 200-some TB we will generate this week.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F568B28C-A6E8-B244-A853-A416063E8A5D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A3D7B5D6-6B49-1B46-A05C-A643F6BE6B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350</TotalTime>
  <Words>196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Helvetica</vt:lpstr>
      <vt:lpstr>Lucida Grande</vt:lpstr>
      <vt:lpstr>Slack-Lato</vt:lpstr>
      <vt:lpstr>Dune Template_051215</vt:lpstr>
      <vt:lpstr>LBNF Content-Footer Theme</vt:lpstr>
      <vt:lpstr>Notes from ProtoDUNE-HD first week of beam</vt:lpstr>
      <vt:lpstr>Beam:</vt:lpstr>
      <vt:lpstr>Reco plot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Steven C Timm</dc:creator>
  <cp:keywords/>
  <dc:description>Modified by A. Weber</dc:description>
  <cp:lastModifiedBy>Steven C Timm</cp:lastModifiedBy>
  <cp:revision>1</cp:revision>
  <dcterms:created xsi:type="dcterms:W3CDTF">2024-06-21T07:42:04Z</dcterms:created>
  <dcterms:modified xsi:type="dcterms:W3CDTF">2024-06-21T13:32:06Z</dcterms:modified>
  <cp:category/>
</cp:coreProperties>
</file>