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29" r:id="rId3"/>
    <p:sldId id="337" r:id="rId4"/>
    <p:sldId id="33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0000"/>
    <a:srgbClr val="505050"/>
    <a:srgbClr val="004C97"/>
    <a:srgbClr val="50504E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E07931-244C-4232-9DA1-7BD707E62037}" v="7" dt="2024-06-21T16:06:42.9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008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R Edstrom JR" userId="986d7cb0-ec66-48ed-a328-f6397119c7a3" providerId="ADAL" clId="{B9ACA894-7BA9-459F-9E75-2F1986D89C3F}"/>
    <pc:docChg chg="undo custSel addSld delSld modSld">
      <pc:chgData name="Dean R Edstrom JR" userId="986d7cb0-ec66-48ed-a328-f6397119c7a3" providerId="ADAL" clId="{B9ACA894-7BA9-459F-9E75-2F1986D89C3F}" dt="2024-02-23T11:11:55.066" v="974"/>
      <pc:docMkLst>
        <pc:docMk/>
      </pc:docMkLst>
      <pc:sldChg chg="addSp delSp modSp mod">
        <pc:chgData name="Dean R Edstrom JR" userId="986d7cb0-ec66-48ed-a328-f6397119c7a3" providerId="ADAL" clId="{B9ACA894-7BA9-459F-9E75-2F1986D89C3F}" dt="2024-02-23T10:23:14.307" v="655" actId="21"/>
        <pc:sldMkLst>
          <pc:docMk/>
          <pc:sldMk cId="1989597527" sldId="294"/>
        </pc:sldMkLst>
        <pc:spChg chg="mod">
          <ac:chgData name="Dean R Edstrom JR" userId="986d7cb0-ec66-48ed-a328-f6397119c7a3" providerId="ADAL" clId="{B9ACA894-7BA9-459F-9E75-2F1986D89C3F}" dt="2024-02-23T09:15:10.771" v="3" actId="20577"/>
          <ac:spMkLst>
            <pc:docMk/>
            <pc:sldMk cId="1989597527" sldId="294"/>
            <ac:spMk id="2" creationId="{00000000-0000-0000-0000-000000000000}"/>
          </ac:spMkLst>
        </pc:spChg>
        <pc:picChg chg="add del mod">
          <ac:chgData name="Dean R Edstrom JR" userId="986d7cb0-ec66-48ed-a328-f6397119c7a3" providerId="ADAL" clId="{B9ACA894-7BA9-459F-9E75-2F1986D89C3F}" dt="2024-02-23T10:23:14.307" v="655" actId="21"/>
          <ac:picMkLst>
            <pc:docMk/>
            <pc:sldMk cId="1989597527" sldId="294"/>
            <ac:picMk id="5" creationId="{27046BE3-8D0A-F418-4EF1-36746961A917}"/>
          </ac:picMkLst>
        </pc:picChg>
      </pc:sldChg>
      <pc:sldChg chg="addSp delSp modSp mod modClrScheme chgLayout">
        <pc:chgData name="Dean R Edstrom JR" userId="986d7cb0-ec66-48ed-a328-f6397119c7a3" providerId="ADAL" clId="{B9ACA894-7BA9-459F-9E75-2F1986D89C3F}" dt="2024-02-23T11:06:51.868" v="907" actId="1076"/>
        <pc:sldMkLst>
          <pc:docMk/>
          <pc:sldMk cId="922885218" sldId="329"/>
        </pc:sldMkLst>
        <pc:spChg chg="mod">
          <ac:chgData name="Dean R Edstrom JR" userId="986d7cb0-ec66-48ed-a328-f6397119c7a3" providerId="ADAL" clId="{B9ACA894-7BA9-459F-9E75-2F1986D89C3F}" dt="2024-02-23T10:32:22.988" v="840" actId="20577"/>
          <ac:spMkLst>
            <pc:docMk/>
            <pc:sldMk cId="922885218" sldId="329"/>
            <ac:spMk id="2" creationId="{CBF63AA5-DB6B-D82F-A94E-7AB7CE2BF9E6}"/>
          </ac:spMkLst>
        </pc:spChg>
        <pc:spChg chg="mod or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3" creationId="{BC722C2A-E34A-86F2-9C06-B4D8F1031B9F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4" creationId="{F6EAB0FA-E414-AC6C-F20C-A5B5752B779D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5" creationId="{71A7C379-0CB4-3BEE-878E-FC8072C6824B}"/>
          </ac:spMkLst>
        </pc:spChg>
        <pc:spChg chg="mod">
          <ac:chgData name="Dean R Edstrom JR" userId="986d7cb0-ec66-48ed-a328-f6397119c7a3" providerId="ADAL" clId="{B9ACA894-7BA9-459F-9E75-2F1986D89C3F}" dt="2024-02-23T10:32:11.966" v="830" actId="26606"/>
          <ac:spMkLst>
            <pc:docMk/>
            <pc:sldMk cId="922885218" sldId="329"/>
            <ac:spMk id="6" creationId="{FAA1BBAA-B96B-7E2D-11BC-55534B30113D}"/>
          </ac:spMkLst>
        </pc:spChg>
        <pc:picChg chg="del">
          <ac:chgData name="Dean R Edstrom JR" userId="986d7cb0-ec66-48ed-a328-f6397119c7a3" providerId="ADAL" clId="{B9ACA894-7BA9-459F-9E75-2F1986D89C3F}" dt="2024-02-23T09:20:21.750" v="141" actId="478"/>
          <ac:picMkLst>
            <pc:docMk/>
            <pc:sldMk cId="922885218" sldId="329"/>
            <ac:picMk id="8" creationId="{D010B140-E10A-3517-E244-DA27E976AA81}"/>
          </ac:picMkLst>
        </pc:picChg>
        <pc:picChg chg="add del mod ord">
          <ac:chgData name="Dean R Edstrom JR" userId="986d7cb0-ec66-48ed-a328-f6397119c7a3" providerId="ADAL" clId="{B9ACA894-7BA9-459F-9E75-2F1986D89C3F}" dt="2024-02-23T11:06:30.563" v="905" actId="21"/>
          <ac:picMkLst>
            <pc:docMk/>
            <pc:sldMk cId="922885218" sldId="329"/>
            <ac:picMk id="9" creationId="{0FA1A4A6-FF79-43A2-0E78-144E0C4FA2FD}"/>
          </ac:picMkLst>
        </pc:picChg>
        <pc:picChg chg="add mod">
          <ac:chgData name="Dean R Edstrom JR" userId="986d7cb0-ec66-48ed-a328-f6397119c7a3" providerId="ADAL" clId="{B9ACA894-7BA9-459F-9E75-2F1986D89C3F}" dt="2024-02-23T11:06:51.868" v="907" actId="1076"/>
          <ac:picMkLst>
            <pc:docMk/>
            <pc:sldMk cId="922885218" sldId="329"/>
            <ac:picMk id="11" creationId="{281CA038-2269-EF17-DCCC-309B62B3599E}"/>
          </ac:picMkLst>
        </pc:picChg>
      </pc:sldChg>
      <pc:sldChg chg="del">
        <pc:chgData name="Dean R Edstrom JR" userId="986d7cb0-ec66-48ed-a328-f6397119c7a3" providerId="ADAL" clId="{B9ACA894-7BA9-459F-9E75-2F1986D89C3F}" dt="2024-02-23T09:15:32.986" v="4" actId="47"/>
        <pc:sldMkLst>
          <pc:docMk/>
          <pc:sldMk cId="1545852870" sldId="330"/>
        </pc:sldMkLst>
      </pc:sldChg>
      <pc:sldChg chg="addSp delSp modSp mod">
        <pc:chgData name="Dean R Edstrom JR" userId="986d7cb0-ec66-48ed-a328-f6397119c7a3" providerId="ADAL" clId="{B9ACA894-7BA9-459F-9E75-2F1986D89C3F}" dt="2024-02-23T11:11:55.066" v="974"/>
        <pc:sldMkLst>
          <pc:docMk/>
          <pc:sldMk cId="2090058247" sldId="331"/>
        </pc:sldMkLst>
        <pc:spChg chg="mod">
          <ac:chgData name="Dean R Edstrom JR" userId="986d7cb0-ec66-48ed-a328-f6397119c7a3" providerId="ADAL" clId="{B9ACA894-7BA9-459F-9E75-2F1986D89C3F}" dt="2024-02-23T11:11:55.066" v="974"/>
          <ac:spMkLst>
            <pc:docMk/>
            <pc:sldMk cId="2090058247" sldId="331"/>
            <ac:spMk id="2" creationId="{BF4DBB6C-FB78-C478-F156-C56BCE34607F}"/>
          </ac:spMkLst>
        </pc:spChg>
        <pc:picChg chg="del">
          <ac:chgData name="Dean R Edstrom JR" userId="986d7cb0-ec66-48ed-a328-f6397119c7a3" providerId="ADAL" clId="{B9ACA894-7BA9-459F-9E75-2F1986D89C3F}" dt="2024-02-23T09:19:28.181" v="140" actId="478"/>
          <ac:picMkLst>
            <pc:docMk/>
            <pc:sldMk cId="2090058247" sldId="331"/>
            <ac:picMk id="8" creationId="{2D5CE4BE-2F8A-DD69-A145-6D4AC352B3FB}"/>
          </ac:picMkLst>
        </pc:picChg>
        <pc:picChg chg="add mod">
          <ac:chgData name="Dean R Edstrom JR" userId="986d7cb0-ec66-48ed-a328-f6397119c7a3" providerId="ADAL" clId="{B9ACA894-7BA9-459F-9E75-2F1986D89C3F}" dt="2024-02-23T11:08:04.054" v="914" actId="1076"/>
          <ac:picMkLst>
            <pc:docMk/>
            <pc:sldMk cId="2090058247" sldId="331"/>
            <ac:picMk id="9" creationId="{FDBF8094-A10B-E01B-C16E-6C0718EF47BD}"/>
          </ac:picMkLst>
        </pc:picChg>
        <pc:picChg chg="add del mod">
          <ac:chgData name="Dean R Edstrom JR" userId="986d7cb0-ec66-48ed-a328-f6397119c7a3" providerId="ADAL" clId="{B9ACA894-7BA9-459F-9E75-2F1986D89C3F}" dt="2024-02-23T11:07:50.457" v="910" actId="478"/>
          <ac:picMkLst>
            <pc:docMk/>
            <pc:sldMk cId="2090058247" sldId="331"/>
            <ac:picMk id="17" creationId="{03CE2231-BEFD-C384-2C2D-1E74F9B415D8}"/>
          </ac:picMkLst>
        </pc:picChg>
      </pc:sldChg>
      <pc:sldChg chg="del">
        <pc:chgData name="Dean R Edstrom JR" userId="986d7cb0-ec66-48ed-a328-f6397119c7a3" providerId="ADAL" clId="{B9ACA894-7BA9-459F-9E75-2F1986D89C3F}" dt="2024-02-23T09:28:36.227" v="298" actId="47"/>
        <pc:sldMkLst>
          <pc:docMk/>
          <pc:sldMk cId="2226604135" sldId="333"/>
        </pc:sldMkLst>
      </pc:sldChg>
      <pc:sldChg chg="addSp delSp modSp mod">
        <pc:chgData name="Dean R Edstrom JR" userId="986d7cb0-ec66-48ed-a328-f6397119c7a3" providerId="ADAL" clId="{B9ACA894-7BA9-459F-9E75-2F1986D89C3F}" dt="2024-02-23T11:06:23.570" v="904" actId="1076"/>
        <pc:sldMkLst>
          <pc:docMk/>
          <pc:sldMk cId="3347633884" sldId="334"/>
        </pc:sldMkLst>
        <pc:spChg chg="mod">
          <ac:chgData name="Dean R Edstrom JR" userId="986d7cb0-ec66-48ed-a328-f6397119c7a3" providerId="ADAL" clId="{B9ACA894-7BA9-459F-9E75-2F1986D89C3F}" dt="2024-02-23T10:36:54.213" v="875" actId="20577"/>
          <ac:spMkLst>
            <pc:docMk/>
            <pc:sldMk cId="3347633884" sldId="334"/>
            <ac:spMk id="2" creationId="{ED134761-FAFD-1274-DCFE-A017E8AA32FC}"/>
          </ac:spMkLst>
        </pc:spChg>
        <pc:picChg chg="del">
          <ac:chgData name="Dean R Edstrom JR" userId="986d7cb0-ec66-48ed-a328-f6397119c7a3" providerId="ADAL" clId="{B9ACA894-7BA9-459F-9E75-2F1986D89C3F}" dt="2024-02-23T09:28:02.393" v="296" actId="478"/>
          <ac:picMkLst>
            <pc:docMk/>
            <pc:sldMk cId="3347633884" sldId="334"/>
            <ac:picMk id="9" creationId="{C0C37215-3A7B-E327-AC25-6FE15A6619D5}"/>
          </ac:picMkLst>
        </pc:picChg>
        <pc:picChg chg="add del mod">
          <ac:chgData name="Dean R Edstrom JR" userId="986d7cb0-ec66-48ed-a328-f6397119c7a3" providerId="ADAL" clId="{B9ACA894-7BA9-459F-9E75-2F1986D89C3F}" dt="2024-02-23T10:20:10.508" v="633" actId="21"/>
          <ac:picMkLst>
            <pc:docMk/>
            <pc:sldMk cId="3347633884" sldId="334"/>
            <ac:picMk id="17" creationId="{03CE2231-BEFD-C384-2C2D-1E74F9B415D8}"/>
          </ac:picMkLst>
        </pc:picChg>
        <pc:picChg chg="add del mod">
          <ac:chgData name="Dean R Edstrom JR" userId="986d7cb0-ec66-48ed-a328-f6397119c7a3" providerId="ADAL" clId="{B9ACA894-7BA9-459F-9E75-2F1986D89C3F}" dt="2024-02-23T11:06:12.649" v="902" actId="21"/>
          <ac:picMkLst>
            <pc:docMk/>
            <pc:sldMk cId="3347633884" sldId="334"/>
            <ac:picMk id="19" creationId="{A91B5037-26D6-96EC-3EF9-66A49DA3808E}"/>
          </ac:picMkLst>
        </pc:picChg>
        <pc:picChg chg="add del mod">
          <ac:chgData name="Dean R Edstrom JR" userId="986d7cb0-ec66-48ed-a328-f6397119c7a3" providerId="ADAL" clId="{B9ACA894-7BA9-459F-9E75-2F1986D89C3F}" dt="2024-02-23T11:06:00.120" v="899" actId="21"/>
          <ac:picMkLst>
            <pc:docMk/>
            <pc:sldMk cId="3347633884" sldId="334"/>
            <ac:picMk id="21" creationId="{FF80007E-FA5F-7B56-30EC-BB19A0898C51}"/>
          </ac:picMkLst>
        </pc:picChg>
        <pc:picChg chg="add mod">
          <ac:chgData name="Dean R Edstrom JR" userId="986d7cb0-ec66-48ed-a328-f6397119c7a3" providerId="ADAL" clId="{B9ACA894-7BA9-459F-9E75-2F1986D89C3F}" dt="2024-02-23T11:06:10.797" v="901" actId="1076"/>
          <ac:picMkLst>
            <pc:docMk/>
            <pc:sldMk cId="3347633884" sldId="334"/>
            <ac:picMk id="27" creationId="{3B887B72-26E2-EC3E-0A27-3407707C5BA6}"/>
          </ac:picMkLst>
        </pc:picChg>
        <pc:picChg chg="add mod">
          <ac:chgData name="Dean R Edstrom JR" userId="986d7cb0-ec66-48ed-a328-f6397119c7a3" providerId="ADAL" clId="{B9ACA894-7BA9-459F-9E75-2F1986D89C3F}" dt="2024-02-23T11:06:23.570" v="904" actId="1076"/>
          <ac:picMkLst>
            <pc:docMk/>
            <pc:sldMk cId="3347633884" sldId="334"/>
            <ac:picMk id="29" creationId="{881C20DA-2426-4BAD-B7DA-2220A60F8CF9}"/>
          </ac:picMkLst>
        </pc:picChg>
        <pc:cxnChg chg="add del mod">
          <ac:chgData name="Dean R Edstrom JR" userId="986d7cb0-ec66-48ed-a328-f6397119c7a3" providerId="ADAL" clId="{B9ACA894-7BA9-459F-9E75-2F1986D89C3F}" dt="2024-02-23T10:35:27.022" v="856" actId="478"/>
          <ac:cxnSpMkLst>
            <pc:docMk/>
            <pc:sldMk cId="3347633884" sldId="334"/>
            <ac:cxnSpMk id="8" creationId="{2A4503CF-BB7B-BADF-E705-CFEB360915FA}"/>
          </ac:cxnSpMkLst>
        </pc:cxnChg>
        <pc:cxnChg chg="add del mod">
          <ac:chgData name="Dean R Edstrom JR" userId="986d7cb0-ec66-48ed-a328-f6397119c7a3" providerId="ADAL" clId="{B9ACA894-7BA9-459F-9E75-2F1986D89C3F}" dt="2024-02-23T10:33:22.157" v="848" actId="478"/>
          <ac:cxnSpMkLst>
            <pc:docMk/>
            <pc:sldMk cId="3347633884" sldId="334"/>
            <ac:cxnSpMk id="11" creationId="{797BFD79-CC81-D935-396D-ADFA3528ABDF}"/>
          </ac:cxnSpMkLst>
        </pc:cxnChg>
        <pc:cxnChg chg="add mod">
          <ac:chgData name="Dean R Edstrom JR" userId="986d7cb0-ec66-48ed-a328-f6397119c7a3" providerId="ADAL" clId="{B9ACA894-7BA9-459F-9E75-2F1986D89C3F}" dt="2024-02-23T10:32:41.324" v="841" actId="14100"/>
          <ac:cxnSpMkLst>
            <pc:docMk/>
            <pc:sldMk cId="3347633884" sldId="334"/>
            <ac:cxnSpMk id="13" creationId="{90F0BB7F-5EAA-B680-460C-FD820CD9B44F}"/>
          </ac:cxnSpMkLst>
        </pc:cxnChg>
        <pc:cxnChg chg="add mod">
          <ac:chgData name="Dean R Edstrom JR" userId="986d7cb0-ec66-48ed-a328-f6397119c7a3" providerId="ADAL" clId="{B9ACA894-7BA9-459F-9E75-2F1986D89C3F}" dt="2024-02-23T10:32:54.143" v="847" actId="1038"/>
          <ac:cxnSpMkLst>
            <pc:docMk/>
            <pc:sldMk cId="3347633884" sldId="334"/>
            <ac:cxnSpMk id="23" creationId="{D0B4D298-F635-D0CD-BC4A-40BC1D7B78C5}"/>
          </ac:cxnSpMkLst>
        </pc:cxnChg>
        <pc:cxnChg chg="add mod">
          <ac:chgData name="Dean R Edstrom JR" userId="986d7cb0-ec66-48ed-a328-f6397119c7a3" providerId="ADAL" clId="{B9ACA894-7BA9-459F-9E75-2F1986D89C3F}" dt="2024-02-23T10:33:37.095" v="855" actId="1038"/>
          <ac:cxnSpMkLst>
            <pc:docMk/>
            <pc:sldMk cId="3347633884" sldId="334"/>
            <ac:cxnSpMk id="24" creationId="{E6F212DE-6941-C352-6E15-4B3DD66EC241}"/>
          </ac:cxnSpMkLst>
        </pc:cxnChg>
        <pc:cxnChg chg="add mod">
          <ac:chgData name="Dean R Edstrom JR" userId="986d7cb0-ec66-48ed-a328-f6397119c7a3" providerId="ADAL" clId="{B9ACA894-7BA9-459F-9E75-2F1986D89C3F}" dt="2024-02-23T10:35:41.016" v="867" actId="1037"/>
          <ac:cxnSpMkLst>
            <pc:docMk/>
            <pc:sldMk cId="3347633884" sldId="334"/>
            <ac:cxnSpMk id="25" creationId="{6BACEF1E-DF3A-5C45-EB0E-D358F358D24C}"/>
          </ac:cxnSpMkLst>
        </pc:cxnChg>
      </pc:sldChg>
      <pc:sldChg chg="addSp delSp modSp new mod modClrScheme chgLayout">
        <pc:chgData name="Dean R Edstrom JR" userId="986d7cb0-ec66-48ed-a328-f6397119c7a3" providerId="ADAL" clId="{B9ACA894-7BA9-459F-9E75-2F1986D89C3F}" dt="2024-02-23T11:09:10.164" v="921" actId="1036"/>
        <pc:sldMkLst>
          <pc:docMk/>
          <pc:sldMk cId="2119663210" sldId="335"/>
        </pc:sldMkLst>
        <pc:spChg chg="mod">
          <ac:chgData name="Dean R Edstrom JR" userId="986d7cb0-ec66-48ed-a328-f6397119c7a3" providerId="ADAL" clId="{B9ACA894-7BA9-459F-9E75-2F1986D89C3F}" dt="2024-02-23T10:29:28.733" v="800" actId="20577"/>
          <ac:spMkLst>
            <pc:docMk/>
            <pc:sldMk cId="2119663210" sldId="335"/>
            <ac:spMk id="2" creationId="{C87D9A21-BC18-4508-5887-587618423B74}"/>
          </ac:spMkLst>
        </pc:spChg>
        <pc:spChg chg="mod or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3" creationId="{7EE0DA39-124C-3EE2-29F0-6BFD00FDC149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4" creationId="{D1611FD7-895A-8432-29AC-DD046CEC9F0B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5" creationId="{0B2D4BBD-7759-1FAC-A5E2-6FEDB9DBC409}"/>
          </ac:spMkLst>
        </pc:spChg>
        <pc:spChg chg="mod">
          <ac:chgData name="Dean R Edstrom JR" userId="986d7cb0-ec66-48ed-a328-f6397119c7a3" providerId="ADAL" clId="{B9ACA894-7BA9-459F-9E75-2F1986D89C3F}" dt="2024-02-23T10:28:27.939" v="798" actId="26606"/>
          <ac:spMkLst>
            <pc:docMk/>
            <pc:sldMk cId="2119663210" sldId="335"/>
            <ac:spMk id="6" creationId="{232ADCA0-DCCB-4212-CFB0-B8A24E8E40D9}"/>
          </ac:spMkLst>
        </pc:spChg>
        <pc:picChg chg="add del mod">
          <ac:chgData name="Dean R Edstrom JR" userId="986d7cb0-ec66-48ed-a328-f6397119c7a3" providerId="ADAL" clId="{B9ACA894-7BA9-459F-9E75-2F1986D89C3F}" dt="2024-02-23T10:28:19.117" v="796" actId="21"/>
          <ac:picMkLst>
            <pc:docMk/>
            <pc:sldMk cId="2119663210" sldId="335"/>
            <ac:picMk id="7" creationId="{27046BE3-8D0A-F418-4EF1-36746961A917}"/>
          </ac:picMkLst>
        </pc:picChg>
        <pc:picChg chg="add del mod ord">
          <ac:chgData name="Dean R Edstrom JR" userId="986d7cb0-ec66-48ed-a328-f6397119c7a3" providerId="ADAL" clId="{B9ACA894-7BA9-459F-9E75-2F1986D89C3F}" dt="2024-02-23T11:05:32.430" v="894" actId="478"/>
          <ac:picMkLst>
            <pc:docMk/>
            <pc:sldMk cId="2119663210" sldId="335"/>
            <ac:picMk id="8" creationId="{27046BE3-8D0A-F418-4EF1-36746961A917}"/>
          </ac:picMkLst>
        </pc:picChg>
        <pc:picChg chg="add mod">
          <ac:chgData name="Dean R Edstrom JR" userId="986d7cb0-ec66-48ed-a328-f6397119c7a3" providerId="ADAL" clId="{B9ACA894-7BA9-459F-9E75-2F1986D89C3F}" dt="2024-02-23T11:09:05.636" v="918" actId="1035"/>
          <ac:picMkLst>
            <pc:docMk/>
            <pc:sldMk cId="2119663210" sldId="335"/>
            <ac:picMk id="10" creationId="{A270456C-C4AA-133A-9834-E990BEEC677E}"/>
          </ac:picMkLst>
        </pc:picChg>
        <pc:picChg chg="add mod ord">
          <ac:chgData name="Dean R Edstrom JR" userId="986d7cb0-ec66-48ed-a328-f6397119c7a3" providerId="ADAL" clId="{B9ACA894-7BA9-459F-9E75-2F1986D89C3F}" dt="2024-02-23T11:09:10.164" v="921" actId="1036"/>
          <ac:picMkLst>
            <pc:docMk/>
            <pc:sldMk cId="2119663210" sldId="335"/>
            <ac:picMk id="12" creationId="{162E514E-5933-6B6F-8972-04FB058BE5E5}"/>
          </ac:picMkLst>
        </pc:picChg>
      </pc:sldChg>
      <pc:sldChg chg="del">
        <pc:chgData name="Dean R Edstrom JR" userId="986d7cb0-ec66-48ed-a328-f6397119c7a3" providerId="ADAL" clId="{B9ACA894-7BA9-459F-9E75-2F1986D89C3F}" dt="2024-02-23T09:28:16.304" v="297" actId="47"/>
        <pc:sldMkLst>
          <pc:docMk/>
          <pc:sldMk cId="2246795725" sldId="335"/>
        </pc:sldMkLst>
      </pc:sldChg>
    </pc:docChg>
  </pc:docChgLst>
  <pc:docChgLst>
    <pc:chgData name="Dean R Edstrom JR" userId="986d7cb0-ec66-48ed-a328-f6397119c7a3" providerId="ADAL" clId="{8B267506-9272-48E8-883B-466DC20078B8}"/>
    <pc:docChg chg="undo custSel delSld modSld">
      <pc:chgData name="Dean R Edstrom JR" userId="986d7cb0-ec66-48ed-a328-f6397119c7a3" providerId="ADAL" clId="{8B267506-9272-48E8-883B-466DC20078B8}" dt="2023-09-08T15:56:32.135" v="2023" actId="14100"/>
      <pc:docMkLst>
        <pc:docMk/>
      </pc:docMkLst>
      <pc:sldChg chg="modSp mod">
        <pc:chgData name="Dean R Edstrom JR" userId="986d7cb0-ec66-48ed-a328-f6397119c7a3" providerId="ADAL" clId="{8B267506-9272-48E8-883B-466DC20078B8}" dt="2023-09-08T13:42:26.941" v="19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8B267506-9272-48E8-883B-466DC20078B8}" dt="2023-09-08T13:42:26.941" v="19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8B267506-9272-48E8-883B-466DC20078B8}" dt="2023-09-08T15:56:32.135" v="2023" actId="14100"/>
        <pc:sldMkLst>
          <pc:docMk/>
          <pc:sldMk cId="2855328309" sldId="324"/>
        </pc:sldMkLst>
        <pc:spChg chg="mod">
          <ac:chgData name="Dean R Edstrom JR" userId="986d7cb0-ec66-48ed-a328-f6397119c7a3" providerId="ADAL" clId="{8B267506-9272-48E8-883B-466DC20078B8}" dt="2023-09-08T15:54:30.741" v="2011" actId="20577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8B267506-9272-48E8-883B-466DC20078B8}" dt="2023-09-08T15:05:20.621" v="1586" actId="14100"/>
          <ac:spMkLst>
            <pc:docMk/>
            <pc:sldMk cId="2855328309" sldId="324"/>
            <ac:spMk id="7" creationId="{5D3D6F02-D68A-BF71-3D3D-93409641B765}"/>
          </ac:spMkLst>
        </pc:spChg>
        <pc:spChg chg="add del">
          <ac:chgData name="Dean R Edstrom JR" userId="986d7cb0-ec66-48ed-a328-f6397119c7a3" providerId="ADAL" clId="{8B267506-9272-48E8-883B-466DC20078B8}" dt="2023-09-08T15:56:10.179" v="2017" actId="21"/>
          <ac:spMkLst>
            <pc:docMk/>
            <pc:sldMk cId="2855328309" sldId="324"/>
            <ac:spMk id="8" creationId="{910BF778-4223-4F3B-1B75-0602C5B3A0C4}"/>
          </ac:spMkLst>
        </pc:spChg>
        <pc:spChg chg="add mod">
          <ac:chgData name="Dean R Edstrom JR" userId="986d7cb0-ec66-48ed-a328-f6397119c7a3" providerId="ADAL" clId="{8B267506-9272-48E8-883B-466DC20078B8}" dt="2023-09-08T15:56:22.213" v="2020" actId="14100"/>
          <ac:spMkLst>
            <pc:docMk/>
            <pc:sldMk cId="2855328309" sldId="324"/>
            <ac:spMk id="9" creationId="{BDE93D88-20C6-5CF2-107C-EBD558961012}"/>
          </ac:spMkLst>
        </pc:spChg>
        <pc:spChg chg="add mod">
          <ac:chgData name="Dean R Edstrom JR" userId="986d7cb0-ec66-48ed-a328-f6397119c7a3" providerId="ADAL" clId="{8B267506-9272-48E8-883B-466DC20078B8}" dt="2023-09-08T15:56:32.135" v="2023" actId="14100"/>
          <ac:spMkLst>
            <pc:docMk/>
            <pc:sldMk cId="2855328309" sldId="324"/>
            <ac:spMk id="11" creationId="{426FDAB8-FA5C-7F31-69DB-F1C54087C74F}"/>
          </ac:spMkLst>
        </pc:spChg>
      </pc:sldChg>
      <pc:sldChg chg="modSp mod">
        <pc:chgData name="Dean R Edstrom JR" userId="986d7cb0-ec66-48ed-a328-f6397119c7a3" providerId="ADAL" clId="{8B267506-9272-48E8-883B-466DC20078B8}" dt="2023-09-08T15:54:43.851" v="2015" actId="5793"/>
        <pc:sldMkLst>
          <pc:docMk/>
          <pc:sldMk cId="1150496349" sldId="325"/>
        </pc:sldMkLst>
        <pc:spChg chg="mod">
          <ac:chgData name="Dean R Edstrom JR" userId="986d7cb0-ec66-48ed-a328-f6397119c7a3" providerId="ADAL" clId="{8B267506-9272-48E8-883B-466DC20078B8}" dt="2023-09-08T15:54:43.851" v="2015" actId="5793"/>
          <ac:spMkLst>
            <pc:docMk/>
            <pc:sldMk cId="1150496349" sldId="325"/>
            <ac:spMk id="2" creationId="{1A6ABCB8-A90E-F668-CDE7-6C8A469F1D40}"/>
          </ac:spMkLst>
        </pc:spChg>
        <pc:spChg chg="mod">
          <ac:chgData name="Dean R Edstrom JR" userId="986d7cb0-ec66-48ed-a328-f6397119c7a3" providerId="ADAL" clId="{8B267506-9272-48E8-883B-466DC20078B8}" dt="2023-09-08T15:10:54.340" v="1926" actId="20577"/>
          <ac:spMkLst>
            <pc:docMk/>
            <pc:sldMk cId="1150496349" sldId="325"/>
            <ac:spMk id="3" creationId="{284FEEC9-B143-374E-CF38-6F26394FECFF}"/>
          </ac:spMkLst>
        </pc:spChg>
      </pc:sldChg>
      <pc:sldChg chg="modSp del mod">
        <pc:chgData name="Dean R Edstrom JR" userId="986d7cb0-ec66-48ed-a328-f6397119c7a3" providerId="ADAL" clId="{8B267506-9272-48E8-883B-466DC20078B8}" dt="2023-09-08T15:12:55.297" v="1940" actId="47"/>
        <pc:sldMkLst>
          <pc:docMk/>
          <pc:sldMk cId="1189748897" sldId="326"/>
        </pc:sldMkLst>
        <pc:spChg chg="mod">
          <ac:chgData name="Dean R Edstrom JR" userId="986d7cb0-ec66-48ed-a328-f6397119c7a3" providerId="ADAL" clId="{8B267506-9272-48E8-883B-466DC20078B8}" dt="2023-09-08T15:10:33.524" v="1908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8B267506-9272-48E8-883B-466DC20078B8}" dt="2023-09-08T15:11:02.001" v="1939" actId="20577"/>
          <ac:spMkLst>
            <pc:docMk/>
            <pc:sldMk cId="1189748897" sldId="326"/>
            <ac:spMk id="3" creationId="{CA70561C-1866-97FB-3D57-EB167D5A100F}"/>
          </ac:spMkLst>
        </pc:spChg>
      </pc:sldChg>
    </pc:docChg>
  </pc:docChgLst>
  <pc:docChgLst>
    <pc:chgData name="Dean R Edstrom JR" userId="986d7cb0-ec66-48ed-a328-f6397119c7a3" providerId="ADAL" clId="{CB9335B5-D931-4204-A89F-3A6795D6F203}"/>
    <pc:docChg chg="undo custSel addSld delSld modSld">
      <pc:chgData name="Dean R Edstrom JR" userId="986d7cb0-ec66-48ed-a328-f6397119c7a3" providerId="ADAL" clId="{CB9335B5-D931-4204-A89F-3A6795D6F203}" dt="2023-11-10T13:33:52.258" v="673" actId="20577"/>
      <pc:docMkLst>
        <pc:docMk/>
      </pc:docMkLst>
      <pc:sldChg chg="delSp modSp add del mod">
        <pc:chgData name="Dean R Edstrom JR" userId="986d7cb0-ec66-48ed-a328-f6397119c7a3" providerId="ADAL" clId="{CB9335B5-D931-4204-A89F-3A6795D6F203}" dt="2023-11-10T13:29:00.419" v="456" actId="404"/>
        <pc:sldMkLst>
          <pc:docMk/>
          <pc:sldMk cId="1150496349" sldId="325"/>
        </pc:sldMkLst>
        <pc:spChg chg="mod">
          <ac:chgData name="Dean R Edstrom JR" userId="986d7cb0-ec66-48ed-a328-f6397119c7a3" providerId="ADAL" clId="{CB9335B5-D931-4204-A89F-3A6795D6F203}" dt="2023-11-10T13:29:00.419" v="456" actId="404"/>
          <ac:spMkLst>
            <pc:docMk/>
            <pc:sldMk cId="1150496349" sldId="325"/>
            <ac:spMk id="2" creationId="{1A6ABCB8-A90E-F668-CDE7-6C8A469F1D40}"/>
          </ac:spMkLst>
        </pc:spChg>
        <pc:spChg chg="del">
          <ac:chgData name="Dean R Edstrom JR" userId="986d7cb0-ec66-48ed-a328-f6397119c7a3" providerId="ADAL" clId="{CB9335B5-D931-4204-A89F-3A6795D6F203}" dt="2023-11-10T13:21:36.827" v="127" actId="478"/>
          <ac:spMkLst>
            <pc:docMk/>
            <pc:sldMk cId="1150496349" sldId="325"/>
            <ac:spMk id="7" creationId="{81F0EF29-1E38-E22A-4309-9ECE8238585C}"/>
          </ac:spMkLst>
        </pc:spChg>
      </pc:sldChg>
      <pc:sldChg chg="add del">
        <pc:chgData name="Dean R Edstrom JR" userId="986d7cb0-ec66-48ed-a328-f6397119c7a3" providerId="ADAL" clId="{CB9335B5-D931-4204-A89F-3A6795D6F203}" dt="2023-11-10T13:14:59.572" v="5" actId="47"/>
        <pc:sldMkLst>
          <pc:docMk/>
          <pc:sldMk cId="932117474" sldId="328"/>
        </pc:sldMkLst>
      </pc:sldChg>
      <pc:sldChg chg="modSp add del mod">
        <pc:chgData name="Dean R Edstrom JR" userId="986d7cb0-ec66-48ed-a328-f6397119c7a3" providerId="ADAL" clId="{CB9335B5-D931-4204-A89F-3A6795D6F203}" dt="2023-11-10T13:33:52.258" v="673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CB9335B5-D931-4204-A89F-3A6795D6F203}" dt="2023-11-10T13:33:27.990" v="648" actId="20577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CB9335B5-D931-4204-A89F-3A6795D6F203}" dt="2023-11-10T13:33:52.258" v="673" actId="20577"/>
          <ac:spMkLst>
            <pc:docMk/>
            <pc:sldMk cId="2662965817" sldId="329"/>
            <ac:spMk id="3" creationId="{BF130C8D-F196-BC30-86F1-C6310007E0F0}"/>
          </ac:spMkLst>
        </pc:spChg>
      </pc:sldChg>
      <pc:sldChg chg="modSp add del mod">
        <pc:chgData name="Dean R Edstrom JR" userId="986d7cb0-ec66-48ed-a328-f6397119c7a3" providerId="ADAL" clId="{CB9335B5-D931-4204-A89F-3A6795D6F203}" dt="2023-11-10T13:30:53.597" v="527" actId="404"/>
        <pc:sldMkLst>
          <pc:docMk/>
          <pc:sldMk cId="4062590363" sldId="331"/>
        </pc:sldMkLst>
        <pc:spChg chg="mod">
          <ac:chgData name="Dean R Edstrom JR" userId="986d7cb0-ec66-48ed-a328-f6397119c7a3" providerId="ADAL" clId="{CB9335B5-D931-4204-A89F-3A6795D6F203}" dt="2023-11-10T13:30:53.597" v="527" actId="404"/>
          <ac:spMkLst>
            <pc:docMk/>
            <pc:sldMk cId="4062590363" sldId="331"/>
            <ac:spMk id="2" creationId="{251814A9-C19A-84A8-4DB5-EEB4D40A2F71}"/>
          </ac:spMkLst>
        </pc:spChg>
      </pc:sldChg>
    </pc:docChg>
  </pc:docChgLst>
  <pc:docChgLst>
    <pc:chgData name="Dean R Edstrom JR" userId="986d7cb0-ec66-48ed-a328-f6397119c7a3" providerId="ADAL" clId="{3FB12EA9-60D4-44A1-BBA8-191F3A0AFFE7}"/>
    <pc:docChg chg="modSld sldOrd">
      <pc:chgData name="Dean R Edstrom JR" userId="986d7cb0-ec66-48ed-a328-f6397119c7a3" providerId="ADAL" clId="{3FB12EA9-60D4-44A1-BBA8-191F3A0AFFE7}" dt="2023-10-06T12:24:58.065" v="9"/>
      <pc:docMkLst>
        <pc:docMk/>
      </pc:docMkLst>
      <pc:sldChg chg="modSp mod">
        <pc:chgData name="Dean R Edstrom JR" userId="986d7cb0-ec66-48ed-a328-f6397119c7a3" providerId="ADAL" clId="{3FB12EA9-60D4-44A1-BBA8-191F3A0AFFE7}" dt="2023-10-06T12:24:50.948" v="7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3FB12EA9-60D4-44A1-BBA8-191F3A0AFFE7}" dt="2023-10-06T12:24:50.948" v="7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ord">
        <pc:chgData name="Dean R Edstrom JR" userId="986d7cb0-ec66-48ed-a328-f6397119c7a3" providerId="ADAL" clId="{3FB12EA9-60D4-44A1-BBA8-191F3A0AFFE7}" dt="2023-10-06T12:24:58.065" v="9"/>
        <pc:sldMkLst>
          <pc:docMk/>
          <pc:sldMk cId="932117474" sldId="328"/>
        </pc:sldMkLst>
      </pc:sldChg>
    </pc:docChg>
  </pc:docChgLst>
  <pc:docChgLst>
    <pc:chgData name="Dean R Edstrom JR" userId="986d7cb0-ec66-48ed-a328-f6397119c7a3" providerId="ADAL" clId="{A7C57033-FC04-4FDE-A3B2-BA9B0321FBAA}"/>
    <pc:docChg chg="modSld">
      <pc:chgData name="Dean R Edstrom JR" userId="986d7cb0-ec66-48ed-a328-f6397119c7a3" providerId="ADAL" clId="{A7C57033-FC04-4FDE-A3B2-BA9B0321FBAA}" dt="2023-09-15T16:29:49.826" v="0"/>
      <pc:docMkLst>
        <pc:docMk/>
      </pc:docMkLst>
      <pc:sldChg chg="modSp mod">
        <pc:chgData name="Dean R Edstrom JR" userId="986d7cb0-ec66-48ed-a328-f6397119c7a3" providerId="ADAL" clId="{A7C57033-FC04-4FDE-A3B2-BA9B0321FBAA}" dt="2023-09-15T16:29:49.826" v="0"/>
        <pc:sldMkLst>
          <pc:docMk/>
          <pc:sldMk cId="2662965817" sldId="329"/>
        </pc:sldMkLst>
        <pc:spChg chg="mod">
          <ac:chgData name="Dean R Edstrom JR" userId="986d7cb0-ec66-48ed-a328-f6397119c7a3" providerId="ADAL" clId="{A7C57033-FC04-4FDE-A3B2-BA9B0321FBAA}" dt="2023-09-15T16:29:49.826" v="0"/>
          <ac:spMkLst>
            <pc:docMk/>
            <pc:sldMk cId="2662965817" sldId="329"/>
            <ac:spMk id="5" creationId="{3D4DCDBA-46A4-A844-875E-FBE6F380A467}"/>
          </ac:spMkLst>
        </pc:spChg>
      </pc:sldChg>
    </pc:docChg>
  </pc:docChgLst>
  <pc:docChgLst>
    <pc:chgData name="Dean R Edstrom JR" userId="986d7cb0-ec66-48ed-a328-f6397119c7a3" providerId="ADAL" clId="{661D6D85-8B58-410E-99F8-670F60E6160B}"/>
    <pc:docChg chg="custSel modSld">
      <pc:chgData name="Dean R Edstrom JR" userId="986d7cb0-ec66-48ed-a328-f6397119c7a3" providerId="ADAL" clId="{661D6D85-8B58-410E-99F8-670F60E6160B}" dt="2024-03-08T17:18:29.162" v="445"/>
      <pc:docMkLst>
        <pc:docMk/>
      </pc:docMkLst>
      <pc:sldChg chg="addSp modSp mod">
        <pc:chgData name="Dean R Edstrom JR" userId="986d7cb0-ec66-48ed-a328-f6397119c7a3" providerId="ADAL" clId="{661D6D85-8B58-410E-99F8-670F60E6160B}" dt="2024-03-08T17:14:01.174" v="408" actId="14100"/>
        <pc:sldMkLst>
          <pc:docMk/>
          <pc:sldMk cId="1989597527" sldId="294"/>
        </pc:sldMkLst>
        <pc:picChg chg="add mod">
          <ac:chgData name="Dean R Edstrom JR" userId="986d7cb0-ec66-48ed-a328-f6397119c7a3" providerId="ADAL" clId="{661D6D85-8B58-410E-99F8-670F60E6160B}" dt="2024-03-08T17:14:01.174" v="408" actId="14100"/>
          <ac:picMkLst>
            <pc:docMk/>
            <pc:sldMk cId="1989597527" sldId="294"/>
            <ac:picMk id="5" creationId="{1236BD56-75C6-B97E-FA14-C9B769B3AFCC}"/>
          </ac:picMkLst>
        </pc:picChg>
      </pc:sldChg>
      <pc:sldChg chg="addSp modSp mod">
        <pc:chgData name="Dean R Edstrom JR" userId="986d7cb0-ec66-48ed-a328-f6397119c7a3" providerId="ADAL" clId="{661D6D85-8B58-410E-99F8-670F60E6160B}" dt="2024-03-08T17:16:33.155" v="423" actId="1037"/>
        <pc:sldMkLst>
          <pc:docMk/>
          <pc:sldMk cId="922885218" sldId="329"/>
        </pc:sldMkLst>
        <pc:spChg chg="mod">
          <ac:chgData name="Dean R Edstrom JR" userId="986d7cb0-ec66-48ed-a328-f6397119c7a3" providerId="ADAL" clId="{661D6D85-8B58-410E-99F8-670F60E6160B}" dt="2024-03-08T17:15:46.639" v="413" actId="20577"/>
          <ac:spMkLst>
            <pc:docMk/>
            <pc:sldMk cId="922885218" sldId="329"/>
            <ac:spMk id="2" creationId="{CBF63AA5-DB6B-D82F-A94E-7AB7CE2BF9E6}"/>
          </ac:spMkLst>
        </pc:spChg>
        <pc:picChg chg="add mod">
          <ac:chgData name="Dean R Edstrom JR" userId="986d7cb0-ec66-48ed-a328-f6397119c7a3" providerId="ADAL" clId="{661D6D85-8B58-410E-99F8-670F60E6160B}" dt="2024-03-08T17:16:33.155" v="423" actId="1037"/>
          <ac:picMkLst>
            <pc:docMk/>
            <pc:sldMk cId="922885218" sldId="329"/>
            <ac:picMk id="8" creationId="{A139C155-C656-014A-7088-D7B02EEDCF94}"/>
          </ac:picMkLst>
        </pc:picChg>
      </pc:sldChg>
      <pc:sldChg chg="modSp mod">
        <pc:chgData name="Dean R Edstrom JR" userId="986d7cb0-ec66-48ed-a328-f6397119c7a3" providerId="ADAL" clId="{661D6D85-8B58-410E-99F8-670F60E6160B}" dt="2024-03-08T17:17:50.644" v="441" actId="15"/>
        <pc:sldMkLst>
          <pc:docMk/>
          <pc:sldMk cId="2090058247" sldId="331"/>
        </pc:sldMkLst>
        <pc:spChg chg="mod">
          <ac:chgData name="Dean R Edstrom JR" userId="986d7cb0-ec66-48ed-a328-f6397119c7a3" providerId="ADAL" clId="{661D6D85-8B58-410E-99F8-670F60E6160B}" dt="2024-03-08T17:17:50.644" v="441" actId="15"/>
          <ac:spMkLst>
            <pc:docMk/>
            <pc:sldMk cId="2090058247" sldId="331"/>
            <ac:spMk id="2" creationId="{BF4DBB6C-FB78-C478-F156-C56BCE34607F}"/>
          </ac:spMkLst>
        </pc:spChg>
        <pc:picChg chg="mod">
          <ac:chgData name="Dean R Edstrom JR" userId="986d7cb0-ec66-48ed-a328-f6397119c7a3" providerId="ADAL" clId="{661D6D85-8B58-410E-99F8-670F60E6160B}" dt="2024-03-08T17:11:09.085" v="152" actId="1076"/>
          <ac:picMkLst>
            <pc:docMk/>
            <pc:sldMk cId="2090058247" sldId="331"/>
            <ac:picMk id="9" creationId="{FDBF8094-A10B-E01B-C16E-6C0718EF47BD}"/>
          </ac:picMkLst>
        </pc:picChg>
      </pc:sldChg>
      <pc:sldChg chg="addSp modSp mod">
        <pc:chgData name="Dean R Edstrom JR" userId="986d7cb0-ec66-48ed-a328-f6397119c7a3" providerId="ADAL" clId="{661D6D85-8B58-410E-99F8-670F60E6160B}" dt="2024-03-08T17:18:29.162" v="445"/>
        <pc:sldMkLst>
          <pc:docMk/>
          <pc:sldMk cId="3897069374" sldId="336"/>
        </pc:sldMkLst>
        <pc:spChg chg="mod">
          <ac:chgData name="Dean R Edstrom JR" userId="986d7cb0-ec66-48ed-a328-f6397119c7a3" providerId="ADAL" clId="{661D6D85-8B58-410E-99F8-670F60E6160B}" dt="2024-03-08T17:18:29.162" v="445"/>
          <ac:spMkLst>
            <pc:docMk/>
            <pc:sldMk cId="3897069374" sldId="336"/>
            <ac:spMk id="2" creationId="{DF78F961-07EE-0752-7D3A-AFED24191B50}"/>
          </ac:spMkLst>
        </pc:spChg>
        <pc:spChg chg="mod">
          <ac:chgData name="Dean R Edstrom JR" userId="986d7cb0-ec66-48ed-a328-f6397119c7a3" providerId="ADAL" clId="{661D6D85-8B58-410E-99F8-670F60E6160B}" dt="2024-03-08T16:59:11.128" v="47" actId="5793"/>
          <ac:spMkLst>
            <pc:docMk/>
            <pc:sldMk cId="3897069374" sldId="336"/>
            <ac:spMk id="3" creationId="{937964C0-9F38-2A02-1359-9AE1B656D54D}"/>
          </ac:spMkLst>
        </pc:spChg>
        <pc:picChg chg="add mod">
          <ac:chgData name="Dean R Edstrom JR" userId="986d7cb0-ec66-48ed-a328-f6397119c7a3" providerId="ADAL" clId="{661D6D85-8B58-410E-99F8-670F60E6160B}" dt="2024-03-08T17:12:52.570" v="290" actId="1036"/>
          <ac:picMkLst>
            <pc:docMk/>
            <pc:sldMk cId="3897069374" sldId="336"/>
            <ac:picMk id="7" creationId="{484AB80F-73CA-D42D-017D-06DD3288426D}"/>
          </ac:picMkLst>
        </pc:picChg>
      </pc:sldChg>
    </pc:docChg>
  </pc:docChgLst>
  <pc:docChgLst>
    <pc:chgData name="Dean R Edstrom JR" userId="986d7cb0-ec66-48ed-a328-f6397119c7a3" providerId="ADAL" clId="{66BBAF56-B5E1-437E-8725-2E3B5D3FB8C1}"/>
    <pc:docChg chg="custSel addSld delSld modSld sldOrd">
      <pc:chgData name="Dean R Edstrom JR" userId="986d7cb0-ec66-48ed-a328-f6397119c7a3" providerId="ADAL" clId="{66BBAF56-B5E1-437E-8725-2E3B5D3FB8C1}" dt="2023-12-08T15:46:13.673" v="4006" actId="1037"/>
      <pc:docMkLst>
        <pc:docMk/>
      </pc:docMkLst>
      <pc:sldChg chg="modSp mod">
        <pc:chgData name="Dean R Edstrom JR" userId="986d7cb0-ec66-48ed-a328-f6397119c7a3" providerId="ADAL" clId="{66BBAF56-B5E1-437E-8725-2E3B5D3FB8C1}" dt="2023-12-08T14:19:25.358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6BBAF56-B5E1-437E-8725-2E3B5D3FB8C1}" dt="2023-12-08T14:19:25.358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1150496349" sldId="325"/>
        </pc:sldMkLst>
      </pc:sldChg>
      <pc:sldChg chg="modSp new mod ord">
        <pc:chgData name="Dean R Edstrom JR" userId="986d7cb0-ec66-48ed-a328-f6397119c7a3" providerId="ADAL" clId="{66BBAF56-B5E1-437E-8725-2E3B5D3FB8C1}" dt="2023-12-08T15:11:44.814" v="2973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66BBAF56-B5E1-437E-8725-2E3B5D3FB8C1}" dt="2023-12-08T15:11:44.814" v="2973" actId="20577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66BBAF56-B5E1-437E-8725-2E3B5D3FB8C1}" dt="2023-12-08T15:05:34.854" v="2282" actId="20577"/>
          <ac:spMkLst>
            <pc:docMk/>
            <pc:sldMk cId="922885218" sldId="329"/>
            <ac:spMk id="3" creationId="{BC722C2A-E34A-86F2-9C06-B4D8F1031B9F}"/>
          </ac:spMkLst>
        </pc:spChg>
        <pc:spChg chg="mod">
          <ac:chgData name="Dean R Edstrom JR" userId="986d7cb0-ec66-48ed-a328-f6397119c7a3" providerId="ADAL" clId="{66BBAF56-B5E1-437E-8725-2E3B5D3FB8C1}" dt="2023-12-08T14:24:13.349" v="314"/>
          <ac:spMkLst>
            <pc:docMk/>
            <pc:sldMk cId="922885218" sldId="329"/>
            <ac:spMk id="5" creationId="{71A7C379-0CB4-3BEE-878E-FC8072C6824B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2662965817" sldId="329"/>
        </pc:sldMkLst>
      </pc:sldChg>
      <pc:sldChg chg="modSp new mod ord">
        <pc:chgData name="Dean R Edstrom JR" userId="986d7cb0-ec66-48ed-a328-f6397119c7a3" providerId="ADAL" clId="{66BBAF56-B5E1-437E-8725-2E3B5D3FB8C1}" dt="2023-12-08T14:56:09.936" v="2037" actId="207"/>
        <pc:sldMkLst>
          <pc:docMk/>
          <pc:sldMk cId="1545852870" sldId="330"/>
        </pc:sldMkLst>
        <pc:spChg chg="mod">
          <ac:chgData name="Dean R Edstrom JR" userId="986d7cb0-ec66-48ed-a328-f6397119c7a3" providerId="ADAL" clId="{66BBAF56-B5E1-437E-8725-2E3B5D3FB8C1}" dt="2023-12-08T14:56:09.936" v="2037" actId="207"/>
          <ac:spMkLst>
            <pc:docMk/>
            <pc:sldMk cId="1545852870" sldId="330"/>
            <ac:spMk id="2" creationId="{D0E28250-1F81-04F8-4C1A-4A58E6B54B79}"/>
          </ac:spMkLst>
        </pc:spChg>
        <pc:spChg chg="mod">
          <ac:chgData name="Dean R Edstrom JR" userId="986d7cb0-ec66-48ed-a328-f6397119c7a3" providerId="ADAL" clId="{66BBAF56-B5E1-437E-8725-2E3B5D3FB8C1}" dt="2023-12-08T14:35:30.842" v="801" actId="20577"/>
          <ac:spMkLst>
            <pc:docMk/>
            <pc:sldMk cId="1545852870" sldId="330"/>
            <ac:spMk id="3" creationId="{7CF03388-884A-C20D-7D81-8F6F0DFF3A1B}"/>
          </ac:spMkLst>
        </pc:spChg>
        <pc:spChg chg="mod">
          <ac:chgData name="Dean R Edstrom JR" userId="986d7cb0-ec66-48ed-a328-f6397119c7a3" providerId="ADAL" clId="{66BBAF56-B5E1-437E-8725-2E3B5D3FB8C1}" dt="2023-12-08T14:42:08.510" v="1321"/>
          <ac:spMkLst>
            <pc:docMk/>
            <pc:sldMk cId="1545852870" sldId="330"/>
            <ac:spMk id="5" creationId="{943DC889-BEF2-A0DF-46D9-966FD19B4EAC}"/>
          </ac:spMkLst>
        </pc:spChg>
      </pc:sldChg>
      <pc:sldChg chg="modSp new mod">
        <pc:chgData name="Dean R Edstrom JR" userId="986d7cb0-ec66-48ed-a328-f6397119c7a3" providerId="ADAL" clId="{66BBAF56-B5E1-437E-8725-2E3B5D3FB8C1}" dt="2023-12-08T15:41:24.531" v="3932"/>
        <pc:sldMkLst>
          <pc:docMk/>
          <pc:sldMk cId="2090058247" sldId="331"/>
        </pc:sldMkLst>
        <pc:spChg chg="mod">
          <ac:chgData name="Dean R Edstrom JR" userId="986d7cb0-ec66-48ed-a328-f6397119c7a3" providerId="ADAL" clId="{66BBAF56-B5E1-437E-8725-2E3B5D3FB8C1}" dt="2023-12-08T15:05:07.193" v="2262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66BBAF56-B5E1-437E-8725-2E3B5D3FB8C1}" dt="2023-12-08T14:52:32.952" v="1910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66BBAF56-B5E1-437E-8725-2E3B5D3FB8C1}" dt="2023-12-08T15:41:24.531" v="3932"/>
          <ac:spMkLst>
            <pc:docMk/>
            <pc:sldMk cId="2090058247" sldId="331"/>
            <ac:spMk id="5" creationId="{9DB8CF17-7A91-8472-FD8E-FBCC5CC9BD75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4062590363" sldId="331"/>
        </pc:sldMkLst>
      </pc:sldChg>
      <pc:sldChg chg="addSp modSp new mod">
        <pc:chgData name="Dean R Edstrom JR" userId="986d7cb0-ec66-48ed-a328-f6397119c7a3" providerId="ADAL" clId="{66BBAF56-B5E1-437E-8725-2E3B5D3FB8C1}" dt="2023-12-08T15:46:13.673" v="4006" actId="1037"/>
        <pc:sldMkLst>
          <pc:docMk/>
          <pc:sldMk cId="1738351940" sldId="332"/>
        </pc:sldMkLst>
        <pc:spChg chg="mod ord">
          <ac:chgData name="Dean R Edstrom JR" userId="986d7cb0-ec66-48ed-a328-f6397119c7a3" providerId="ADAL" clId="{66BBAF56-B5E1-437E-8725-2E3B5D3FB8C1}" dt="2023-12-08T15:44:12.854" v="3976" actId="20577"/>
          <ac:spMkLst>
            <pc:docMk/>
            <pc:sldMk cId="1738351940" sldId="332"/>
            <ac:spMk id="2" creationId="{E7F2A1B2-4B97-8BD9-623A-1FDC810E0522}"/>
          </ac:spMkLst>
        </pc:spChg>
        <pc:spChg chg="mod">
          <ac:chgData name="Dean R Edstrom JR" userId="986d7cb0-ec66-48ed-a328-f6397119c7a3" providerId="ADAL" clId="{66BBAF56-B5E1-437E-8725-2E3B5D3FB8C1}" dt="2023-12-08T15:12:37.324" v="2995" actId="20577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66BBAF56-B5E1-437E-8725-2E3B5D3FB8C1}" dt="2023-12-08T15:37:50.090" v="3804"/>
          <ac:spMkLst>
            <pc:docMk/>
            <pc:sldMk cId="1738351940" sldId="332"/>
            <ac:spMk id="5" creationId="{EA3DCEF0-4D03-5B09-7EEA-3AD436CE8594}"/>
          </ac:spMkLst>
        </pc:spChg>
        <pc:picChg chg="add mod ord">
          <ac:chgData name="Dean R Edstrom JR" userId="986d7cb0-ec66-48ed-a328-f6397119c7a3" providerId="ADAL" clId="{66BBAF56-B5E1-437E-8725-2E3B5D3FB8C1}" dt="2023-12-08T15:46:13.673" v="4006" actId="1037"/>
          <ac:picMkLst>
            <pc:docMk/>
            <pc:sldMk cId="1738351940" sldId="332"/>
            <ac:picMk id="8" creationId="{FB2DFEDB-2611-50A1-2864-E15BB0C76222}"/>
          </ac:picMkLst>
        </pc:picChg>
      </pc:sldChg>
      <pc:sldChg chg="modSp new mod">
        <pc:chgData name="Dean R Edstrom JR" userId="986d7cb0-ec66-48ed-a328-f6397119c7a3" providerId="ADAL" clId="{66BBAF56-B5E1-437E-8725-2E3B5D3FB8C1}" dt="2023-12-08T15:37:54.273" v="3805"/>
        <pc:sldMkLst>
          <pc:docMk/>
          <pc:sldMk cId="2226604135" sldId="333"/>
        </pc:sldMkLst>
        <pc:spChg chg="mod">
          <ac:chgData name="Dean R Edstrom JR" userId="986d7cb0-ec66-48ed-a328-f6397119c7a3" providerId="ADAL" clId="{66BBAF56-B5E1-437E-8725-2E3B5D3FB8C1}" dt="2023-12-08T15:37:41.851" v="3803" actId="20577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66BBAF56-B5E1-437E-8725-2E3B5D3FB8C1}" dt="2023-12-08T15:28:32.991" v="3125" actId="20577"/>
          <ac:spMkLst>
            <pc:docMk/>
            <pc:sldMk cId="2226604135" sldId="333"/>
            <ac:spMk id="3" creationId="{DC287A19-B768-A504-BF41-598768A1CF69}"/>
          </ac:spMkLst>
        </pc:spChg>
        <pc:spChg chg="mod">
          <ac:chgData name="Dean R Edstrom JR" userId="986d7cb0-ec66-48ed-a328-f6397119c7a3" providerId="ADAL" clId="{66BBAF56-B5E1-437E-8725-2E3B5D3FB8C1}" dt="2023-12-08T15:37:54.273" v="3805"/>
          <ac:spMkLst>
            <pc:docMk/>
            <pc:sldMk cId="2226604135" sldId="333"/>
            <ac:spMk id="5" creationId="{94626169-BE78-F0CE-5660-FFE7691FCB75}"/>
          </ac:spMkLst>
        </pc:spChg>
      </pc:sldChg>
    </pc:docChg>
  </pc:docChgLst>
  <pc:docChgLst>
    <pc:chgData name="Dean R Edstrom JR" userId="986d7cb0-ec66-48ed-a328-f6397119c7a3" providerId="ADAL" clId="{418FCBBA-131E-41D0-A33F-C41752FDF0E0}"/>
    <pc:docChg chg="custSel delSld modSld">
      <pc:chgData name="Dean R Edstrom JR" userId="986d7cb0-ec66-48ed-a328-f6397119c7a3" providerId="ADAL" clId="{418FCBBA-131E-41D0-A33F-C41752FDF0E0}" dt="2024-05-03T14:30:54.972" v="788" actId="20577"/>
      <pc:docMkLst>
        <pc:docMk/>
      </pc:docMkLst>
      <pc:sldChg chg="modSp mod">
        <pc:chgData name="Dean R Edstrom JR" userId="986d7cb0-ec66-48ed-a328-f6397119c7a3" providerId="ADAL" clId="{418FCBBA-131E-41D0-A33F-C41752FDF0E0}" dt="2024-05-03T14:16:40.075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18FCBBA-131E-41D0-A33F-C41752FDF0E0}" dt="2024-05-03T14:16:40.075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418FCBBA-131E-41D0-A33F-C41752FDF0E0}" dt="2024-05-03T14:30:54.972" v="788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418FCBBA-131E-41D0-A33F-C41752FDF0E0}" dt="2024-05-03T14:30:54.972" v="788" actId="20577"/>
          <ac:spMkLst>
            <pc:docMk/>
            <pc:sldMk cId="922885218" sldId="329"/>
            <ac:spMk id="2" creationId="{CBF63AA5-DB6B-D82F-A94E-7AB7CE2BF9E6}"/>
          </ac:spMkLst>
        </pc:spChg>
        <pc:picChg chg="mod">
          <ac:chgData name="Dean R Edstrom JR" userId="986d7cb0-ec66-48ed-a328-f6397119c7a3" providerId="ADAL" clId="{418FCBBA-131E-41D0-A33F-C41752FDF0E0}" dt="2024-05-03T14:30:34.500" v="753" actId="1036"/>
          <ac:picMkLst>
            <pc:docMk/>
            <pc:sldMk cId="922885218" sldId="329"/>
            <ac:picMk id="7" creationId="{A69645AD-757D-6A68-0E89-2911AB4F9627}"/>
          </ac:picMkLst>
        </pc:picChg>
      </pc:sldChg>
      <pc:sldChg chg="del">
        <pc:chgData name="Dean R Edstrom JR" userId="986d7cb0-ec66-48ed-a328-f6397119c7a3" providerId="ADAL" clId="{418FCBBA-131E-41D0-A33F-C41752FDF0E0}" dt="2024-05-03T14:28:35.812" v="674" actId="47"/>
        <pc:sldMkLst>
          <pc:docMk/>
          <pc:sldMk cId="2090058247" sldId="331"/>
        </pc:sldMkLst>
      </pc:sldChg>
      <pc:sldChg chg="modSp mod">
        <pc:chgData name="Dean R Edstrom JR" userId="986d7cb0-ec66-48ed-a328-f6397119c7a3" providerId="ADAL" clId="{418FCBBA-131E-41D0-A33F-C41752FDF0E0}" dt="2024-05-03T14:29:04.079" v="682" actId="20577"/>
        <pc:sldMkLst>
          <pc:docMk/>
          <pc:sldMk cId="3897069374" sldId="336"/>
        </pc:sldMkLst>
        <pc:spChg chg="mod">
          <ac:chgData name="Dean R Edstrom JR" userId="986d7cb0-ec66-48ed-a328-f6397119c7a3" providerId="ADAL" clId="{418FCBBA-131E-41D0-A33F-C41752FDF0E0}" dt="2024-05-03T14:29:04.079" v="682" actId="20577"/>
          <ac:spMkLst>
            <pc:docMk/>
            <pc:sldMk cId="3897069374" sldId="336"/>
            <ac:spMk id="2" creationId="{DF78F961-07EE-0752-7D3A-AFED24191B50}"/>
          </ac:spMkLst>
        </pc:spChg>
        <pc:picChg chg="mod">
          <ac:chgData name="Dean R Edstrom JR" userId="986d7cb0-ec66-48ed-a328-f6397119c7a3" providerId="ADAL" clId="{418FCBBA-131E-41D0-A33F-C41752FDF0E0}" dt="2024-05-03T14:28:14.516" v="672" actId="1038"/>
          <ac:picMkLst>
            <pc:docMk/>
            <pc:sldMk cId="3897069374" sldId="336"/>
            <ac:picMk id="11" creationId="{2FA2D758-9324-C810-1754-8CAEC3424301}"/>
          </ac:picMkLst>
        </pc:picChg>
      </pc:sldChg>
      <pc:sldChg chg="delSp modSp mod">
        <pc:chgData name="Dean R Edstrom JR" userId="986d7cb0-ec66-48ed-a328-f6397119c7a3" providerId="ADAL" clId="{418FCBBA-131E-41D0-A33F-C41752FDF0E0}" dt="2024-05-03T14:25:42.992" v="543" actId="20577"/>
        <pc:sldMkLst>
          <pc:docMk/>
          <pc:sldMk cId="3482671832" sldId="337"/>
        </pc:sldMkLst>
        <pc:spChg chg="mod">
          <ac:chgData name="Dean R Edstrom JR" userId="986d7cb0-ec66-48ed-a328-f6397119c7a3" providerId="ADAL" clId="{418FCBBA-131E-41D0-A33F-C41752FDF0E0}" dt="2024-05-03T14:25:42.992" v="543" actId="20577"/>
          <ac:spMkLst>
            <pc:docMk/>
            <pc:sldMk cId="3482671832" sldId="337"/>
            <ac:spMk id="2" creationId="{C27FCE95-2275-21C7-95C7-9B8BF724D643}"/>
          </ac:spMkLst>
        </pc:spChg>
        <pc:spChg chg="mod">
          <ac:chgData name="Dean R Edstrom JR" userId="986d7cb0-ec66-48ed-a328-f6397119c7a3" providerId="ADAL" clId="{418FCBBA-131E-41D0-A33F-C41752FDF0E0}" dt="2024-05-03T14:22:02.620" v="323" actId="20577"/>
          <ac:spMkLst>
            <pc:docMk/>
            <pc:sldMk cId="3482671832" sldId="337"/>
            <ac:spMk id="3" creationId="{D1A750AF-0E13-CB48-C594-0B0A6ACEBBBC}"/>
          </ac:spMkLst>
        </pc:spChg>
        <pc:picChg chg="del">
          <ac:chgData name="Dean R Edstrom JR" userId="986d7cb0-ec66-48ed-a328-f6397119c7a3" providerId="ADAL" clId="{418FCBBA-131E-41D0-A33F-C41752FDF0E0}" dt="2024-05-03T14:20:09.668" v="214" actId="478"/>
          <ac:picMkLst>
            <pc:docMk/>
            <pc:sldMk cId="3482671832" sldId="337"/>
            <ac:picMk id="10" creationId="{D1200B9D-8543-5EA9-79A4-EBF3C2145EB2}"/>
          </ac:picMkLst>
        </pc:picChg>
      </pc:sldChg>
      <pc:sldChg chg="del">
        <pc:chgData name="Dean R Edstrom JR" userId="986d7cb0-ec66-48ed-a328-f6397119c7a3" providerId="ADAL" clId="{418FCBBA-131E-41D0-A33F-C41752FDF0E0}" dt="2024-05-03T14:28:30.931" v="673" actId="47"/>
        <pc:sldMkLst>
          <pc:docMk/>
          <pc:sldMk cId="1384226128" sldId="339"/>
        </pc:sldMkLst>
      </pc:sldChg>
    </pc:docChg>
  </pc:docChgLst>
  <pc:docChgLst>
    <pc:chgData name="Dean R Edstrom JR" userId="986d7cb0-ec66-48ed-a328-f6397119c7a3" providerId="ADAL" clId="{69BBE79E-313F-45F5-B48C-61D80D3BD682}"/>
    <pc:docChg chg="custSel modSld">
      <pc:chgData name="Dean R Edstrom JR" userId="986d7cb0-ec66-48ed-a328-f6397119c7a3" providerId="ADAL" clId="{69BBE79E-313F-45F5-B48C-61D80D3BD682}" dt="2024-05-17T16:24:10.571" v="39" actId="14100"/>
      <pc:docMkLst>
        <pc:docMk/>
      </pc:docMkLst>
      <pc:sldChg chg="addSp modSp mod">
        <pc:chgData name="Dean R Edstrom JR" userId="986d7cb0-ec66-48ed-a328-f6397119c7a3" providerId="ADAL" clId="{69BBE79E-313F-45F5-B48C-61D80D3BD682}" dt="2024-05-17T16:24:10.571" v="39" actId="14100"/>
        <pc:sldMkLst>
          <pc:docMk/>
          <pc:sldMk cId="922885218" sldId="329"/>
        </pc:sldMkLst>
        <pc:spChg chg="mod">
          <ac:chgData name="Dean R Edstrom JR" userId="986d7cb0-ec66-48ed-a328-f6397119c7a3" providerId="ADAL" clId="{69BBE79E-313F-45F5-B48C-61D80D3BD682}" dt="2024-05-17T16:23:54.512" v="33" actId="20577"/>
          <ac:spMkLst>
            <pc:docMk/>
            <pc:sldMk cId="922885218" sldId="329"/>
            <ac:spMk id="2" creationId="{CBF63AA5-DB6B-D82F-A94E-7AB7CE2BF9E6}"/>
          </ac:spMkLst>
        </pc:spChg>
        <pc:picChg chg="add mod">
          <ac:chgData name="Dean R Edstrom JR" userId="986d7cb0-ec66-48ed-a328-f6397119c7a3" providerId="ADAL" clId="{69BBE79E-313F-45F5-B48C-61D80D3BD682}" dt="2024-05-17T16:03:44.485" v="2" actId="1076"/>
          <ac:picMkLst>
            <pc:docMk/>
            <pc:sldMk cId="922885218" sldId="329"/>
            <ac:picMk id="8" creationId="{58C93960-3F37-A00C-232A-83C6AEB40B9F}"/>
          </ac:picMkLst>
        </pc:picChg>
        <pc:picChg chg="add mod">
          <ac:chgData name="Dean R Edstrom JR" userId="986d7cb0-ec66-48ed-a328-f6397119c7a3" providerId="ADAL" clId="{69BBE79E-313F-45F5-B48C-61D80D3BD682}" dt="2024-05-17T16:24:10.571" v="39" actId="14100"/>
          <ac:picMkLst>
            <pc:docMk/>
            <pc:sldMk cId="922885218" sldId="329"/>
            <ac:picMk id="10" creationId="{2B3B4D64-6F65-1BD4-2AB2-DD4E9F9BA7ED}"/>
          </ac:picMkLst>
        </pc:picChg>
      </pc:sldChg>
      <pc:sldChg chg="addSp delSp modSp mod">
        <pc:chgData name="Dean R Edstrom JR" userId="986d7cb0-ec66-48ed-a328-f6397119c7a3" providerId="ADAL" clId="{69BBE79E-313F-45F5-B48C-61D80D3BD682}" dt="2024-05-17T16:18:28.361" v="26" actId="166"/>
        <pc:sldMkLst>
          <pc:docMk/>
          <pc:sldMk cId="3897069374" sldId="336"/>
        </pc:sldMkLst>
        <pc:picChg chg="add del mod ord">
          <ac:chgData name="Dean R Edstrom JR" userId="986d7cb0-ec66-48ed-a328-f6397119c7a3" providerId="ADAL" clId="{69BBE79E-313F-45F5-B48C-61D80D3BD682}" dt="2024-05-17T16:16:22.163" v="11" actId="21"/>
          <ac:picMkLst>
            <pc:docMk/>
            <pc:sldMk cId="3897069374" sldId="336"/>
            <ac:picMk id="9" creationId="{B9D52AF1-B676-4EFE-F41B-60E7D00BFF85}"/>
          </ac:picMkLst>
        </pc:picChg>
        <pc:picChg chg="add mod">
          <ac:chgData name="Dean R Edstrom JR" userId="986d7cb0-ec66-48ed-a328-f6397119c7a3" providerId="ADAL" clId="{69BBE79E-313F-45F5-B48C-61D80D3BD682}" dt="2024-05-17T16:18:21.366" v="25" actId="1076"/>
          <ac:picMkLst>
            <pc:docMk/>
            <pc:sldMk cId="3897069374" sldId="336"/>
            <ac:picMk id="11" creationId="{360F337E-4358-5FA2-3ADF-032B0AD46449}"/>
          </ac:picMkLst>
        </pc:picChg>
        <pc:picChg chg="add mod ord">
          <ac:chgData name="Dean R Edstrom JR" userId="986d7cb0-ec66-48ed-a328-f6397119c7a3" providerId="ADAL" clId="{69BBE79E-313F-45F5-B48C-61D80D3BD682}" dt="2024-05-17T16:18:28.361" v="26" actId="166"/>
          <ac:picMkLst>
            <pc:docMk/>
            <pc:sldMk cId="3897069374" sldId="336"/>
            <ac:picMk id="13" creationId="{1FA75707-ADA0-0BFE-0F0A-D20C997897B6}"/>
          </ac:picMkLst>
        </pc:picChg>
      </pc:sldChg>
    </pc:docChg>
  </pc:docChgLst>
  <pc:docChgLst>
    <pc:chgData name="Dean R Edstrom JR" userId="986d7cb0-ec66-48ed-a328-f6397119c7a3" providerId="ADAL" clId="{7D4C9F60-6500-41B3-B2B7-F0EA6DDAD227}"/>
    <pc:docChg chg="undo custSel addSld delSld modSld sldOrd">
      <pc:chgData name="Dean R Edstrom JR" userId="986d7cb0-ec66-48ed-a328-f6397119c7a3" providerId="ADAL" clId="{7D4C9F60-6500-41B3-B2B7-F0EA6DDAD227}" dt="2023-10-06T15:39:01.605" v="1471"/>
      <pc:docMkLst>
        <pc:docMk/>
      </pc:docMkLst>
      <pc:sldChg chg="del">
        <pc:chgData name="Dean R Edstrom JR" userId="986d7cb0-ec66-48ed-a328-f6397119c7a3" providerId="ADAL" clId="{7D4C9F60-6500-41B3-B2B7-F0EA6DDAD227}" dt="2023-10-06T14:34:47.947" v="0" actId="47"/>
        <pc:sldMkLst>
          <pc:docMk/>
          <pc:sldMk cId="2855328309" sldId="324"/>
        </pc:sldMkLst>
      </pc:sldChg>
      <pc:sldChg chg="delSp modSp mod">
        <pc:chgData name="Dean R Edstrom JR" userId="986d7cb0-ec66-48ed-a328-f6397119c7a3" providerId="ADAL" clId="{7D4C9F60-6500-41B3-B2B7-F0EA6DDAD227}" dt="2023-10-06T15:28:39.907" v="1334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7D4C9F60-6500-41B3-B2B7-F0EA6DDAD227}" dt="2023-10-06T15:28:39.907" v="1334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7D4C9F60-6500-41B3-B2B7-F0EA6DDAD227}" dt="2023-10-06T14:35:41.782" v="64" actId="478"/>
          <ac:picMkLst>
            <pc:docMk/>
            <pc:sldMk cId="1150496349" sldId="325"/>
            <ac:picMk id="9" creationId="{A168993D-DFD7-1025-F8A2-21E838050F9C}"/>
          </ac:picMkLst>
        </pc:picChg>
      </pc:sldChg>
      <pc:sldChg chg="modSp mod">
        <pc:chgData name="Dean R Edstrom JR" userId="986d7cb0-ec66-48ed-a328-f6397119c7a3" providerId="ADAL" clId="{7D4C9F60-6500-41B3-B2B7-F0EA6DDAD227}" dt="2023-10-06T15:22:05.389" v="111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7D4C9F60-6500-41B3-B2B7-F0EA6DDAD227}" dt="2023-10-06T15:22:05.389" v="111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modSp new mod ord">
        <pc:chgData name="Dean R Edstrom JR" userId="986d7cb0-ec66-48ed-a328-f6397119c7a3" providerId="ADAL" clId="{7D4C9F60-6500-41B3-B2B7-F0EA6DDAD227}" dt="2023-10-06T15:39:01.605" v="1471"/>
        <pc:sldMkLst>
          <pc:docMk/>
          <pc:sldMk cId="860460932" sldId="330"/>
        </pc:sldMkLst>
        <pc:spChg chg="mod">
          <ac:chgData name="Dean R Edstrom JR" userId="986d7cb0-ec66-48ed-a328-f6397119c7a3" providerId="ADAL" clId="{7D4C9F60-6500-41B3-B2B7-F0EA6DDAD227}" dt="2023-10-06T15:38:33.029" v="1470"/>
          <ac:spMkLst>
            <pc:docMk/>
            <pc:sldMk cId="860460932" sldId="330"/>
            <ac:spMk id="2" creationId="{8EAB321B-F346-32A1-7F20-65479CFCF045}"/>
          </ac:spMkLst>
        </pc:spChg>
        <pc:spChg chg="mod">
          <ac:chgData name="Dean R Edstrom JR" userId="986d7cb0-ec66-48ed-a328-f6397119c7a3" providerId="ADAL" clId="{7D4C9F60-6500-41B3-B2B7-F0EA6DDAD227}" dt="2023-10-06T14:59:32.411" v="554" actId="20577"/>
          <ac:spMkLst>
            <pc:docMk/>
            <pc:sldMk cId="860460932" sldId="330"/>
            <ac:spMk id="3" creationId="{AC14564F-C327-F76F-BE6F-AE4B03487616}"/>
          </ac:spMkLst>
        </pc:spChg>
        <pc:spChg chg="mod">
          <ac:chgData name="Dean R Edstrom JR" userId="986d7cb0-ec66-48ed-a328-f6397119c7a3" providerId="ADAL" clId="{7D4C9F60-6500-41B3-B2B7-F0EA6DDAD227}" dt="2023-10-06T15:39:01.605" v="1471"/>
          <ac:spMkLst>
            <pc:docMk/>
            <pc:sldMk cId="860460932" sldId="330"/>
            <ac:spMk id="5" creationId="{D192195B-B395-0648-9182-B879EE024788}"/>
          </ac:spMkLst>
        </pc:spChg>
      </pc:sldChg>
    </pc:docChg>
  </pc:docChgLst>
  <pc:docChgLst>
    <pc:chgData name="Dean R Edstrom JR" userId="986d7cb0-ec66-48ed-a328-f6397119c7a3" providerId="ADAL" clId="{99ECFEDB-4D43-472D-937E-C367F41DB2C4}"/>
    <pc:docChg chg="undo custSel addSld modSld">
      <pc:chgData name="Dean R Edstrom JR" userId="986d7cb0-ec66-48ed-a328-f6397119c7a3" providerId="ADAL" clId="{99ECFEDB-4D43-472D-937E-C367F41DB2C4}" dt="2023-09-15T14:13:27.636" v="571" actId="20577"/>
      <pc:docMkLst>
        <pc:docMk/>
      </pc:docMkLst>
      <pc:sldChg chg="modSp mod">
        <pc:chgData name="Dean R Edstrom JR" userId="986d7cb0-ec66-48ed-a328-f6397119c7a3" providerId="ADAL" clId="{99ECFEDB-4D43-472D-937E-C367F41DB2C4}" dt="2023-09-15T13:32:35.860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99ECFEDB-4D43-472D-937E-C367F41DB2C4}" dt="2023-09-15T13:32:35.860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99ECFEDB-4D43-472D-937E-C367F41DB2C4}" dt="2023-09-15T14:13:27.636" v="571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99ECFEDB-4D43-472D-937E-C367F41DB2C4}" dt="2023-09-15T14:13:27.636" v="571" actId="20577"/>
          <ac:spMkLst>
            <pc:docMk/>
            <pc:sldMk cId="2855328309" sldId="324"/>
            <ac:spMk id="2" creationId="{9E296C0A-1A50-2DBF-955C-2D05210CC27A}"/>
          </ac:spMkLst>
        </pc:spChg>
        <pc:spChg chg="add del mod">
          <ac:chgData name="Dean R Edstrom JR" userId="986d7cb0-ec66-48ed-a328-f6397119c7a3" providerId="ADAL" clId="{99ECFEDB-4D43-472D-937E-C367F41DB2C4}" dt="2023-09-15T14:02:52.262" v="294" actId="478"/>
          <ac:spMkLst>
            <pc:docMk/>
            <pc:sldMk cId="2855328309" sldId="324"/>
            <ac:spMk id="7" creationId="{5D3D6F02-D68A-BF71-3D3D-93409641B765}"/>
          </ac:spMkLst>
        </pc:spChg>
        <pc:spChg chg="add del mod">
          <ac:chgData name="Dean R Edstrom JR" userId="986d7cb0-ec66-48ed-a328-f6397119c7a3" providerId="ADAL" clId="{99ECFEDB-4D43-472D-937E-C367F41DB2C4}" dt="2023-09-15T14:03:32.820" v="305" actId="1036"/>
          <ac:spMkLst>
            <pc:docMk/>
            <pc:sldMk cId="2855328309" sldId="324"/>
            <ac:spMk id="9" creationId="{BDE93D88-20C6-5CF2-107C-EBD558961012}"/>
          </ac:spMkLst>
        </pc:spChg>
        <pc:spChg chg="add del mod">
          <ac:chgData name="Dean R Edstrom JR" userId="986d7cb0-ec66-48ed-a328-f6397119c7a3" providerId="ADAL" clId="{99ECFEDB-4D43-472D-937E-C367F41DB2C4}" dt="2023-09-15T14:03:42.555" v="306" actId="478"/>
          <ac:spMkLst>
            <pc:docMk/>
            <pc:sldMk cId="2855328309" sldId="324"/>
            <ac:spMk id="11" creationId="{426FDAB8-FA5C-7F31-69DB-F1C54087C74F}"/>
          </ac:spMkLst>
        </pc:spChg>
        <pc:spChg chg="add del mod">
          <ac:chgData name="Dean R Edstrom JR" userId="986d7cb0-ec66-48ed-a328-f6397119c7a3" providerId="ADAL" clId="{99ECFEDB-4D43-472D-937E-C367F41DB2C4}" dt="2023-09-15T14:03:04.725" v="297" actId="1035"/>
          <ac:spMkLst>
            <pc:docMk/>
            <pc:sldMk cId="2855328309" sldId="324"/>
            <ac:spMk id="12" creationId="{6DDF4C1B-FD89-FE93-D7F3-246E6BBF42A2}"/>
          </ac:spMkLst>
        </pc:spChg>
        <pc:picChg chg="del">
          <ac:chgData name="Dean R Edstrom JR" userId="986d7cb0-ec66-48ed-a328-f6397119c7a3" providerId="ADAL" clId="{99ECFEDB-4D43-472D-937E-C367F41DB2C4}" dt="2023-09-15T14:01:46.234" v="277" actId="478"/>
          <ac:picMkLst>
            <pc:docMk/>
            <pc:sldMk cId="2855328309" sldId="324"/>
            <ac:picMk id="10" creationId="{6528F0EE-1715-BEA9-606F-8FE398CDC6D3}"/>
          </ac:picMkLst>
        </pc:picChg>
        <pc:picChg chg="add del mod">
          <ac:chgData name="Dean R Edstrom JR" userId="986d7cb0-ec66-48ed-a328-f6397119c7a3" providerId="ADAL" clId="{99ECFEDB-4D43-472D-937E-C367F41DB2C4}" dt="2023-09-15T14:02:02.104" v="284" actId="22"/>
          <ac:picMkLst>
            <pc:docMk/>
            <pc:sldMk cId="2855328309" sldId="324"/>
            <ac:picMk id="13" creationId="{DDA1DC2F-357A-AFBC-D607-B52A3C7A3F40}"/>
          </ac:picMkLst>
        </pc:picChg>
        <pc:picChg chg="add mod ord">
          <ac:chgData name="Dean R Edstrom JR" userId="986d7cb0-ec66-48ed-a328-f6397119c7a3" providerId="ADAL" clId="{99ECFEDB-4D43-472D-937E-C367F41DB2C4}" dt="2023-09-15T14:02:23.711" v="290" actId="167"/>
          <ac:picMkLst>
            <pc:docMk/>
            <pc:sldMk cId="2855328309" sldId="324"/>
            <ac:picMk id="15" creationId="{BC825878-4629-E07F-431B-EC88A0679716}"/>
          </ac:picMkLst>
        </pc:picChg>
      </pc:sldChg>
      <pc:sldChg chg="modSp mod">
        <pc:chgData name="Dean R Edstrom JR" userId="986d7cb0-ec66-48ed-a328-f6397119c7a3" providerId="ADAL" clId="{99ECFEDB-4D43-472D-937E-C367F41DB2C4}" dt="2023-09-15T14:12:26.476" v="569" actId="255"/>
        <pc:sldMkLst>
          <pc:docMk/>
          <pc:sldMk cId="1150496349" sldId="325"/>
        </pc:sldMkLst>
        <pc:spChg chg="mod">
          <ac:chgData name="Dean R Edstrom JR" userId="986d7cb0-ec66-48ed-a328-f6397119c7a3" providerId="ADAL" clId="{99ECFEDB-4D43-472D-937E-C367F41DB2C4}" dt="2023-09-15T14:12:26.476" v="569" actId="255"/>
          <ac:spMkLst>
            <pc:docMk/>
            <pc:sldMk cId="1150496349" sldId="325"/>
            <ac:spMk id="2" creationId="{1A6ABCB8-A90E-F668-CDE7-6C8A469F1D40}"/>
          </ac:spMkLst>
        </pc:spChg>
      </pc:sldChg>
      <pc:sldChg chg="modSp new mod">
        <pc:chgData name="Dean R Edstrom JR" userId="986d7cb0-ec66-48ed-a328-f6397119c7a3" providerId="ADAL" clId="{99ECFEDB-4D43-472D-937E-C367F41DB2C4}" dt="2023-09-15T14:10:17.586" v="544" actId="1036"/>
        <pc:sldMkLst>
          <pc:docMk/>
          <pc:sldMk cId="2662965817" sldId="329"/>
        </pc:sldMkLst>
        <pc:spChg chg="mod">
          <ac:chgData name="Dean R Edstrom JR" userId="986d7cb0-ec66-48ed-a328-f6397119c7a3" providerId="ADAL" clId="{99ECFEDB-4D43-472D-937E-C367F41DB2C4}" dt="2023-09-15T14:10:17.586" v="544" actId="1036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99ECFEDB-4D43-472D-937E-C367F41DB2C4}" dt="2023-09-15T13:40:48.895" v="241" actId="5793"/>
          <ac:spMkLst>
            <pc:docMk/>
            <pc:sldMk cId="2662965817" sldId="329"/>
            <ac:spMk id="3" creationId="{BF130C8D-F196-BC30-86F1-C6310007E0F0}"/>
          </ac:spMkLst>
        </pc:spChg>
      </pc:sldChg>
    </pc:docChg>
  </pc:docChgLst>
  <pc:docChgLst>
    <pc:chgData name="Dean R Edstrom JR" userId="986d7cb0-ec66-48ed-a328-f6397119c7a3" providerId="ADAL" clId="{E936142B-DC5A-4B1B-8ABF-533C42EAC835}"/>
    <pc:docChg chg="undo custSel addSld delSld modSld">
      <pc:chgData name="Dean R Edstrom JR" userId="986d7cb0-ec66-48ed-a328-f6397119c7a3" providerId="ADAL" clId="{E936142B-DC5A-4B1B-8ABF-533C42EAC835}" dt="2024-04-19T15:57:42.356" v="400" actId="20577"/>
      <pc:docMkLst>
        <pc:docMk/>
      </pc:docMkLst>
      <pc:sldChg chg="addSp delSp modSp mod">
        <pc:chgData name="Dean R Edstrom JR" userId="986d7cb0-ec66-48ed-a328-f6397119c7a3" providerId="ADAL" clId="{E936142B-DC5A-4B1B-8ABF-533C42EAC835}" dt="2024-04-19T15:55:23.106" v="301" actId="404"/>
        <pc:sldMkLst>
          <pc:docMk/>
          <pc:sldMk cId="922885218" sldId="329"/>
        </pc:sldMkLst>
        <pc:spChg chg="mod">
          <ac:chgData name="Dean R Edstrom JR" userId="986d7cb0-ec66-48ed-a328-f6397119c7a3" providerId="ADAL" clId="{E936142B-DC5A-4B1B-8ABF-533C42EAC835}" dt="2024-04-19T15:55:23.106" v="301" actId="404"/>
          <ac:spMkLst>
            <pc:docMk/>
            <pc:sldMk cId="922885218" sldId="329"/>
            <ac:spMk id="2" creationId="{CBF63AA5-DB6B-D82F-A94E-7AB7CE2BF9E6}"/>
          </ac:spMkLst>
        </pc:spChg>
        <pc:spChg chg="del">
          <ac:chgData name="Dean R Edstrom JR" userId="986d7cb0-ec66-48ed-a328-f6397119c7a3" providerId="ADAL" clId="{E936142B-DC5A-4B1B-8ABF-533C42EAC835}" dt="2024-04-19T15:53:32.768" v="206" actId="478"/>
          <ac:spMkLst>
            <pc:docMk/>
            <pc:sldMk cId="922885218" sldId="329"/>
            <ac:spMk id="16" creationId="{8CD96453-78EB-C423-D265-580D656E4989}"/>
          </ac:spMkLst>
        </pc:spChg>
        <pc:picChg chg="add mod">
          <ac:chgData name="Dean R Edstrom JR" userId="986d7cb0-ec66-48ed-a328-f6397119c7a3" providerId="ADAL" clId="{E936142B-DC5A-4B1B-8ABF-533C42EAC835}" dt="2024-04-19T15:55:08.480" v="297" actId="14100"/>
          <ac:picMkLst>
            <pc:docMk/>
            <pc:sldMk cId="922885218" sldId="329"/>
            <ac:picMk id="7" creationId="{A69645AD-757D-6A68-0E89-2911AB4F9627}"/>
          </ac:picMkLst>
        </pc:picChg>
        <pc:picChg chg="del">
          <ac:chgData name="Dean R Edstrom JR" userId="986d7cb0-ec66-48ed-a328-f6397119c7a3" providerId="ADAL" clId="{E936142B-DC5A-4B1B-8ABF-533C42EAC835}" dt="2024-04-19T15:51:01.173" v="201" actId="478"/>
          <ac:picMkLst>
            <pc:docMk/>
            <pc:sldMk cId="922885218" sldId="329"/>
            <ac:picMk id="13" creationId="{F5A816E3-26D1-72B1-350B-FFB755E45CDC}"/>
          </ac:picMkLst>
        </pc:picChg>
        <pc:picChg chg="del">
          <ac:chgData name="Dean R Edstrom JR" userId="986d7cb0-ec66-48ed-a328-f6397119c7a3" providerId="ADAL" clId="{E936142B-DC5A-4B1B-8ABF-533C42EAC835}" dt="2024-04-19T15:51:03.583" v="202" actId="478"/>
          <ac:picMkLst>
            <pc:docMk/>
            <pc:sldMk cId="922885218" sldId="329"/>
            <ac:picMk id="15" creationId="{7FE26BB4-12C0-7AF6-53F4-7707B194E325}"/>
          </ac:picMkLst>
        </pc:picChg>
      </pc:sldChg>
      <pc:sldChg chg="modSp mod">
        <pc:chgData name="Dean R Edstrom JR" userId="986d7cb0-ec66-48ed-a328-f6397119c7a3" providerId="ADAL" clId="{E936142B-DC5A-4B1B-8ABF-533C42EAC835}" dt="2024-04-19T15:23:42.839" v="67" actId="20577"/>
        <pc:sldMkLst>
          <pc:docMk/>
          <pc:sldMk cId="3897069374" sldId="336"/>
        </pc:sldMkLst>
        <pc:spChg chg="mod">
          <ac:chgData name="Dean R Edstrom JR" userId="986d7cb0-ec66-48ed-a328-f6397119c7a3" providerId="ADAL" clId="{E936142B-DC5A-4B1B-8ABF-533C42EAC835}" dt="2024-04-19T15:23:42.839" v="67" actId="20577"/>
          <ac:spMkLst>
            <pc:docMk/>
            <pc:sldMk cId="3897069374" sldId="336"/>
            <ac:spMk id="2" creationId="{DF78F961-07EE-0752-7D3A-AFED24191B50}"/>
          </ac:spMkLst>
        </pc:spChg>
      </pc:sldChg>
      <pc:sldChg chg="modSp mod">
        <pc:chgData name="Dean R Edstrom JR" userId="986d7cb0-ec66-48ed-a328-f6397119c7a3" providerId="ADAL" clId="{E936142B-DC5A-4B1B-8ABF-533C42EAC835}" dt="2024-04-19T15:56:19.922" v="337" actId="20577"/>
        <pc:sldMkLst>
          <pc:docMk/>
          <pc:sldMk cId="3482671832" sldId="337"/>
        </pc:sldMkLst>
        <pc:spChg chg="mod">
          <ac:chgData name="Dean R Edstrom JR" userId="986d7cb0-ec66-48ed-a328-f6397119c7a3" providerId="ADAL" clId="{E936142B-DC5A-4B1B-8ABF-533C42EAC835}" dt="2024-04-19T15:56:19.922" v="337" actId="20577"/>
          <ac:spMkLst>
            <pc:docMk/>
            <pc:sldMk cId="3482671832" sldId="337"/>
            <ac:spMk id="2" creationId="{C27FCE95-2275-21C7-95C7-9B8BF724D643}"/>
          </ac:spMkLst>
        </pc:spChg>
      </pc:sldChg>
      <pc:sldChg chg="addSp delSp modSp new del mod">
        <pc:chgData name="Dean R Edstrom JR" userId="986d7cb0-ec66-48ed-a328-f6397119c7a3" providerId="ADAL" clId="{E936142B-DC5A-4B1B-8ABF-533C42EAC835}" dt="2024-04-19T15:41:55.022" v="200" actId="47"/>
        <pc:sldMkLst>
          <pc:docMk/>
          <pc:sldMk cId="1714196326" sldId="338"/>
        </pc:sldMkLst>
        <pc:spChg chg="del mod">
          <ac:chgData name="Dean R Edstrom JR" userId="986d7cb0-ec66-48ed-a328-f6397119c7a3" providerId="ADAL" clId="{E936142B-DC5A-4B1B-8ABF-533C42EAC835}" dt="2024-04-19T15:22:58.476" v="48" actId="22"/>
          <ac:spMkLst>
            <pc:docMk/>
            <pc:sldMk cId="1714196326" sldId="338"/>
            <ac:spMk id="2" creationId="{D9408D55-D719-B6F3-9436-9739752F5FD3}"/>
          </ac:spMkLst>
        </pc:spChg>
        <pc:spChg chg="mod">
          <ac:chgData name="Dean R Edstrom JR" userId="986d7cb0-ec66-48ed-a328-f6397119c7a3" providerId="ADAL" clId="{E936142B-DC5A-4B1B-8ABF-533C42EAC835}" dt="2024-04-19T15:21:21.763" v="22" actId="20577"/>
          <ac:spMkLst>
            <pc:docMk/>
            <pc:sldMk cId="1714196326" sldId="338"/>
            <ac:spMk id="3" creationId="{4DE82A09-DE5B-4D99-9E21-310E54938DBA}"/>
          </ac:spMkLst>
        </pc:spChg>
        <pc:spChg chg="mod">
          <ac:chgData name="Dean R Edstrom JR" userId="986d7cb0-ec66-48ed-a328-f6397119c7a3" providerId="ADAL" clId="{E936142B-DC5A-4B1B-8ABF-533C42EAC835}" dt="2024-04-19T15:39:14.224" v="148"/>
          <ac:spMkLst>
            <pc:docMk/>
            <pc:sldMk cId="1714196326" sldId="338"/>
            <ac:spMk id="5" creationId="{93354D8E-B9CC-C138-86E3-44D7438EE75E}"/>
          </ac:spMkLst>
        </pc:spChg>
        <pc:spChg chg="add mod">
          <ac:chgData name="Dean R Edstrom JR" userId="986d7cb0-ec66-48ed-a328-f6397119c7a3" providerId="ADAL" clId="{E936142B-DC5A-4B1B-8ABF-533C42EAC835}" dt="2024-04-19T15:41:23.360" v="193" actId="21"/>
          <ac:spMkLst>
            <pc:docMk/>
            <pc:sldMk cId="1714196326" sldId="338"/>
            <ac:spMk id="10" creationId="{5A92FC86-ADAA-4345-0A38-22C2A3D4A53D}"/>
          </ac:spMkLst>
        </pc:spChg>
        <pc:picChg chg="add del mod ord">
          <ac:chgData name="Dean R Edstrom JR" userId="986d7cb0-ec66-48ed-a328-f6397119c7a3" providerId="ADAL" clId="{E936142B-DC5A-4B1B-8ABF-533C42EAC835}" dt="2024-04-19T15:41:23.360" v="193" actId="21"/>
          <ac:picMkLst>
            <pc:docMk/>
            <pc:sldMk cId="1714196326" sldId="338"/>
            <ac:picMk id="8" creationId="{BFE8BF01-34FC-D796-186D-7CDE6786C0D8}"/>
          </ac:picMkLst>
        </pc:picChg>
      </pc:sldChg>
      <pc:sldChg chg="addSp modSp new mod">
        <pc:chgData name="Dean R Edstrom JR" userId="986d7cb0-ec66-48ed-a328-f6397119c7a3" providerId="ADAL" clId="{E936142B-DC5A-4B1B-8ABF-533C42EAC835}" dt="2024-04-19T15:57:42.356" v="400" actId="20577"/>
        <pc:sldMkLst>
          <pc:docMk/>
          <pc:sldMk cId="1384226128" sldId="339"/>
        </pc:sldMkLst>
        <pc:spChg chg="mod">
          <ac:chgData name="Dean R Edstrom JR" userId="986d7cb0-ec66-48ed-a328-f6397119c7a3" providerId="ADAL" clId="{E936142B-DC5A-4B1B-8ABF-533C42EAC835}" dt="2024-04-19T15:57:42.356" v="400" actId="20577"/>
          <ac:spMkLst>
            <pc:docMk/>
            <pc:sldMk cId="1384226128" sldId="339"/>
            <ac:spMk id="2" creationId="{CC209830-0AF1-AD2B-95C0-1C85B6137619}"/>
          </ac:spMkLst>
        </pc:spChg>
        <pc:spChg chg="mod">
          <ac:chgData name="Dean R Edstrom JR" userId="986d7cb0-ec66-48ed-a328-f6397119c7a3" providerId="ADAL" clId="{E936142B-DC5A-4B1B-8ABF-533C42EAC835}" dt="2024-04-19T15:36:23.283" v="90" actId="20577"/>
          <ac:spMkLst>
            <pc:docMk/>
            <pc:sldMk cId="1384226128" sldId="339"/>
            <ac:spMk id="3" creationId="{E1F1AC33-4B5C-B0E3-A1F7-9CA4919D2452}"/>
          </ac:spMkLst>
        </pc:spChg>
        <pc:spChg chg="mod">
          <ac:chgData name="Dean R Edstrom JR" userId="986d7cb0-ec66-48ed-a328-f6397119c7a3" providerId="ADAL" clId="{E936142B-DC5A-4B1B-8ABF-533C42EAC835}" dt="2024-04-19T15:39:21.485" v="149"/>
          <ac:spMkLst>
            <pc:docMk/>
            <pc:sldMk cId="1384226128" sldId="339"/>
            <ac:spMk id="5" creationId="{D6BF9080-0E7C-2977-C9A0-C8492591DE69}"/>
          </ac:spMkLst>
        </pc:spChg>
        <pc:picChg chg="add mod">
          <ac:chgData name="Dean R Edstrom JR" userId="986d7cb0-ec66-48ed-a328-f6397119c7a3" providerId="ADAL" clId="{E936142B-DC5A-4B1B-8ABF-533C42EAC835}" dt="2024-04-19T15:39:02.885" v="147" actId="1076"/>
          <ac:picMkLst>
            <pc:docMk/>
            <pc:sldMk cId="1384226128" sldId="339"/>
            <ac:picMk id="8" creationId="{C9185006-EC8E-B1DF-4AA5-4A547F97DC67}"/>
          </ac:picMkLst>
        </pc:picChg>
      </pc:sldChg>
      <pc:sldChg chg="addSp delSp modSp new del mod">
        <pc:chgData name="Dean R Edstrom JR" userId="986d7cb0-ec66-48ed-a328-f6397119c7a3" providerId="ADAL" clId="{E936142B-DC5A-4B1B-8ABF-533C42EAC835}" dt="2024-04-19T15:55:30.825" v="302" actId="47"/>
        <pc:sldMkLst>
          <pc:docMk/>
          <pc:sldMk cId="3071137190" sldId="340"/>
        </pc:sldMkLst>
        <pc:spChg chg="mod">
          <ac:chgData name="Dean R Edstrom JR" userId="986d7cb0-ec66-48ed-a328-f6397119c7a3" providerId="ADAL" clId="{E936142B-DC5A-4B1B-8ABF-533C42EAC835}" dt="2024-04-19T15:41:15.001" v="192" actId="5793"/>
          <ac:spMkLst>
            <pc:docMk/>
            <pc:sldMk cId="3071137190" sldId="340"/>
            <ac:spMk id="2" creationId="{C21A2723-4E83-B52D-5DBA-DD7B2637ABE4}"/>
          </ac:spMkLst>
        </pc:spChg>
        <pc:spChg chg="mod">
          <ac:chgData name="Dean R Edstrom JR" userId="986d7cb0-ec66-48ed-a328-f6397119c7a3" providerId="ADAL" clId="{E936142B-DC5A-4B1B-8ABF-533C42EAC835}" dt="2024-04-19T15:41:00.406" v="171" actId="20577"/>
          <ac:spMkLst>
            <pc:docMk/>
            <pc:sldMk cId="3071137190" sldId="340"/>
            <ac:spMk id="3" creationId="{46FD8EE8-1CF2-7D0E-A77D-CD06A15DDAD4}"/>
          </ac:spMkLst>
        </pc:spChg>
        <pc:spChg chg="mod">
          <ac:chgData name="Dean R Edstrom JR" userId="986d7cb0-ec66-48ed-a328-f6397119c7a3" providerId="ADAL" clId="{E936142B-DC5A-4B1B-8ABF-533C42EAC835}" dt="2024-04-19T15:41:52.741" v="199"/>
          <ac:spMkLst>
            <pc:docMk/>
            <pc:sldMk cId="3071137190" sldId="340"/>
            <ac:spMk id="5" creationId="{4B5433FC-73C7-F5C2-6EDF-200C2BAF19B0}"/>
          </ac:spMkLst>
        </pc:spChg>
        <pc:picChg chg="add del mod">
          <ac:chgData name="Dean R Edstrom JR" userId="986d7cb0-ec66-48ed-a328-f6397119c7a3" providerId="ADAL" clId="{E936142B-DC5A-4B1B-8ABF-533C42EAC835}" dt="2024-04-19T15:53:58.872" v="251" actId="21"/>
          <ac:picMkLst>
            <pc:docMk/>
            <pc:sldMk cId="3071137190" sldId="340"/>
            <ac:picMk id="7" creationId="{570FE6B3-7F37-5C14-4BCB-A291EC46749A}"/>
          </ac:picMkLst>
        </pc:picChg>
      </pc:sldChg>
    </pc:docChg>
  </pc:docChgLst>
  <pc:docChgLst>
    <pc:chgData name="Dean R Edstrom JR" userId="986d7cb0-ec66-48ed-a328-f6397119c7a3" providerId="ADAL" clId="{492C280A-4C60-45C4-8CF4-8475774D78EA}"/>
    <pc:docChg chg="undo custSel addSld delSld modSld">
      <pc:chgData name="Dean R Edstrom JR" userId="986d7cb0-ec66-48ed-a328-f6397119c7a3" providerId="ADAL" clId="{492C280A-4C60-45C4-8CF4-8475774D78EA}" dt="2024-01-26T17:55:33.008" v="3000" actId="20577"/>
      <pc:docMkLst>
        <pc:docMk/>
      </pc:docMkLst>
      <pc:sldChg chg="modSp mod">
        <pc:chgData name="Dean R Edstrom JR" userId="986d7cb0-ec66-48ed-a328-f6397119c7a3" providerId="ADAL" clId="{492C280A-4C60-45C4-8CF4-8475774D78EA}" dt="2024-01-26T15:01:26.592" v="1754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92C280A-4C60-45C4-8CF4-8475774D78EA}" dt="2024-01-26T15:01:26.592" v="1754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492C280A-4C60-45C4-8CF4-8475774D78EA}" dt="2024-01-19T15:52:53.048" v="911" actId="47"/>
        <pc:sldMkLst>
          <pc:docMk/>
          <pc:sldMk cId="932117474" sldId="328"/>
        </pc:sldMkLst>
      </pc:sldChg>
      <pc:sldChg chg="addSp modSp mod">
        <pc:chgData name="Dean R Edstrom JR" userId="986d7cb0-ec66-48ed-a328-f6397119c7a3" providerId="ADAL" clId="{492C280A-4C60-45C4-8CF4-8475774D78EA}" dt="2024-01-26T15:39:59.201" v="2629" actId="6549"/>
        <pc:sldMkLst>
          <pc:docMk/>
          <pc:sldMk cId="922885218" sldId="329"/>
        </pc:sldMkLst>
        <pc:spChg chg="mod">
          <ac:chgData name="Dean R Edstrom JR" userId="986d7cb0-ec66-48ed-a328-f6397119c7a3" providerId="ADAL" clId="{492C280A-4C60-45C4-8CF4-8475774D78EA}" dt="2024-01-26T15:39:59.201" v="2629" actId="6549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492C280A-4C60-45C4-8CF4-8475774D78EA}" dt="2024-01-19T15:36:51.738" v="752" actId="121"/>
          <ac:spMkLst>
            <pc:docMk/>
            <pc:sldMk cId="922885218" sldId="329"/>
            <ac:spMk id="4" creationId="{F6EAB0FA-E414-AC6C-F20C-A5B5752B779D}"/>
          </ac:spMkLst>
        </pc:spChg>
        <pc:picChg chg="add mod">
          <ac:chgData name="Dean R Edstrom JR" userId="986d7cb0-ec66-48ed-a328-f6397119c7a3" providerId="ADAL" clId="{492C280A-4C60-45C4-8CF4-8475774D78EA}" dt="2024-01-26T15:39:32.462" v="2624" actId="1038"/>
          <ac:picMkLst>
            <pc:docMk/>
            <pc:sldMk cId="922885218" sldId="329"/>
            <ac:picMk id="8" creationId="{B3CB8338-965F-144D-971C-20E2ADB423B8}"/>
          </ac:picMkLst>
        </pc:picChg>
      </pc:sldChg>
      <pc:sldChg chg="modSp mod">
        <pc:chgData name="Dean R Edstrom JR" userId="986d7cb0-ec66-48ed-a328-f6397119c7a3" providerId="ADAL" clId="{492C280A-4C60-45C4-8CF4-8475774D78EA}" dt="2024-01-19T15:26:57.342" v="11" actId="121"/>
        <pc:sldMkLst>
          <pc:docMk/>
          <pc:sldMk cId="1545852870" sldId="330"/>
        </pc:sldMkLst>
        <pc:spChg chg="mod">
          <ac:chgData name="Dean R Edstrom JR" userId="986d7cb0-ec66-48ed-a328-f6397119c7a3" providerId="ADAL" clId="{492C280A-4C60-45C4-8CF4-8475774D78EA}" dt="2024-01-19T15:26:57.342" v="11" actId="121"/>
          <ac:spMkLst>
            <pc:docMk/>
            <pc:sldMk cId="1545852870" sldId="330"/>
            <ac:spMk id="4" creationId="{0C92A218-98C7-F027-9736-8BC599D399B2}"/>
          </ac:spMkLst>
        </pc:spChg>
      </pc:sldChg>
      <pc:sldChg chg="addSp delSp modSp mod">
        <pc:chgData name="Dean R Edstrom JR" userId="986d7cb0-ec66-48ed-a328-f6397119c7a3" providerId="ADAL" clId="{492C280A-4C60-45C4-8CF4-8475774D78EA}" dt="2024-01-26T17:55:33.008" v="3000" actId="20577"/>
        <pc:sldMkLst>
          <pc:docMk/>
          <pc:sldMk cId="2090058247" sldId="331"/>
        </pc:sldMkLst>
        <pc:spChg chg="mod">
          <ac:chgData name="Dean R Edstrom JR" userId="986d7cb0-ec66-48ed-a328-f6397119c7a3" providerId="ADAL" clId="{492C280A-4C60-45C4-8CF4-8475774D78EA}" dt="2024-01-26T17:55:33.008" v="3000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492C280A-4C60-45C4-8CF4-8475774D78EA}" dt="2024-01-19T15:29:54.516" v="249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492C280A-4C60-45C4-8CF4-8475774D78EA}" dt="2024-01-19T15:32:34.144" v="445" actId="121"/>
          <ac:spMkLst>
            <pc:docMk/>
            <pc:sldMk cId="2090058247" sldId="331"/>
            <ac:spMk id="4" creationId="{9F75B1CA-9A6F-8E90-59D9-F542FF52FD36}"/>
          </ac:spMkLst>
        </pc:spChg>
        <pc:picChg chg="add mod">
          <ac:chgData name="Dean R Edstrom JR" userId="986d7cb0-ec66-48ed-a328-f6397119c7a3" providerId="ADAL" clId="{492C280A-4C60-45C4-8CF4-8475774D78EA}" dt="2024-01-26T15:05:01.598" v="1838" actId="14100"/>
          <ac:picMkLst>
            <pc:docMk/>
            <pc:sldMk cId="2090058247" sldId="331"/>
            <ac:picMk id="8" creationId="{E5085106-FD9A-EEBB-9DE5-072C43FADC56}"/>
          </ac:picMkLst>
        </pc:picChg>
        <pc:picChg chg="add del mod">
          <ac:chgData name="Dean R Edstrom JR" userId="986d7cb0-ec66-48ed-a328-f6397119c7a3" providerId="ADAL" clId="{492C280A-4C60-45C4-8CF4-8475774D78EA}" dt="2024-01-19T16:01:21.964" v="1242" actId="478"/>
          <ac:picMkLst>
            <pc:docMk/>
            <pc:sldMk cId="2090058247" sldId="331"/>
            <ac:picMk id="8" creationId="{FA563625-CE3A-F095-AF8E-ECC1BFDAC3F2}"/>
          </ac:picMkLst>
        </pc:picChg>
      </pc:sldChg>
      <pc:sldChg chg="addSp delSp modSp mod modClrScheme chgLayout">
        <pc:chgData name="Dean R Edstrom JR" userId="986d7cb0-ec66-48ed-a328-f6397119c7a3" providerId="ADAL" clId="{492C280A-4C60-45C4-8CF4-8475774D78EA}" dt="2024-01-26T15:08:32" v="2037" actId="20577"/>
        <pc:sldMkLst>
          <pc:docMk/>
          <pc:sldMk cId="1738351940" sldId="332"/>
        </pc:sldMkLst>
        <pc:spChg chg="mod">
          <ac:chgData name="Dean R Edstrom JR" userId="986d7cb0-ec66-48ed-a328-f6397119c7a3" providerId="ADAL" clId="{492C280A-4C60-45C4-8CF4-8475774D78EA}" dt="2024-01-26T15:08:32" v="2037" actId="20577"/>
          <ac:spMkLst>
            <pc:docMk/>
            <pc:sldMk cId="1738351940" sldId="332"/>
            <ac:spMk id="2" creationId="{E7F2A1B2-4B97-8BD9-623A-1FDC810E0522}"/>
          </ac:spMkLst>
        </pc:spChg>
        <pc:spChg chg="mod ord">
          <ac:chgData name="Dean R Edstrom JR" userId="986d7cb0-ec66-48ed-a328-f6397119c7a3" providerId="ADAL" clId="{492C280A-4C60-45C4-8CF4-8475774D78EA}" dt="2024-01-19T16:04:40.377" v="1334" actId="313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492C280A-4C60-45C4-8CF4-8475774D78EA}" dt="2024-01-19T16:02:43.734" v="1259" actId="27636"/>
          <ac:spMkLst>
            <pc:docMk/>
            <pc:sldMk cId="1738351940" sldId="332"/>
            <ac:spMk id="4" creationId="{D4875965-263E-320E-4E93-D33F22390483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5" creationId="{EA3DCEF0-4D03-5B09-7EEA-3AD436CE8594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6" creationId="{AD6A53E4-3435-5B27-14FD-CFDE0EFCAA60}"/>
          </ac:spMkLst>
        </pc:spChg>
        <pc:picChg chg="del">
          <ac:chgData name="Dean R Edstrom JR" userId="986d7cb0-ec66-48ed-a328-f6397119c7a3" providerId="ADAL" clId="{492C280A-4C60-45C4-8CF4-8475774D78EA}" dt="2024-01-19T15:38:43.899" v="822" actId="478"/>
          <ac:picMkLst>
            <pc:docMk/>
            <pc:sldMk cId="1738351940" sldId="332"/>
            <ac:picMk id="8" creationId="{FB2DFEDB-2611-50A1-2864-E15BB0C76222}"/>
          </ac:picMkLst>
        </pc:picChg>
        <pc:picChg chg="add del mod">
          <ac:chgData name="Dean R Edstrom JR" userId="986d7cb0-ec66-48ed-a328-f6397119c7a3" providerId="ADAL" clId="{492C280A-4C60-45C4-8CF4-8475774D78EA}" dt="2024-01-19T15:48:35.854" v="838" actId="478"/>
          <ac:picMkLst>
            <pc:docMk/>
            <pc:sldMk cId="1738351940" sldId="332"/>
            <ac:picMk id="9" creationId="{93E6939F-DEDD-2999-E824-D6D858D8F69A}"/>
          </ac:picMkLst>
        </pc:picChg>
        <pc:picChg chg="add mod ord">
          <ac:chgData name="Dean R Edstrom JR" userId="986d7cb0-ec66-48ed-a328-f6397119c7a3" providerId="ADAL" clId="{492C280A-4C60-45C4-8CF4-8475774D78EA}" dt="2024-01-19T16:02:48.902" v="1261" actId="27614"/>
          <ac:picMkLst>
            <pc:docMk/>
            <pc:sldMk cId="1738351940" sldId="332"/>
            <ac:picMk id="11" creationId="{30FE85E2-EB9C-3188-71AD-2BD56F8FE2EE}"/>
          </ac:picMkLst>
        </pc:picChg>
      </pc:sldChg>
      <pc:sldChg chg="modSp mod">
        <pc:chgData name="Dean R Edstrom JR" userId="986d7cb0-ec66-48ed-a328-f6397119c7a3" providerId="ADAL" clId="{492C280A-4C60-45C4-8CF4-8475774D78EA}" dt="2024-01-26T16:54:24.509" v="2984" actId="5793"/>
        <pc:sldMkLst>
          <pc:docMk/>
          <pc:sldMk cId="2226604135" sldId="333"/>
        </pc:sldMkLst>
        <pc:spChg chg="mod">
          <ac:chgData name="Dean R Edstrom JR" userId="986d7cb0-ec66-48ed-a328-f6397119c7a3" providerId="ADAL" clId="{492C280A-4C60-45C4-8CF4-8475774D78EA}" dt="2024-01-26T16:54:24.509" v="2984" actId="5793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492C280A-4C60-45C4-8CF4-8475774D78EA}" dt="2024-01-19T15:52:41.062" v="910" actId="121"/>
          <ac:spMkLst>
            <pc:docMk/>
            <pc:sldMk cId="2226604135" sldId="333"/>
            <ac:spMk id="4" creationId="{179EED23-BEAB-CA8C-B327-34FF14E6D79A}"/>
          </ac:spMkLst>
        </pc:spChg>
      </pc:sldChg>
      <pc:sldChg chg="addSp delSp modSp new mod">
        <pc:chgData name="Dean R Edstrom JR" userId="986d7cb0-ec66-48ed-a328-f6397119c7a3" providerId="ADAL" clId="{492C280A-4C60-45C4-8CF4-8475774D78EA}" dt="2024-01-26T17:23:58.401" v="2986"/>
        <pc:sldMkLst>
          <pc:docMk/>
          <pc:sldMk cId="3347633884" sldId="334"/>
        </pc:sldMkLst>
        <pc:spChg chg="mod">
          <ac:chgData name="Dean R Edstrom JR" userId="986d7cb0-ec66-48ed-a328-f6397119c7a3" providerId="ADAL" clId="{492C280A-4C60-45C4-8CF4-8475774D78EA}" dt="2024-01-26T17:23:58.401" v="2986"/>
          <ac:spMkLst>
            <pc:docMk/>
            <pc:sldMk cId="3347633884" sldId="334"/>
            <ac:spMk id="2" creationId="{ED134761-FAFD-1274-DCFE-A017E8AA32FC}"/>
          </ac:spMkLst>
        </pc:spChg>
        <pc:spChg chg="mod">
          <ac:chgData name="Dean R Edstrom JR" userId="986d7cb0-ec66-48ed-a328-f6397119c7a3" providerId="ADAL" clId="{492C280A-4C60-45C4-8CF4-8475774D78EA}" dt="2024-01-19T15:53:11.090" v="922" actId="20577"/>
          <ac:spMkLst>
            <pc:docMk/>
            <pc:sldMk cId="3347633884" sldId="334"/>
            <ac:spMk id="3" creationId="{FFD44DDA-A06F-14B0-BD0B-6A08B3451D48}"/>
          </ac:spMkLst>
        </pc:spChg>
        <pc:spChg chg="mod">
          <ac:chgData name="Dean R Edstrom JR" userId="986d7cb0-ec66-48ed-a328-f6397119c7a3" providerId="ADAL" clId="{492C280A-4C60-45C4-8CF4-8475774D78EA}" dt="2024-01-19T15:57:22.499" v="1236" actId="121"/>
          <ac:spMkLst>
            <pc:docMk/>
            <pc:sldMk cId="3347633884" sldId="334"/>
            <ac:spMk id="4" creationId="{78C82E8C-94E4-2199-B3AD-A2A5FB71A5D1}"/>
          </ac:spMkLst>
        </pc:spChg>
        <pc:spChg chg="mod">
          <ac:chgData name="Dean R Edstrom JR" userId="986d7cb0-ec66-48ed-a328-f6397119c7a3" providerId="ADAL" clId="{492C280A-4C60-45C4-8CF4-8475774D78EA}" dt="2024-01-26T15:34:41.445" v="2500"/>
          <ac:spMkLst>
            <pc:docMk/>
            <pc:sldMk cId="3347633884" sldId="334"/>
            <ac:spMk id="5" creationId="{DFD31F75-288E-2C48-B8E7-DA465B623B56}"/>
          </ac:spMkLst>
        </pc:spChg>
        <pc:picChg chg="add del mod">
          <ac:chgData name="Dean R Edstrom JR" userId="986d7cb0-ec66-48ed-a328-f6397119c7a3" providerId="ADAL" clId="{492C280A-4C60-45C4-8CF4-8475774D78EA}" dt="2024-01-26T15:37:24.849" v="2588" actId="478"/>
          <ac:picMkLst>
            <pc:docMk/>
            <pc:sldMk cId="3347633884" sldId="334"/>
            <ac:picMk id="8" creationId="{D0EDB57C-7309-691E-F279-BF881112D9FB}"/>
          </ac:picMkLst>
        </pc:picChg>
      </pc:sldChg>
      <pc:sldChg chg="addSp modSp new del mod">
        <pc:chgData name="Dean R Edstrom JR" userId="986d7cb0-ec66-48ed-a328-f6397119c7a3" providerId="ADAL" clId="{492C280A-4C60-45C4-8CF4-8475774D78EA}" dt="2024-01-26T15:34:26.929" v="2499" actId="2696"/>
        <pc:sldMkLst>
          <pc:docMk/>
          <pc:sldMk cId="4241040562" sldId="335"/>
        </pc:sldMkLst>
        <pc:spChg chg="mod">
          <ac:chgData name="Dean R Edstrom JR" userId="986d7cb0-ec66-48ed-a328-f6397119c7a3" providerId="ADAL" clId="{492C280A-4C60-45C4-8CF4-8475774D78EA}" dt="2024-01-26T15:31:17.134" v="2498" actId="5793"/>
          <ac:spMkLst>
            <pc:docMk/>
            <pc:sldMk cId="4241040562" sldId="335"/>
            <ac:spMk id="2" creationId="{14763210-615F-D1AE-91FA-7A003BDE9024}"/>
          </ac:spMkLst>
        </pc:spChg>
        <pc:spChg chg="mod">
          <ac:chgData name="Dean R Edstrom JR" userId="986d7cb0-ec66-48ed-a328-f6397119c7a3" providerId="ADAL" clId="{492C280A-4C60-45C4-8CF4-8475774D78EA}" dt="2024-01-26T15:14:48.873" v="2229" actId="20577"/>
          <ac:spMkLst>
            <pc:docMk/>
            <pc:sldMk cId="4241040562" sldId="335"/>
            <ac:spMk id="3" creationId="{A10F8FEF-7979-E19F-BB7D-2084A45AF299}"/>
          </ac:spMkLst>
        </pc:spChg>
        <pc:picChg chg="add mod">
          <ac:chgData name="Dean R Edstrom JR" userId="986d7cb0-ec66-48ed-a328-f6397119c7a3" providerId="ADAL" clId="{492C280A-4C60-45C4-8CF4-8475774D78EA}" dt="2024-01-26T15:18:14.440" v="2293" actId="1035"/>
          <ac:picMkLst>
            <pc:docMk/>
            <pc:sldMk cId="4241040562" sldId="335"/>
            <ac:picMk id="8" creationId="{F025FA7D-6607-D4F7-A385-70D08E458A95}"/>
          </ac:picMkLst>
        </pc:picChg>
      </pc:sldChg>
    </pc:docChg>
  </pc:docChgLst>
  <pc:docChgLst>
    <pc:chgData name="Dean R Edstrom JR" userId="986d7cb0-ec66-48ed-a328-f6397119c7a3" providerId="ADAL" clId="{0DCF5778-F462-46EA-A4CB-8964B62EADC0}"/>
    <pc:docChg chg="undo custSel addSld delSld modSld sldOrd">
      <pc:chgData name="Dean R Edstrom JR" userId="986d7cb0-ec66-48ed-a328-f6397119c7a3" providerId="ADAL" clId="{0DCF5778-F462-46EA-A4CB-8964B62EADC0}" dt="2023-08-25T15:58:27.589" v="2125"/>
      <pc:docMkLst>
        <pc:docMk/>
      </pc:docMkLst>
      <pc:sldChg chg="addSp delSp modSp mod">
        <pc:chgData name="Dean R Edstrom JR" userId="986d7cb0-ec66-48ed-a328-f6397119c7a3" providerId="ADAL" clId="{0DCF5778-F462-46EA-A4CB-8964B62EADC0}" dt="2023-08-25T15:57:28.951" v="2121" actId="1035"/>
        <pc:sldMkLst>
          <pc:docMk/>
          <pc:sldMk cId="2855328309" sldId="324"/>
        </pc:sldMkLst>
        <pc:spChg chg="mod ord">
          <ac:chgData name="Dean R Edstrom JR" userId="986d7cb0-ec66-48ed-a328-f6397119c7a3" providerId="ADAL" clId="{0DCF5778-F462-46EA-A4CB-8964B62EADC0}" dt="2023-08-25T15:57:28.951" v="2121" actId="1035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0DCF5778-F462-46EA-A4CB-8964B62EADC0}" dt="2023-08-25T15:35:52.737" v="373" actId="207"/>
          <ac:spMkLst>
            <pc:docMk/>
            <pc:sldMk cId="2855328309" sldId="324"/>
            <ac:spMk id="12" creationId="{6DDF4C1B-FD89-FE93-D7F3-246E6BBF42A2}"/>
          </ac:spMkLst>
        </pc:spChg>
        <pc:picChg chg="add del mod">
          <ac:chgData name="Dean R Edstrom JR" userId="986d7cb0-ec66-48ed-a328-f6397119c7a3" providerId="ADAL" clId="{0DCF5778-F462-46EA-A4CB-8964B62EADC0}" dt="2023-08-25T15:31:43.801" v="161" actId="478"/>
          <ac:picMkLst>
            <pc:docMk/>
            <pc:sldMk cId="2855328309" sldId="324"/>
            <ac:picMk id="8" creationId="{56D100A9-48EF-9DC2-69A1-6324159E01C5}"/>
          </ac:picMkLst>
        </pc:picChg>
        <pc:picChg chg="add mod">
          <ac:chgData name="Dean R Edstrom JR" userId="986d7cb0-ec66-48ed-a328-f6397119c7a3" providerId="ADAL" clId="{0DCF5778-F462-46EA-A4CB-8964B62EADC0}" dt="2023-08-25T15:32:36.669" v="166" actId="1076"/>
          <ac:picMkLst>
            <pc:docMk/>
            <pc:sldMk cId="2855328309" sldId="324"/>
            <ac:picMk id="10" creationId="{6528F0EE-1715-BEA9-606F-8FE398CDC6D3}"/>
          </ac:picMkLst>
        </pc:picChg>
        <pc:picChg chg="del">
          <ac:chgData name="Dean R Edstrom JR" userId="986d7cb0-ec66-48ed-a328-f6397119c7a3" providerId="ADAL" clId="{0DCF5778-F462-46EA-A4CB-8964B62EADC0}" dt="2023-08-25T15:31:25.768" v="158" actId="478"/>
          <ac:picMkLst>
            <pc:docMk/>
            <pc:sldMk cId="2855328309" sldId="324"/>
            <ac:picMk id="11" creationId="{1555B98B-F7E7-1770-7716-9420882713D2}"/>
          </ac:picMkLst>
        </pc:picChg>
        <pc:picChg chg="del">
          <ac:chgData name="Dean R Edstrom JR" userId="986d7cb0-ec66-48ed-a328-f6397119c7a3" providerId="ADAL" clId="{0DCF5778-F462-46EA-A4CB-8964B62EADC0}" dt="2023-08-25T14:51:05.172" v="137" actId="478"/>
          <ac:picMkLst>
            <pc:docMk/>
            <pc:sldMk cId="2855328309" sldId="324"/>
            <ac:picMk id="13" creationId="{54B9CC86-52BD-F9A4-4037-09CCDEB5072F}"/>
          </ac:picMkLst>
        </pc:picChg>
      </pc:sldChg>
      <pc:sldChg chg="delSp modSp mod">
        <pc:chgData name="Dean R Edstrom JR" userId="986d7cb0-ec66-48ed-a328-f6397119c7a3" providerId="ADAL" clId="{0DCF5778-F462-46EA-A4CB-8964B62EADC0}" dt="2023-08-25T15:56:03.475" v="2041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0DCF5778-F462-46EA-A4CB-8964B62EADC0}" dt="2023-08-25T15:56:03.475" v="2041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0DCF5778-F462-46EA-A4CB-8964B62EADC0}" dt="2023-08-25T15:41:38.722" v="757" actId="478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0DCF5778-F462-46EA-A4CB-8964B62EADC0}" dt="2023-08-25T15:41:36.810" v="756" actId="478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mod">
        <pc:chgData name="Dean R Edstrom JR" userId="986d7cb0-ec66-48ed-a328-f6397119c7a3" providerId="ADAL" clId="{0DCF5778-F462-46EA-A4CB-8964B62EADC0}" dt="2023-08-25T15:57:56.844" v="2123" actId="14"/>
        <pc:sldMkLst>
          <pc:docMk/>
          <pc:sldMk cId="1189748897" sldId="326"/>
        </pc:sldMkLst>
        <pc:spChg chg="mod">
          <ac:chgData name="Dean R Edstrom JR" userId="986d7cb0-ec66-48ed-a328-f6397119c7a3" providerId="ADAL" clId="{0DCF5778-F462-46EA-A4CB-8964B62EADC0}" dt="2023-08-25T15:57:56.844" v="2123" actId="14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0DCF5778-F462-46EA-A4CB-8964B62EADC0}" dt="2023-08-25T15:53:49.447" v="1837" actId="20577"/>
          <ac:spMkLst>
            <pc:docMk/>
            <pc:sldMk cId="1189748897" sldId="326"/>
            <ac:spMk id="3" creationId="{CA70561C-1866-97FB-3D57-EB167D5A100F}"/>
          </ac:spMkLst>
        </pc:spChg>
      </pc:sldChg>
      <pc:sldChg chg="modSp new del mod">
        <pc:chgData name="Dean R Edstrom JR" userId="986d7cb0-ec66-48ed-a328-f6397119c7a3" providerId="ADAL" clId="{0DCF5778-F462-46EA-A4CB-8964B62EADC0}" dt="2023-08-25T15:58:07.395" v="2124" actId="47"/>
        <pc:sldMkLst>
          <pc:docMk/>
          <pc:sldMk cId="4009273026" sldId="327"/>
        </pc:sldMkLst>
        <pc:spChg chg="mod">
          <ac:chgData name="Dean R Edstrom JR" userId="986d7cb0-ec66-48ed-a328-f6397119c7a3" providerId="ADAL" clId="{0DCF5778-F462-46EA-A4CB-8964B62EADC0}" dt="2023-08-23T14:12:47.960" v="95" actId="20577"/>
          <ac:spMkLst>
            <pc:docMk/>
            <pc:sldMk cId="4009273026" sldId="327"/>
            <ac:spMk id="2" creationId="{1BC706B3-9A6C-FDDD-0966-598977C265D3}"/>
          </ac:spMkLst>
        </pc:spChg>
        <pc:spChg chg="mod">
          <ac:chgData name="Dean R Edstrom JR" userId="986d7cb0-ec66-48ed-a328-f6397119c7a3" providerId="ADAL" clId="{0DCF5778-F462-46EA-A4CB-8964B62EADC0}" dt="2023-08-23T14:12:13.544" v="4" actId="5793"/>
          <ac:spMkLst>
            <pc:docMk/>
            <pc:sldMk cId="4009273026" sldId="327"/>
            <ac:spMk id="3" creationId="{8F10C11E-22F6-9841-3D70-1F141AED0459}"/>
          </ac:spMkLst>
        </pc:spChg>
      </pc:sldChg>
      <pc:sldChg chg="addSp delSp modSp new mod ord">
        <pc:chgData name="Dean R Edstrom JR" userId="986d7cb0-ec66-48ed-a328-f6397119c7a3" providerId="ADAL" clId="{0DCF5778-F462-46EA-A4CB-8964B62EADC0}" dt="2023-08-25T15:58:27.589" v="2125"/>
        <pc:sldMkLst>
          <pc:docMk/>
          <pc:sldMk cId="932117474" sldId="328"/>
        </pc:sldMkLst>
        <pc:spChg chg="mod">
          <ac:chgData name="Dean R Edstrom JR" userId="986d7cb0-ec66-48ed-a328-f6397119c7a3" providerId="ADAL" clId="{0DCF5778-F462-46EA-A4CB-8964B62EADC0}" dt="2023-08-25T14:50:48.698" v="134" actId="20577"/>
          <ac:spMkLst>
            <pc:docMk/>
            <pc:sldMk cId="932117474" sldId="328"/>
            <ac:spMk id="2" creationId="{4A1C1D0F-6B8E-8B8C-4F72-FFA328B8A033}"/>
          </ac:spMkLst>
        </pc:spChg>
        <pc:spChg chg="mod">
          <ac:chgData name="Dean R Edstrom JR" userId="986d7cb0-ec66-48ed-a328-f6397119c7a3" providerId="ADAL" clId="{0DCF5778-F462-46EA-A4CB-8964B62EADC0}" dt="2023-08-25T15:28:01.355" v="150" actId="20577"/>
          <ac:spMkLst>
            <pc:docMk/>
            <pc:sldMk cId="932117474" sldId="328"/>
            <ac:spMk id="3" creationId="{448F56A6-7F17-67E1-CF94-D2CFED6D4107}"/>
          </ac:spMkLst>
        </pc:spChg>
        <pc:spChg chg="mod">
          <ac:chgData name="Dean R Edstrom JR" userId="986d7cb0-ec66-48ed-a328-f6397119c7a3" providerId="ADAL" clId="{0DCF5778-F462-46EA-A4CB-8964B62EADC0}" dt="2023-08-25T15:58:27.589" v="2125"/>
          <ac:spMkLst>
            <pc:docMk/>
            <pc:sldMk cId="932117474" sldId="328"/>
            <ac:spMk id="5" creationId="{887C9532-AE7B-F68E-9AF4-1B154C6D7161}"/>
          </ac:spMkLst>
        </pc:spChg>
        <pc:spChg chg="add del">
          <ac:chgData name="Dean R Edstrom JR" userId="986d7cb0-ec66-48ed-a328-f6397119c7a3" providerId="ADAL" clId="{0DCF5778-F462-46EA-A4CB-8964B62EADC0}" dt="2023-08-25T14:49:21.452" v="98" actId="478"/>
          <ac:spMkLst>
            <pc:docMk/>
            <pc:sldMk cId="932117474" sldId="328"/>
            <ac:spMk id="8" creationId="{BC9258CD-F65B-979F-223A-6BBA91F746A6}"/>
          </ac:spMkLst>
        </pc:spChg>
        <pc:spChg chg="add mod ord">
          <ac:chgData name="Dean R Edstrom JR" userId="986d7cb0-ec66-48ed-a328-f6397119c7a3" providerId="ADAL" clId="{0DCF5778-F462-46EA-A4CB-8964B62EADC0}" dt="2023-08-25T14:50:36.619" v="133" actId="167"/>
          <ac:spMkLst>
            <pc:docMk/>
            <pc:sldMk cId="932117474" sldId="328"/>
            <ac:spMk id="9" creationId="{A234BA9A-45AE-8148-C409-214FAD6D9BF5}"/>
          </ac:spMkLst>
        </pc:spChg>
        <pc:spChg chg="add mod ord">
          <ac:chgData name="Dean R Edstrom JR" userId="986d7cb0-ec66-48ed-a328-f6397119c7a3" providerId="ADAL" clId="{0DCF5778-F462-46EA-A4CB-8964B62EADC0}" dt="2023-08-25T14:50:32.145" v="132" actId="167"/>
          <ac:spMkLst>
            <pc:docMk/>
            <pc:sldMk cId="932117474" sldId="328"/>
            <ac:spMk id="10" creationId="{A234BA9A-45AE-8148-C409-214FAD6D9BF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1" creationId="{FBF3AFCB-F201-468C-7CB8-DC2BA421600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2" creationId="{C6E1819F-0E9D-E41E-C700-37B98CFC95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3" creationId="{4A6ECCE6-CAD6-6202-3B86-20CDE1C9A6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4" creationId="{907C2721-5760-A116-C704-F5D2CCD129C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5" creationId="{10930E38-77EA-5EFD-E48D-E69BD8E6AE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6" creationId="{4C2735B4-6856-DBD9-80F0-8CCF2046BF6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7" creationId="{9F53D84D-25BE-D3B9-E876-E9FAE6829B74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8" creationId="{434612C6-2A0F-F00F-398A-7A5A6D7FA0D6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9" creationId="{4F803FBE-8EFE-1F87-9211-6575E83BF1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5" creationId="{7252727B-2C95-5CBE-461F-C3DC97C6A6A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6" creationId="{4369AB2D-85F6-461E-23FA-E75D71BE4F6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7" creationId="{EF59627C-20D4-BB9F-5AF1-E7CAF5E3CA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8" creationId="{E051D404-7E70-8A83-D713-EE850702D0A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9" creationId="{EFFFC9F8-8B0F-4B71-D806-6D63F8CB5B4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0" creationId="{E5FAD6F9-7C3A-E096-15DF-7784B87EDDE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1" creationId="{3D4E549A-A742-9947-6771-375802FE1CD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2" creationId="{D8D320C2-A574-F9F7-6234-7D3949FE821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3" creationId="{22BF7AE9-2FA3-7D81-0F0F-7491EC34852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4" creationId="{CD189CE2-530D-7BEF-D3D4-46718DE73E8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5" creationId="{6192995E-DEC4-4C01-1387-F63CC68633C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8" creationId="{22D036BC-CBBD-7C24-4A85-F1D4DE67732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0" creationId="{E3172BCA-3D94-BA6E-15F6-A2AC1A2EBA3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3" creationId="{4598FBC6-0F7D-E8AF-A728-720BE1783BF2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4" creationId="{E6720584-34CA-3D4B-2D42-3E67B831C85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5" creationId="{39746DE6-CD25-BAA0-3557-F4D79232EF7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6" creationId="{EEFAFEC9-345D-09F0-DA1A-2C994CDFA69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7" creationId="{3E9D7F3F-A723-C841-9771-8F33B65DAE3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8" creationId="{1B050A54-C3BD-B650-DB17-132EF166AE7F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9" creationId="{F1F0D4C4-C6A8-8C3D-EDE1-34246C9DFB8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0" creationId="{294832D7-D26E-DB83-5034-4D017FBC5F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1" creationId="{8A26FB2F-BC67-F59C-D37B-82126327A22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2" creationId="{AC70FF36-9539-D041-2B04-08293459356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3" creationId="{3A8203B4-80DE-93D9-5003-21BB721D4CC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4" creationId="{EB9561C3-8973-C65B-A5D3-1EB47D3D7EA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5" creationId="{2423B34E-C6B1-72DD-9C72-D2ECC3A56F5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6" creationId="{07BE765C-C42C-7A27-8198-6F0C04E89F6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7" creationId="{E6870FCB-DD46-C590-E00F-06E80325579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8" creationId="{8C8C417F-DF5C-3D65-D242-1500D9FE670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9" creationId="{8564944B-0B10-99E7-AE66-2FEA00D67D8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0" creationId="{FA22312C-244F-B3A9-3B4C-0B85A878D3E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1" creationId="{A34F17D8-0789-15DB-CC37-3024DF849E37}"/>
          </ac:spMkLst>
        </pc:spChg>
        <pc:spChg chg="add mod ord">
          <ac:chgData name="Dean R Edstrom JR" userId="986d7cb0-ec66-48ed-a328-f6397119c7a3" providerId="ADAL" clId="{0DCF5778-F462-46EA-A4CB-8964B62EADC0}" dt="2023-08-25T14:50:28.180" v="131" actId="167"/>
          <ac:spMkLst>
            <pc:docMk/>
            <pc:sldMk cId="932117474" sldId="328"/>
            <ac:spMk id="62" creationId="{25BD91E2-8464-33F1-7A85-9E649B82580C}"/>
          </ac:spMkLst>
        </pc:s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6" creationId="{8E33F2BD-07C8-EBDE-7C43-9F20F44756DB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7" creationId="{4E8017D3-1623-B8A4-1ABA-0B62E5979315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9" creationId="{E2E5117C-06DF-670F-F9CE-8FD94B9CB8C7}"/>
          </ac:grpSpMkLst>
        </pc:grp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0" creationId="{2B7AC198-EF5D-95BC-28F7-F1845DE7AD58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1" creationId="{140F4A79-3531-31E4-1B34-711606A50F09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2" creationId="{F08DD116-3B44-2F86-330A-0B56F424D2ED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3" creationId="{ACC7DE1F-6FED-6850-57F1-8C31F699A0F7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4" creationId="{45DD0B59-B498-0C4F-43A7-1D3FFC3EF37F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1" creationId="{DFBEDA5B-FFAB-4101-6082-E0A08499C85A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2" creationId="{C73B37EE-0FAE-C0C8-85A5-B153143DB2AC}"/>
          </ac:cxnSpMkLst>
        </pc:cxnChg>
      </pc:sldChg>
    </pc:docChg>
  </pc:docChgLst>
  <pc:docChgLst>
    <pc:chgData name="Dean R Edstrom JR" userId="986d7cb0-ec66-48ed-a328-f6397119c7a3" providerId="ADAL" clId="{8AE07931-244C-4232-9DA1-7BD707E62037}"/>
    <pc:docChg chg="undo custSel modSld">
      <pc:chgData name="Dean R Edstrom JR" userId="986d7cb0-ec66-48ed-a328-f6397119c7a3" providerId="ADAL" clId="{8AE07931-244C-4232-9DA1-7BD707E62037}" dt="2024-06-21T16:30:44.665" v="2088" actId="1076"/>
      <pc:docMkLst>
        <pc:docMk/>
      </pc:docMkLst>
      <pc:sldChg chg="modSp mod">
        <pc:chgData name="Dean R Edstrom JR" userId="986d7cb0-ec66-48ed-a328-f6397119c7a3" providerId="ADAL" clId="{8AE07931-244C-4232-9DA1-7BD707E62037}" dt="2024-06-21T16:06:53.594" v="2061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8AE07931-244C-4232-9DA1-7BD707E62037}" dt="2024-06-21T16:06:53.594" v="2061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8AE07931-244C-4232-9DA1-7BD707E62037}" dt="2024-06-21T16:30:24.662" v="2085" actId="1076"/>
        <pc:sldMkLst>
          <pc:docMk/>
          <pc:sldMk cId="922885218" sldId="329"/>
        </pc:sldMkLst>
        <pc:spChg chg="mod">
          <ac:chgData name="Dean R Edstrom JR" userId="986d7cb0-ec66-48ed-a328-f6397119c7a3" providerId="ADAL" clId="{8AE07931-244C-4232-9DA1-7BD707E62037}" dt="2024-06-21T16:29:59.916" v="2082" actId="1035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8AE07931-244C-4232-9DA1-7BD707E62037}" dt="2024-06-07T16:19:04.022" v="1039" actId="20577"/>
          <ac:spMkLst>
            <pc:docMk/>
            <pc:sldMk cId="922885218" sldId="329"/>
            <ac:spMk id="3" creationId="{BC722C2A-E34A-86F2-9C06-B4D8F1031B9F}"/>
          </ac:spMkLst>
        </pc:spChg>
        <pc:spChg chg="add del mod">
          <ac:chgData name="Dean R Edstrom JR" userId="986d7cb0-ec66-48ed-a328-f6397119c7a3" providerId="ADAL" clId="{8AE07931-244C-4232-9DA1-7BD707E62037}" dt="2024-06-07T15:57:50.619" v="1035" actId="478"/>
          <ac:spMkLst>
            <pc:docMk/>
            <pc:sldMk cId="922885218" sldId="329"/>
            <ac:spMk id="17" creationId="{A9B0B76F-3D25-269C-6346-0DD24DBBBE2B}"/>
          </ac:spMkLst>
        </pc:spChg>
        <pc:picChg chg="add mod">
          <ac:chgData name="Dean R Edstrom JR" userId="986d7cb0-ec66-48ed-a328-f6397119c7a3" providerId="ADAL" clId="{8AE07931-244C-4232-9DA1-7BD707E62037}" dt="2024-06-21T16:29:36.504" v="2064" actId="1076"/>
          <ac:picMkLst>
            <pc:docMk/>
            <pc:sldMk cId="922885218" sldId="329"/>
            <ac:picMk id="8" creationId="{1A111219-C351-C341-F34F-9EC125E7292A}"/>
          </ac:picMkLst>
        </pc:picChg>
        <pc:picChg chg="del">
          <ac:chgData name="Dean R Edstrom JR" userId="986d7cb0-ec66-48ed-a328-f6397119c7a3" providerId="ADAL" clId="{8AE07931-244C-4232-9DA1-7BD707E62037}" dt="2024-06-07T14:03:06.639" v="263" actId="478"/>
          <ac:picMkLst>
            <pc:docMk/>
            <pc:sldMk cId="922885218" sldId="329"/>
            <ac:picMk id="8" creationId="{58C93960-3F37-A00C-232A-83C6AEB40B9F}"/>
          </ac:picMkLst>
        </pc:picChg>
        <pc:picChg chg="add del mod">
          <ac:chgData name="Dean R Edstrom JR" userId="986d7cb0-ec66-48ed-a328-f6397119c7a3" providerId="ADAL" clId="{8AE07931-244C-4232-9DA1-7BD707E62037}" dt="2024-06-21T15:24:13.021" v="1041" actId="478"/>
          <ac:picMkLst>
            <pc:docMk/>
            <pc:sldMk cId="922885218" sldId="329"/>
            <ac:picMk id="8" creationId="{8AAC5592-07D2-1460-BDCF-53DDF4FF6006}"/>
          </ac:picMkLst>
        </pc:picChg>
        <pc:picChg chg="add del mod">
          <ac:chgData name="Dean R Edstrom JR" userId="986d7cb0-ec66-48ed-a328-f6397119c7a3" providerId="ADAL" clId="{8AE07931-244C-4232-9DA1-7BD707E62037}" dt="2024-06-07T15:43:17.909" v="691" actId="478"/>
          <ac:picMkLst>
            <pc:docMk/>
            <pc:sldMk cId="922885218" sldId="329"/>
            <ac:picMk id="9" creationId="{27E9217D-CDEC-F980-5A9B-1DF99387EC61}"/>
          </ac:picMkLst>
        </pc:picChg>
        <pc:picChg chg="add del mod">
          <ac:chgData name="Dean R Edstrom JR" userId="986d7cb0-ec66-48ed-a328-f6397119c7a3" providerId="ADAL" clId="{8AE07931-244C-4232-9DA1-7BD707E62037}" dt="2024-06-21T16:29:18.661" v="2062" actId="21"/>
          <ac:picMkLst>
            <pc:docMk/>
            <pc:sldMk cId="922885218" sldId="329"/>
            <ac:picMk id="9" creationId="{A34B8072-C35D-B1D7-E9A2-E428DAA4CF4C}"/>
          </ac:picMkLst>
        </pc:picChg>
        <pc:picChg chg="del">
          <ac:chgData name="Dean R Edstrom JR" userId="986d7cb0-ec66-48ed-a328-f6397119c7a3" providerId="ADAL" clId="{8AE07931-244C-4232-9DA1-7BD707E62037}" dt="2024-06-07T14:00:46.042" v="4" actId="478"/>
          <ac:picMkLst>
            <pc:docMk/>
            <pc:sldMk cId="922885218" sldId="329"/>
            <ac:picMk id="10" creationId="{2B3B4D64-6F65-1BD4-2AB2-DD4E9F9BA7ED}"/>
          </ac:picMkLst>
        </pc:picChg>
        <pc:picChg chg="add mod">
          <ac:chgData name="Dean R Edstrom JR" userId="986d7cb0-ec66-48ed-a328-f6397119c7a3" providerId="ADAL" clId="{8AE07931-244C-4232-9DA1-7BD707E62037}" dt="2024-06-21T16:29:52.496" v="2071" actId="1035"/>
          <ac:picMkLst>
            <pc:docMk/>
            <pc:sldMk cId="922885218" sldId="329"/>
            <ac:picMk id="11" creationId="{8EB1AF83-5E39-4863-AB39-7067C1AE46AE}"/>
          </ac:picMkLst>
        </pc:picChg>
        <pc:picChg chg="add del mod">
          <ac:chgData name="Dean R Edstrom JR" userId="986d7cb0-ec66-48ed-a328-f6397119c7a3" providerId="ADAL" clId="{8AE07931-244C-4232-9DA1-7BD707E62037}" dt="2024-06-21T15:24:11.858" v="1040" actId="478"/>
          <ac:picMkLst>
            <pc:docMk/>
            <pc:sldMk cId="922885218" sldId="329"/>
            <ac:picMk id="11" creationId="{E32139C7-13A4-92DD-776D-4E0FE6C6E7FE}"/>
          </ac:picMkLst>
        </pc:picChg>
        <pc:picChg chg="add del mod">
          <ac:chgData name="Dean R Edstrom JR" userId="986d7cb0-ec66-48ed-a328-f6397119c7a3" providerId="ADAL" clId="{8AE07931-244C-4232-9DA1-7BD707E62037}" dt="2024-06-21T16:30:07.522" v="2083" actId="21"/>
          <ac:picMkLst>
            <pc:docMk/>
            <pc:sldMk cId="922885218" sldId="329"/>
            <ac:picMk id="12" creationId="{A404FF93-D7DA-398B-2C47-BCCBBC42F1A5}"/>
          </ac:picMkLst>
        </pc:picChg>
        <pc:picChg chg="add del mod">
          <ac:chgData name="Dean R Edstrom JR" userId="986d7cb0-ec66-48ed-a328-f6397119c7a3" providerId="ADAL" clId="{8AE07931-244C-4232-9DA1-7BD707E62037}" dt="2024-06-21T15:24:15.886" v="1043" actId="478"/>
          <ac:picMkLst>
            <pc:docMk/>
            <pc:sldMk cId="922885218" sldId="329"/>
            <ac:picMk id="13" creationId="{79A471D1-167B-D328-3EED-E50CEAC1827B}"/>
          </ac:picMkLst>
        </pc:picChg>
        <pc:picChg chg="add mod">
          <ac:chgData name="Dean R Edstrom JR" userId="986d7cb0-ec66-48ed-a328-f6397119c7a3" providerId="ADAL" clId="{8AE07931-244C-4232-9DA1-7BD707E62037}" dt="2024-06-21T16:30:24.662" v="2085" actId="1076"/>
          <ac:picMkLst>
            <pc:docMk/>
            <pc:sldMk cId="922885218" sldId="329"/>
            <ac:picMk id="14" creationId="{599D7932-3150-0C0A-7A3A-6B4A54741CE4}"/>
          </ac:picMkLst>
        </pc:picChg>
        <pc:picChg chg="add del mod">
          <ac:chgData name="Dean R Edstrom JR" userId="986d7cb0-ec66-48ed-a328-f6397119c7a3" providerId="ADAL" clId="{8AE07931-244C-4232-9DA1-7BD707E62037}" dt="2024-06-21T16:29:40.112" v="2065" actId="21"/>
          <ac:picMkLst>
            <pc:docMk/>
            <pc:sldMk cId="922885218" sldId="329"/>
            <ac:picMk id="16" creationId="{249A3B5E-BE78-42D9-0FF5-0178E67C4B36}"/>
          </ac:picMkLst>
        </pc:picChg>
        <pc:cxnChg chg="add del mod">
          <ac:chgData name="Dean R Edstrom JR" userId="986d7cb0-ec66-48ed-a328-f6397119c7a3" providerId="ADAL" clId="{8AE07931-244C-4232-9DA1-7BD707E62037}" dt="2024-06-21T15:24:14.934" v="1042" actId="478"/>
          <ac:cxnSpMkLst>
            <pc:docMk/>
            <pc:sldMk cId="922885218" sldId="329"/>
            <ac:cxnSpMk id="15" creationId="{1D2EB040-EE28-5563-9612-CE23A825EE94}"/>
          </ac:cxnSpMkLst>
        </pc:cxnChg>
      </pc:sldChg>
      <pc:sldChg chg="addSp delSp modSp mod">
        <pc:chgData name="Dean R Edstrom JR" userId="986d7cb0-ec66-48ed-a328-f6397119c7a3" providerId="ADAL" clId="{8AE07931-244C-4232-9DA1-7BD707E62037}" dt="2024-06-21T16:06:42.973" v="2057"/>
        <pc:sldMkLst>
          <pc:docMk/>
          <pc:sldMk cId="3897069374" sldId="336"/>
        </pc:sldMkLst>
        <pc:spChg chg="mod">
          <ac:chgData name="Dean R Edstrom JR" userId="986d7cb0-ec66-48ed-a328-f6397119c7a3" providerId="ADAL" clId="{8AE07931-244C-4232-9DA1-7BD707E62037}" dt="2024-06-21T15:32:01.157" v="1937" actId="20577"/>
          <ac:spMkLst>
            <pc:docMk/>
            <pc:sldMk cId="3897069374" sldId="336"/>
            <ac:spMk id="2" creationId="{DF78F961-07EE-0752-7D3A-AFED24191B50}"/>
          </ac:spMkLst>
        </pc:spChg>
        <pc:picChg chg="add mod">
          <ac:chgData name="Dean R Edstrom JR" userId="986d7cb0-ec66-48ed-a328-f6397119c7a3" providerId="ADAL" clId="{8AE07931-244C-4232-9DA1-7BD707E62037}" dt="2024-06-21T16:06:42.973" v="2057"/>
          <ac:picMkLst>
            <pc:docMk/>
            <pc:sldMk cId="3897069374" sldId="336"/>
            <ac:picMk id="8" creationId="{721A2E0F-57DF-062F-6794-7EE25B3BD9E2}"/>
          </ac:picMkLst>
        </pc:picChg>
        <pc:picChg chg="add mod">
          <ac:chgData name="Dean R Edstrom JR" userId="986d7cb0-ec66-48ed-a328-f6397119c7a3" providerId="ADAL" clId="{8AE07931-244C-4232-9DA1-7BD707E62037}" dt="2024-06-21T16:06:42.973" v="2057"/>
          <ac:picMkLst>
            <pc:docMk/>
            <pc:sldMk cId="3897069374" sldId="336"/>
            <ac:picMk id="9" creationId="{7AEE169D-ECAB-DF20-6636-61F4E197CDA3}"/>
          </ac:picMkLst>
        </pc:picChg>
        <pc:picChg chg="del">
          <ac:chgData name="Dean R Edstrom JR" userId="986d7cb0-ec66-48ed-a328-f6397119c7a3" providerId="ADAL" clId="{8AE07931-244C-4232-9DA1-7BD707E62037}" dt="2024-06-21T15:33:34.246" v="1939" actId="478"/>
          <ac:picMkLst>
            <pc:docMk/>
            <pc:sldMk cId="3897069374" sldId="336"/>
            <ac:picMk id="11" creationId="{360F337E-4358-5FA2-3ADF-032B0AD46449}"/>
          </ac:picMkLst>
        </pc:picChg>
        <pc:picChg chg="del">
          <ac:chgData name="Dean R Edstrom JR" userId="986d7cb0-ec66-48ed-a328-f6397119c7a3" providerId="ADAL" clId="{8AE07931-244C-4232-9DA1-7BD707E62037}" dt="2024-06-21T15:33:33.412" v="1938" actId="478"/>
          <ac:picMkLst>
            <pc:docMk/>
            <pc:sldMk cId="3897069374" sldId="336"/>
            <ac:picMk id="13" creationId="{1FA75707-ADA0-0BFE-0F0A-D20C997897B6}"/>
          </ac:picMkLst>
        </pc:picChg>
      </pc:sldChg>
      <pc:sldChg chg="addSp delSp modSp mod">
        <pc:chgData name="Dean R Edstrom JR" userId="986d7cb0-ec66-48ed-a328-f6397119c7a3" providerId="ADAL" clId="{8AE07931-244C-4232-9DA1-7BD707E62037}" dt="2024-06-21T16:30:44.665" v="2088" actId="1076"/>
        <pc:sldMkLst>
          <pc:docMk/>
          <pc:sldMk cId="3482671832" sldId="337"/>
        </pc:sldMkLst>
        <pc:spChg chg="mod">
          <ac:chgData name="Dean R Edstrom JR" userId="986d7cb0-ec66-48ed-a328-f6397119c7a3" providerId="ADAL" clId="{8AE07931-244C-4232-9DA1-7BD707E62037}" dt="2024-06-21T15:59:42.484" v="2045" actId="5793"/>
          <ac:spMkLst>
            <pc:docMk/>
            <pc:sldMk cId="3482671832" sldId="337"/>
            <ac:spMk id="2" creationId="{C27FCE95-2275-21C7-95C7-9B8BF724D643}"/>
          </ac:spMkLst>
        </pc:spChg>
        <pc:picChg chg="del">
          <ac:chgData name="Dean R Edstrom JR" userId="986d7cb0-ec66-48ed-a328-f6397119c7a3" providerId="ADAL" clId="{8AE07931-244C-4232-9DA1-7BD707E62037}" dt="2024-06-07T14:06:35.331" v="311" actId="478"/>
          <ac:picMkLst>
            <pc:docMk/>
            <pc:sldMk cId="3482671832" sldId="337"/>
            <ac:picMk id="8" creationId="{0EB50B96-D864-E554-1808-BF3AE5694525}"/>
          </ac:picMkLst>
        </pc:picChg>
        <pc:picChg chg="add mod">
          <ac:chgData name="Dean R Edstrom JR" userId="986d7cb0-ec66-48ed-a328-f6397119c7a3" providerId="ADAL" clId="{8AE07931-244C-4232-9DA1-7BD707E62037}" dt="2024-06-21T16:30:44.665" v="2088" actId="1076"/>
          <ac:picMkLst>
            <pc:docMk/>
            <pc:sldMk cId="3482671832" sldId="337"/>
            <ac:picMk id="8" creationId="{774FA428-F2B4-A79E-ABB1-F5029F2E5C87}"/>
          </ac:picMkLst>
        </pc:picChg>
        <pc:picChg chg="add del mod">
          <ac:chgData name="Dean R Edstrom JR" userId="986d7cb0-ec66-48ed-a328-f6397119c7a3" providerId="ADAL" clId="{8AE07931-244C-4232-9DA1-7BD707E62037}" dt="2024-06-21T15:58:28.943" v="2010" actId="478"/>
          <ac:picMkLst>
            <pc:docMk/>
            <pc:sldMk cId="3482671832" sldId="337"/>
            <ac:picMk id="8" creationId="{C686004B-B4CA-EFFC-9120-BA2A88B19BE2}"/>
          </ac:picMkLst>
        </pc:picChg>
        <pc:picChg chg="add del mod ord">
          <ac:chgData name="Dean R Edstrom JR" userId="986d7cb0-ec66-48ed-a328-f6397119c7a3" providerId="ADAL" clId="{8AE07931-244C-4232-9DA1-7BD707E62037}" dt="2024-06-07T14:14:24" v="565" actId="478"/>
          <ac:picMkLst>
            <pc:docMk/>
            <pc:sldMk cId="3482671832" sldId="337"/>
            <ac:picMk id="9" creationId="{CABE7460-C336-400E-5F98-C77264DA628A}"/>
          </ac:picMkLst>
        </pc:picChg>
        <pc:picChg chg="add del mod">
          <ac:chgData name="Dean R Edstrom JR" userId="986d7cb0-ec66-48ed-a328-f6397119c7a3" providerId="ADAL" clId="{8AE07931-244C-4232-9DA1-7BD707E62037}" dt="2024-06-21T16:30:30.343" v="2086" actId="21"/>
          <ac:picMkLst>
            <pc:docMk/>
            <pc:sldMk cId="3482671832" sldId="337"/>
            <ac:picMk id="10" creationId="{B30886D2-F19C-3D4A-2918-E25D8D120599}"/>
          </ac:picMkLst>
        </pc:picChg>
        <pc:picChg chg="add del mod">
          <ac:chgData name="Dean R Edstrom JR" userId="986d7cb0-ec66-48ed-a328-f6397119c7a3" providerId="ADAL" clId="{8AE07931-244C-4232-9DA1-7BD707E62037}" dt="2024-06-21T15:29:46.875" v="1683" actId="478"/>
          <ac:picMkLst>
            <pc:docMk/>
            <pc:sldMk cId="3482671832" sldId="337"/>
            <ac:picMk id="12" creationId="{6CFE24C5-5AC0-9335-BEF6-E7E6374DBADE}"/>
          </ac:picMkLst>
        </pc:picChg>
        <pc:cxnChg chg="del">
          <ac:chgData name="Dean R Edstrom JR" userId="986d7cb0-ec66-48ed-a328-f6397119c7a3" providerId="ADAL" clId="{8AE07931-244C-4232-9DA1-7BD707E62037}" dt="2024-06-07T14:06:55.882" v="314" actId="478"/>
          <ac:cxnSpMkLst>
            <pc:docMk/>
            <pc:sldMk cId="3482671832" sldId="337"/>
            <ac:cxnSpMk id="10" creationId="{C66039CC-25B9-0490-1921-12C3644E9126}"/>
          </ac:cxnSpMkLst>
        </pc:cxnChg>
      </pc:sldChg>
    </pc:docChg>
  </pc:docChgLst>
  <pc:docChgLst>
    <pc:chgData name="Dean R Edstrom JR" userId="986d7cb0-ec66-48ed-a328-f6397119c7a3" providerId="ADAL" clId="{42BF5AAF-604B-49BA-B057-8D75D1C15469}"/>
    <pc:docChg chg="custSel modSld">
      <pc:chgData name="Dean R Edstrom JR" userId="986d7cb0-ec66-48ed-a328-f6397119c7a3" providerId="ADAL" clId="{42BF5AAF-604B-49BA-B057-8D75D1C15469}" dt="2023-09-29T16:22:00.827" v="76" actId="1038"/>
      <pc:docMkLst>
        <pc:docMk/>
      </pc:docMkLst>
      <pc:sldChg chg="modSp mod">
        <pc:chgData name="Dean R Edstrom JR" userId="986d7cb0-ec66-48ed-a328-f6397119c7a3" providerId="ADAL" clId="{42BF5AAF-604B-49BA-B057-8D75D1C15469}" dt="2023-09-29T15:53:34.1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2BF5AAF-604B-49BA-B057-8D75D1C15469}" dt="2023-09-29T15:53:34.1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42BF5AAF-604B-49BA-B057-8D75D1C15469}" dt="2023-09-29T15:54:06.432" v="53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42BF5AAF-604B-49BA-B057-8D75D1C15469}" dt="2023-09-29T15:54:06.432" v="53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42BF5AAF-604B-49BA-B057-8D75D1C15469}" dt="2023-09-29T16:22:00.827" v="76" actId="1038"/>
        <pc:sldMkLst>
          <pc:docMk/>
          <pc:sldMk cId="1150496349" sldId="325"/>
        </pc:sldMkLst>
        <pc:picChg chg="add del mod">
          <ac:chgData name="Dean R Edstrom JR" userId="986d7cb0-ec66-48ed-a328-f6397119c7a3" providerId="ADAL" clId="{42BF5AAF-604B-49BA-B057-8D75D1C15469}" dt="2023-09-29T16:21:29.737" v="60" actId="21"/>
          <ac:picMkLst>
            <pc:docMk/>
            <pc:sldMk cId="1150496349" sldId="325"/>
            <ac:picMk id="8" creationId="{FF2D35BC-EBC5-6941-098C-6CD885DCA900}"/>
          </ac:picMkLst>
        </pc:picChg>
        <pc:picChg chg="add mod">
          <ac:chgData name="Dean R Edstrom JR" userId="986d7cb0-ec66-48ed-a328-f6397119c7a3" providerId="ADAL" clId="{42BF5AAF-604B-49BA-B057-8D75D1C15469}" dt="2023-09-29T16:22:00.827" v="76" actId="1038"/>
          <ac:picMkLst>
            <pc:docMk/>
            <pc:sldMk cId="1150496349" sldId="325"/>
            <ac:picMk id="9" creationId="{A168993D-DFD7-1025-F8A2-21E838050F9C}"/>
          </ac:picMkLst>
        </pc:picChg>
      </pc:sldChg>
    </pc:docChg>
  </pc:docChgLst>
  <pc:docChgLst>
    <pc:chgData name="Dean R Edstrom JR" userId="986d7cb0-ec66-48ed-a328-f6397119c7a3" providerId="ADAL" clId="{37B3BB1A-2B07-4533-9B74-F6F2453D3E74}"/>
    <pc:docChg chg="modSld">
      <pc:chgData name="Dean R Edstrom JR" userId="986d7cb0-ec66-48ed-a328-f6397119c7a3" providerId="ADAL" clId="{37B3BB1A-2B07-4533-9B74-F6F2453D3E74}" dt="2023-10-20T15:51:39.202" v="14" actId="121"/>
      <pc:docMkLst>
        <pc:docMk/>
      </pc:docMkLst>
      <pc:sldChg chg="modSp mod">
        <pc:chgData name="Dean R Edstrom JR" userId="986d7cb0-ec66-48ed-a328-f6397119c7a3" providerId="ADAL" clId="{37B3BB1A-2B07-4533-9B74-F6F2453D3E74}" dt="2023-10-20T15:51:17.759" v="9" actId="121"/>
        <pc:sldMkLst>
          <pc:docMk/>
          <pc:sldMk cId="1150496349" sldId="325"/>
        </pc:sldMkLst>
        <pc:spChg chg="mod">
          <ac:chgData name="Dean R Edstrom JR" userId="986d7cb0-ec66-48ed-a328-f6397119c7a3" providerId="ADAL" clId="{37B3BB1A-2B07-4533-9B74-F6F2453D3E74}" dt="2023-10-20T15:51:17.759" v="9" actId="121"/>
          <ac:spMkLst>
            <pc:docMk/>
            <pc:sldMk cId="1150496349" sldId="325"/>
            <ac:spMk id="4" creationId="{C1795F4C-CD68-3E9A-170B-F6537D924DEB}"/>
          </ac:spMkLst>
        </pc:spChg>
      </pc:sldChg>
      <pc:sldChg chg="modSp mod">
        <pc:chgData name="Dean R Edstrom JR" userId="986d7cb0-ec66-48ed-a328-f6397119c7a3" providerId="ADAL" clId="{37B3BB1A-2B07-4533-9B74-F6F2453D3E74}" dt="2023-10-20T15:51:39.202" v="14" actId="121"/>
        <pc:sldMkLst>
          <pc:docMk/>
          <pc:sldMk cId="932117474" sldId="328"/>
        </pc:sldMkLst>
        <pc:spChg chg="mod">
          <ac:chgData name="Dean R Edstrom JR" userId="986d7cb0-ec66-48ed-a328-f6397119c7a3" providerId="ADAL" clId="{37B3BB1A-2B07-4533-9B74-F6F2453D3E74}" dt="2023-10-20T15:51:39.202" v="14" actId="121"/>
          <ac:spMkLst>
            <pc:docMk/>
            <pc:sldMk cId="932117474" sldId="328"/>
            <ac:spMk id="4" creationId="{C0D4142A-AFD0-7F4C-C4AD-4181E77BD0FD}"/>
          </ac:spMkLst>
        </pc:spChg>
      </pc:sldChg>
      <pc:sldChg chg="modSp mod">
        <pc:chgData name="Dean R Edstrom JR" userId="986d7cb0-ec66-48ed-a328-f6397119c7a3" providerId="ADAL" clId="{37B3BB1A-2B07-4533-9B74-F6F2453D3E74}" dt="2023-10-20T15:51:30.280" v="12" actId="14100"/>
        <pc:sldMkLst>
          <pc:docMk/>
          <pc:sldMk cId="2662965817" sldId="329"/>
        </pc:sldMkLst>
        <pc:spChg chg="mod">
          <ac:chgData name="Dean R Edstrom JR" userId="986d7cb0-ec66-48ed-a328-f6397119c7a3" providerId="ADAL" clId="{37B3BB1A-2B07-4533-9B74-F6F2453D3E74}" dt="2023-10-20T15:51:30.280" v="12" actId="14100"/>
          <ac:spMkLst>
            <pc:docMk/>
            <pc:sldMk cId="2662965817" sldId="329"/>
            <ac:spMk id="4" creationId="{AF693E88-330B-EEEB-BB57-A3A4C67A1FBB}"/>
          </ac:spMkLst>
        </pc:spChg>
      </pc:sldChg>
      <pc:sldChg chg="modSp mod">
        <pc:chgData name="Dean R Edstrom JR" userId="986d7cb0-ec66-48ed-a328-f6397119c7a3" providerId="ADAL" clId="{37B3BB1A-2B07-4533-9B74-F6F2453D3E74}" dt="2023-10-20T15:51:08.177" v="7" actId="121"/>
        <pc:sldMkLst>
          <pc:docMk/>
          <pc:sldMk cId="4062590363" sldId="331"/>
        </pc:sldMkLst>
        <pc:spChg chg="mod">
          <ac:chgData name="Dean R Edstrom JR" userId="986d7cb0-ec66-48ed-a328-f6397119c7a3" providerId="ADAL" clId="{37B3BB1A-2B07-4533-9B74-F6F2453D3E74}" dt="2023-10-20T15:50:38.745" v="4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37B3BB1A-2B07-4533-9B74-F6F2453D3E74}" dt="2023-10-20T15:51:08.177" v="7" actId="121"/>
          <ac:spMkLst>
            <pc:docMk/>
            <pc:sldMk cId="4062590363" sldId="331"/>
            <ac:spMk id="4" creationId="{6B971502-A209-DDBF-E134-207272D20324}"/>
          </ac:spMkLst>
        </pc:spChg>
        <pc:spChg chg="mod">
          <ac:chgData name="Dean R Edstrom JR" userId="986d7cb0-ec66-48ed-a328-f6397119c7a3" providerId="ADAL" clId="{37B3BB1A-2B07-4533-9B74-F6F2453D3E74}" dt="2023-10-20T15:50:58.987" v="5"/>
          <ac:spMkLst>
            <pc:docMk/>
            <pc:sldMk cId="4062590363" sldId="331"/>
            <ac:spMk id="5" creationId="{BF1E792C-916D-EBDE-F4F7-BB698A741FC4}"/>
          </ac:spMkLst>
        </pc:spChg>
      </pc:sldChg>
    </pc:docChg>
  </pc:docChgLst>
  <pc:docChgLst>
    <pc:chgData name="Dean R Edstrom JR" userId="986d7cb0-ec66-48ed-a328-f6397119c7a3" providerId="ADAL" clId="{6437B363-2139-4311-BB9B-07A8CE889F22}"/>
    <pc:docChg chg="undo custSel addSld delSld modSld">
      <pc:chgData name="Dean R Edstrom JR" userId="986d7cb0-ec66-48ed-a328-f6397119c7a3" providerId="ADAL" clId="{6437B363-2139-4311-BB9B-07A8CE889F22}" dt="2023-10-20T14:08:43.288" v="999" actId="20577"/>
      <pc:docMkLst>
        <pc:docMk/>
      </pc:docMkLst>
      <pc:sldChg chg="modSp mod">
        <pc:chgData name="Dean R Edstrom JR" userId="986d7cb0-ec66-48ed-a328-f6397119c7a3" providerId="ADAL" clId="{6437B363-2139-4311-BB9B-07A8CE889F22}" dt="2023-10-20T12:52:11.3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437B363-2139-4311-BB9B-07A8CE889F22}" dt="2023-10-20T12:52:11.3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modSp mod">
        <pc:chgData name="Dean R Edstrom JR" userId="986d7cb0-ec66-48ed-a328-f6397119c7a3" providerId="ADAL" clId="{6437B363-2139-4311-BB9B-07A8CE889F22}" dt="2023-10-20T13:10:25.445" v="420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6437B363-2139-4311-BB9B-07A8CE889F22}" dt="2023-10-20T13:10:25.445" v="420" actId="20577"/>
          <ac:spMkLst>
            <pc:docMk/>
            <pc:sldMk cId="1150496349" sldId="325"/>
            <ac:spMk id="2" creationId="{1A6ABCB8-A90E-F668-CDE7-6C8A469F1D40}"/>
          </ac:spMkLst>
        </pc:spChg>
        <pc:spChg chg="add mod">
          <ac:chgData name="Dean R Edstrom JR" userId="986d7cb0-ec66-48ed-a328-f6397119c7a3" providerId="ADAL" clId="{6437B363-2139-4311-BB9B-07A8CE889F22}" dt="2023-10-20T13:05:42.135" v="343" actId="1076"/>
          <ac:spMkLst>
            <pc:docMk/>
            <pc:sldMk cId="1150496349" sldId="325"/>
            <ac:spMk id="7" creationId="{81F0EF29-1E38-E22A-4309-9ECE8238585C}"/>
          </ac:spMkLst>
        </pc:spChg>
      </pc:sldChg>
      <pc:sldChg chg="modSp mod">
        <pc:chgData name="Dean R Edstrom JR" userId="986d7cb0-ec66-48ed-a328-f6397119c7a3" providerId="ADAL" clId="{6437B363-2139-4311-BB9B-07A8CE889F22}" dt="2023-10-20T14:08:43.288" v="99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6437B363-2139-4311-BB9B-07A8CE889F22}" dt="2023-10-20T14:08:43.288" v="99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del">
        <pc:chgData name="Dean R Edstrom JR" userId="986d7cb0-ec66-48ed-a328-f6397119c7a3" providerId="ADAL" clId="{6437B363-2139-4311-BB9B-07A8CE889F22}" dt="2023-10-20T14:07:48.949" v="991" actId="47"/>
        <pc:sldMkLst>
          <pc:docMk/>
          <pc:sldMk cId="860460932" sldId="330"/>
        </pc:sldMkLst>
      </pc:sldChg>
      <pc:sldChg chg="modSp new mod">
        <pc:chgData name="Dean R Edstrom JR" userId="986d7cb0-ec66-48ed-a328-f6397119c7a3" providerId="ADAL" clId="{6437B363-2139-4311-BB9B-07A8CE889F22}" dt="2023-10-20T13:45:47.955" v="990" actId="20577"/>
        <pc:sldMkLst>
          <pc:docMk/>
          <pc:sldMk cId="4062590363" sldId="331"/>
        </pc:sldMkLst>
        <pc:spChg chg="mod">
          <ac:chgData name="Dean R Edstrom JR" userId="986d7cb0-ec66-48ed-a328-f6397119c7a3" providerId="ADAL" clId="{6437B363-2139-4311-BB9B-07A8CE889F22}" dt="2023-10-20T13:45:47.955" v="990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6437B363-2139-4311-BB9B-07A8CE889F22}" dt="2023-10-20T13:06:05.525" v="345"/>
          <ac:spMkLst>
            <pc:docMk/>
            <pc:sldMk cId="4062590363" sldId="331"/>
            <ac:spMk id="3" creationId="{F8EAEAD2-7476-32B5-925D-4B8D5FF15826}"/>
          </ac:spMkLst>
        </pc:spChg>
      </pc:sldChg>
    </pc:docChg>
  </pc:docChgLst>
  <pc:docChgLst>
    <pc:chgData name="Dean R Edstrom JR" userId="986d7cb0-ec66-48ed-a328-f6397119c7a3" providerId="ADAL" clId="{D0F9CA44-7132-48DD-B0D1-6F3EF7B8EDD3}"/>
    <pc:docChg chg="custSel modSld">
      <pc:chgData name="Dean R Edstrom JR" userId="986d7cb0-ec66-48ed-a328-f6397119c7a3" providerId="ADAL" clId="{D0F9CA44-7132-48DD-B0D1-6F3EF7B8EDD3}" dt="2023-09-29T13:20:05.023" v="607" actId="403"/>
      <pc:docMkLst>
        <pc:docMk/>
      </pc:docMkLst>
      <pc:sldChg chg="modSp mod">
        <pc:chgData name="Dean R Edstrom JR" userId="986d7cb0-ec66-48ed-a328-f6397119c7a3" providerId="ADAL" clId="{D0F9CA44-7132-48DD-B0D1-6F3EF7B8EDD3}" dt="2023-09-29T13:20:05.023" v="607" actId="403"/>
        <pc:sldMkLst>
          <pc:docMk/>
          <pc:sldMk cId="2855328309" sldId="324"/>
        </pc:sldMkLst>
        <pc:spChg chg="mod">
          <ac:chgData name="Dean R Edstrom JR" userId="986d7cb0-ec66-48ed-a328-f6397119c7a3" providerId="ADAL" clId="{D0F9CA44-7132-48DD-B0D1-6F3EF7B8EDD3}" dt="2023-09-29T13:20:05.023" v="607" actId="403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D0F9CA44-7132-48DD-B0D1-6F3EF7B8EDD3}" dt="2023-09-29T13:11:50.803" v="292" actId="113"/>
        <pc:sldMkLst>
          <pc:docMk/>
          <pc:sldMk cId="1150496349" sldId="325"/>
        </pc:sldMkLst>
        <pc:spChg chg="mod">
          <ac:chgData name="Dean R Edstrom JR" userId="986d7cb0-ec66-48ed-a328-f6397119c7a3" providerId="ADAL" clId="{D0F9CA44-7132-48DD-B0D1-6F3EF7B8EDD3}" dt="2023-09-29T13:11:50.803" v="292" actId="113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48D307DE-20ED-4F53-83D9-C93B6A45056C}"/>
    <pc:docChg chg="custSel addSld delSld modSld">
      <pc:chgData name="Dean R Edstrom JR" userId="986d7cb0-ec66-48ed-a328-f6397119c7a3" providerId="ADAL" clId="{48D307DE-20ED-4F53-83D9-C93B6A45056C}" dt="2024-03-11T03:33:42.413" v="662" actId="167"/>
      <pc:docMkLst>
        <pc:docMk/>
      </pc:docMkLst>
      <pc:sldChg chg="modSp mod">
        <pc:chgData name="Dean R Edstrom JR" userId="986d7cb0-ec66-48ed-a328-f6397119c7a3" providerId="ADAL" clId="{48D307DE-20ED-4F53-83D9-C93B6A45056C}" dt="2024-03-08T12:38:40.116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8D307DE-20ED-4F53-83D9-C93B6A45056C}" dt="2024-03-08T12:38:40.116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Sp modSp mod">
        <pc:chgData name="Dean R Edstrom JR" userId="986d7cb0-ec66-48ed-a328-f6397119c7a3" providerId="ADAL" clId="{48D307DE-20ED-4F53-83D9-C93B6A45056C}" dt="2024-03-08T13:25:24.150" v="423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48D307DE-20ED-4F53-83D9-C93B6A45056C}" dt="2024-03-08T13:07:13.015" v="317" actId="20577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48D307DE-20ED-4F53-83D9-C93B6A45056C}" dt="2024-03-08T13:25:24.150" v="423" actId="20577"/>
          <ac:spMkLst>
            <pc:docMk/>
            <pc:sldMk cId="922885218" sldId="329"/>
            <ac:spMk id="3" creationId="{BC722C2A-E34A-86F2-9C06-B4D8F1031B9F}"/>
          </ac:spMkLst>
        </pc:spChg>
        <pc:picChg chg="del mod">
          <ac:chgData name="Dean R Edstrom JR" userId="986d7cb0-ec66-48ed-a328-f6397119c7a3" providerId="ADAL" clId="{48D307DE-20ED-4F53-83D9-C93B6A45056C}" dt="2024-03-08T13:22:23.699" v="369" actId="478"/>
          <ac:picMkLst>
            <pc:docMk/>
            <pc:sldMk cId="922885218" sldId="329"/>
            <ac:picMk id="11" creationId="{281CA038-2269-EF17-DCCC-309B62B3599E}"/>
          </ac:picMkLst>
        </pc:picChg>
      </pc:sldChg>
      <pc:sldChg chg="modSp mod">
        <pc:chgData name="Dean R Edstrom JR" userId="986d7cb0-ec66-48ed-a328-f6397119c7a3" providerId="ADAL" clId="{48D307DE-20ED-4F53-83D9-C93B6A45056C}" dt="2024-03-08T13:21:14.673" v="352" actId="20577"/>
        <pc:sldMkLst>
          <pc:docMk/>
          <pc:sldMk cId="2090058247" sldId="331"/>
        </pc:sldMkLst>
        <pc:spChg chg="mod">
          <ac:chgData name="Dean R Edstrom JR" userId="986d7cb0-ec66-48ed-a328-f6397119c7a3" providerId="ADAL" clId="{48D307DE-20ED-4F53-83D9-C93B6A45056C}" dt="2024-03-08T13:21:14.673" v="352" actId="20577"/>
          <ac:spMkLst>
            <pc:docMk/>
            <pc:sldMk cId="2090058247" sldId="331"/>
            <ac:spMk id="2" creationId="{BF4DBB6C-FB78-C478-F156-C56BCE34607F}"/>
          </ac:spMkLst>
        </pc:spChg>
        <pc:picChg chg="mod">
          <ac:chgData name="Dean R Edstrom JR" userId="986d7cb0-ec66-48ed-a328-f6397119c7a3" providerId="ADAL" clId="{48D307DE-20ED-4F53-83D9-C93B6A45056C}" dt="2024-03-08T12:41:21.439" v="41" actId="1076"/>
          <ac:picMkLst>
            <pc:docMk/>
            <pc:sldMk cId="2090058247" sldId="331"/>
            <ac:picMk id="9" creationId="{FDBF8094-A10B-E01B-C16E-6C0718EF47BD}"/>
          </ac:picMkLst>
        </pc:picChg>
      </pc:sldChg>
      <pc:sldChg chg="del">
        <pc:chgData name="Dean R Edstrom JR" userId="986d7cb0-ec66-48ed-a328-f6397119c7a3" providerId="ADAL" clId="{48D307DE-20ED-4F53-83D9-C93B6A45056C}" dt="2024-03-08T13:08:02.015" v="323" actId="47"/>
        <pc:sldMkLst>
          <pc:docMk/>
          <pc:sldMk cId="3347633884" sldId="334"/>
        </pc:sldMkLst>
      </pc:sldChg>
      <pc:sldChg chg="addSp delSp modSp mod">
        <pc:chgData name="Dean R Edstrom JR" userId="986d7cb0-ec66-48ed-a328-f6397119c7a3" providerId="ADAL" clId="{48D307DE-20ED-4F53-83D9-C93B6A45056C}" dt="2024-03-11T03:33:42.413" v="662" actId="167"/>
        <pc:sldMkLst>
          <pc:docMk/>
          <pc:sldMk cId="2119663210" sldId="335"/>
        </pc:sldMkLst>
        <pc:spChg chg="mod">
          <ac:chgData name="Dean R Edstrom JR" userId="986d7cb0-ec66-48ed-a328-f6397119c7a3" providerId="ADAL" clId="{48D307DE-20ED-4F53-83D9-C93B6A45056C}" dt="2024-03-08T13:23:15.883" v="407" actId="20577"/>
          <ac:spMkLst>
            <pc:docMk/>
            <pc:sldMk cId="2119663210" sldId="335"/>
            <ac:spMk id="3" creationId="{7EE0DA39-124C-3EE2-29F0-6BFD00FDC149}"/>
          </ac:spMkLst>
        </pc:spChg>
        <pc:spChg chg="mod">
          <ac:chgData name="Dean R Edstrom JR" userId="986d7cb0-ec66-48ed-a328-f6397119c7a3" providerId="ADAL" clId="{48D307DE-20ED-4F53-83D9-C93B6A45056C}" dt="2024-03-11T03:33:27.680" v="659" actId="27636"/>
          <ac:spMkLst>
            <pc:docMk/>
            <pc:sldMk cId="2119663210" sldId="335"/>
            <ac:spMk id="4" creationId="{D1611FD7-895A-8432-29AC-DD046CEC9F0B}"/>
          </ac:spMkLst>
        </pc:spChg>
        <pc:picChg chg="add mod ord">
          <ac:chgData name="Dean R Edstrom JR" userId="986d7cb0-ec66-48ed-a328-f6397119c7a3" providerId="ADAL" clId="{48D307DE-20ED-4F53-83D9-C93B6A45056C}" dt="2024-03-11T03:33:42.413" v="662" actId="167"/>
          <ac:picMkLst>
            <pc:docMk/>
            <pc:sldMk cId="2119663210" sldId="335"/>
            <ac:picMk id="7" creationId="{F2E69489-AE94-DC0E-DD68-64325756C800}"/>
          </ac:picMkLst>
        </pc:picChg>
        <pc:picChg chg="del">
          <ac:chgData name="Dean R Edstrom JR" userId="986d7cb0-ec66-48ed-a328-f6397119c7a3" providerId="ADAL" clId="{48D307DE-20ED-4F53-83D9-C93B6A45056C}" dt="2024-03-10T19:12:31.926" v="657" actId="21"/>
          <ac:picMkLst>
            <pc:docMk/>
            <pc:sldMk cId="2119663210" sldId="335"/>
            <ac:picMk id="12" creationId="{162E514E-5933-6B6F-8972-04FB058BE5E5}"/>
          </ac:picMkLst>
        </pc:picChg>
      </pc:sldChg>
      <pc:sldChg chg="modSp new mod">
        <pc:chgData name="Dean R Edstrom JR" userId="986d7cb0-ec66-48ed-a328-f6397119c7a3" providerId="ADAL" clId="{48D307DE-20ED-4F53-83D9-C93B6A45056C}" dt="2024-03-08T13:30:10.323" v="655" actId="121"/>
        <pc:sldMkLst>
          <pc:docMk/>
          <pc:sldMk cId="3897069374" sldId="336"/>
        </pc:sldMkLst>
        <pc:spChg chg="mod">
          <ac:chgData name="Dean R Edstrom JR" userId="986d7cb0-ec66-48ed-a328-f6397119c7a3" providerId="ADAL" clId="{48D307DE-20ED-4F53-83D9-C93B6A45056C}" dt="2024-03-08T13:29:37.790" v="653" actId="20577"/>
          <ac:spMkLst>
            <pc:docMk/>
            <pc:sldMk cId="3897069374" sldId="336"/>
            <ac:spMk id="2" creationId="{DF78F961-07EE-0752-7D3A-AFED24191B50}"/>
          </ac:spMkLst>
        </pc:spChg>
        <pc:spChg chg="mod">
          <ac:chgData name="Dean R Edstrom JR" userId="986d7cb0-ec66-48ed-a328-f6397119c7a3" providerId="ADAL" clId="{48D307DE-20ED-4F53-83D9-C93B6A45056C}" dt="2024-03-08T13:26:24.360" v="443" actId="20577"/>
          <ac:spMkLst>
            <pc:docMk/>
            <pc:sldMk cId="3897069374" sldId="336"/>
            <ac:spMk id="3" creationId="{937964C0-9F38-2A02-1359-9AE1B656D54D}"/>
          </ac:spMkLst>
        </pc:spChg>
        <pc:spChg chg="mod">
          <ac:chgData name="Dean R Edstrom JR" userId="986d7cb0-ec66-48ed-a328-f6397119c7a3" providerId="ADAL" clId="{48D307DE-20ED-4F53-83D9-C93B6A45056C}" dt="2024-03-08T13:30:10.323" v="655" actId="121"/>
          <ac:spMkLst>
            <pc:docMk/>
            <pc:sldMk cId="3897069374" sldId="336"/>
            <ac:spMk id="4" creationId="{A49FE103-022A-159C-AF4F-8E66522971E8}"/>
          </ac:spMkLst>
        </pc:spChg>
        <pc:spChg chg="mod">
          <ac:chgData name="Dean R Edstrom JR" userId="986d7cb0-ec66-48ed-a328-f6397119c7a3" providerId="ADAL" clId="{48D307DE-20ED-4F53-83D9-C93B6A45056C}" dt="2024-03-08T13:30:05.986" v="654"/>
          <ac:spMkLst>
            <pc:docMk/>
            <pc:sldMk cId="3897069374" sldId="336"/>
            <ac:spMk id="5" creationId="{4E81ACBE-0C0E-4603-2770-A2D6966044DF}"/>
          </ac:spMkLst>
        </pc:spChg>
      </pc:sldChg>
      <pc:sldChg chg="modSp new del mod">
        <pc:chgData name="Dean R Edstrom JR" userId="986d7cb0-ec66-48ed-a328-f6397119c7a3" providerId="ADAL" clId="{48D307DE-20ED-4F53-83D9-C93B6A45056C}" dt="2024-03-08T13:29:17.452" v="635" actId="47"/>
        <pc:sldMkLst>
          <pc:docMk/>
          <pc:sldMk cId="3062577259" sldId="337"/>
        </pc:sldMkLst>
        <pc:spChg chg="mod">
          <ac:chgData name="Dean R Edstrom JR" userId="986d7cb0-ec66-48ed-a328-f6397119c7a3" providerId="ADAL" clId="{48D307DE-20ED-4F53-83D9-C93B6A45056C}" dt="2024-03-08T13:24:57.701" v="417" actId="20577"/>
          <ac:spMkLst>
            <pc:docMk/>
            <pc:sldMk cId="3062577259" sldId="337"/>
            <ac:spMk id="3" creationId="{ECA4E33A-70AD-FB04-AB0C-4F19A14837DC}"/>
          </ac:spMkLst>
        </pc:spChg>
      </pc:sldChg>
    </pc:docChg>
  </pc:docChgLst>
  <pc:docChgLst>
    <pc:chgData name="Dean R Edstrom JR" userId="986d7cb0-ec66-48ed-a328-f6397119c7a3" providerId="ADAL" clId="{05AFDEC8-DB2E-4DC3-9363-7B18A7D7A223}"/>
    <pc:docChg chg="custSel modSld">
      <pc:chgData name="Dean R Edstrom JR" userId="986d7cb0-ec66-48ed-a328-f6397119c7a3" providerId="ADAL" clId="{05AFDEC8-DB2E-4DC3-9363-7B18A7D7A223}" dt="2024-05-17T13:48:06.061" v="1716" actId="1035"/>
      <pc:docMkLst>
        <pc:docMk/>
      </pc:docMkLst>
      <pc:sldChg chg="modSp mod">
        <pc:chgData name="Dean R Edstrom JR" userId="986d7cb0-ec66-48ed-a328-f6397119c7a3" providerId="ADAL" clId="{05AFDEC8-DB2E-4DC3-9363-7B18A7D7A223}" dt="2024-05-17T13:41:05.916" v="1466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05AFDEC8-DB2E-4DC3-9363-7B18A7D7A223}" dt="2024-05-17T13:41:05.916" v="1466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Sp modSp mod">
        <pc:chgData name="Dean R Edstrom JR" userId="986d7cb0-ec66-48ed-a328-f6397119c7a3" providerId="ADAL" clId="{05AFDEC8-DB2E-4DC3-9363-7B18A7D7A223}" dt="2024-05-17T13:46:26.133" v="1675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05AFDEC8-DB2E-4DC3-9363-7B18A7D7A223}" dt="2024-05-17T13:46:26.133" v="1675" actId="20577"/>
          <ac:spMkLst>
            <pc:docMk/>
            <pc:sldMk cId="922885218" sldId="329"/>
            <ac:spMk id="2" creationId="{CBF63AA5-DB6B-D82F-A94E-7AB7CE2BF9E6}"/>
          </ac:spMkLst>
        </pc:spChg>
        <pc:picChg chg="del">
          <ac:chgData name="Dean R Edstrom JR" userId="986d7cb0-ec66-48ed-a328-f6397119c7a3" providerId="ADAL" clId="{05AFDEC8-DB2E-4DC3-9363-7B18A7D7A223}" dt="2024-05-17T13:10:26.669" v="0" actId="478"/>
          <ac:picMkLst>
            <pc:docMk/>
            <pc:sldMk cId="922885218" sldId="329"/>
            <ac:picMk id="7" creationId="{A69645AD-757D-6A68-0E89-2911AB4F9627}"/>
          </ac:picMkLst>
        </pc:picChg>
      </pc:sldChg>
      <pc:sldChg chg="delSp modSp mod">
        <pc:chgData name="Dean R Edstrom JR" userId="986d7cb0-ec66-48ed-a328-f6397119c7a3" providerId="ADAL" clId="{05AFDEC8-DB2E-4DC3-9363-7B18A7D7A223}" dt="2024-05-17T13:48:06.061" v="1716" actId="1035"/>
        <pc:sldMkLst>
          <pc:docMk/>
          <pc:sldMk cId="3897069374" sldId="336"/>
        </pc:sldMkLst>
        <pc:spChg chg="mod">
          <ac:chgData name="Dean R Edstrom JR" userId="986d7cb0-ec66-48ed-a328-f6397119c7a3" providerId="ADAL" clId="{05AFDEC8-DB2E-4DC3-9363-7B18A7D7A223}" dt="2024-05-17T13:48:06.061" v="1716" actId="1035"/>
          <ac:spMkLst>
            <pc:docMk/>
            <pc:sldMk cId="3897069374" sldId="336"/>
            <ac:spMk id="2" creationId="{DF78F961-07EE-0752-7D3A-AFED24191B50}"/>
          </ac:spMkLst>
        </pc:spChg>
        <pc:spChg chg="mod">
          <ac:chgData name="Dean R Edstrom JR" userId="986d7cb0-ec66-48ed-a328-f6397119c7a3" providerId="ADAL" clId="{05AFDEC8-DB2E-4DC3-9363-7B18A7D7A223}" dt="2024-05-17T13:40:42.052" v="1460" actId="14100"/>
          <ac:spMkLst>
            <pc:docMk/>
            <pc:sldMk cId="3897069374" sldId="336"/>
            <ac:spMk id="4" creationId="{A49FE103-022A-159C-AF4F-8E66522971E8}"/>
          </ac:spMkLst>
        </pc:spChg>
        <pc:picChg chg="del">
          <ac:chgData name="Dean R Edstrom JR" userId="986d7cb0-ec66-48ed-a328-f6397119c7a3" providerId="ADAL" clId="{05AFDEC8-DB2E-4DC3-9363-7B18A7D7A223}" dt="2024-05-17T13:41:35.583" v="1467" actId="478"/>
          <ac:picMkLst>
            <pc:docMk/>
            <pc:sldMk cId="3897069374" sldId="336"/>
            <ac:picMk id="11" creationId="{2FA2D758-9324-C810-1754-8CAEC3424301}"/>
          </ac:picMkLst>
        </pc:picChg>
      </pc:sldChg>
      <pc:sldChg chg="addSp modSp mod">
        <pc:chgData name="Dean R Edstrom JR" userId="986d7cb0-ec66-48ed-a328-f6397119c7a3" providerId="ADAL" clId="{05AFDEC8-DB2E-4DC3-9363-7B18A7D7A223}" dt="2024-05-17T13:45:17.098" v="1561" actId="13822"/>
        <pc:sldMkLst>
          <pc:docMk/>
          <pc:sldMk cId="3482671832" sldId="337"/>
        </pc:sldMkLst>
        <pc:spChg chg="mod">
          <ac:chgData name="Dean R Edstrom JR" userId="986d7cb0-ec66-48ed-a328-f6397119c7a3" providerId="ADAL" clId="{05AFDEC8-DB2E-4DC3-9363-7B18A7D7A223}" dt="2024-05-17T13:44:06.955" v="1553" actId="20577"/>
          <ac:spMkLst>
            <pc:docMk/>
            <pc:sldMk cId="3482671832" sldId="337"/>
            <ac:spMk id="2" creationId="{C27FCE95-2275-21C7-95C7-9B8BF724D643}"/>
          </ac:spMkLst>
        </pc:spChg>
        <pc:spChg chg="mod">
          <ac:chgData name="Dean R Edstrom JR" userId="986d7cb0-ec66-48ed-a328-f6397119c7a3" providerId="ADAL" clId="{05AFDEC8-DB2E-4DC3-9363-7B18A7D7A223}" dt="2024-05-17T13:40:56.587" v="1462" actId="121"/>
          <ac:spMkLst>
            <pc:docMk/>
            <pc:sldMk cId="3482671832" sldId="337"/>
            <ac:spMk id="4" creationId="{3FDE6CAF-6AC7-E5A0-DDD8-8E57B16E318C}"/>
          </ac:spMkLst>
        </pc:spChg>
        <pc:picChg chg="add mod">
          <ac:chgData name="Dean R Edstrom JR" userId="986d7cb0-ec66-48ed-a328-f6397119c7a3" providerId="ADAL" clId="{05AFDEC8-DB2E-4DC3-9363-7B18A7D7A223}" dt="2024-05-17T13:45:02.396" v="1559" actId="1076"/>
          <ac:picMkLst>
            <pc:docMk/>
            <pc:sldMk cId="3482671832" sldId="337"/>
            <ac:picMk id="8" creationId="{0EB50B96-D864-E554-1808-BF3AE5694525}"/>
          </ac:picMkLst>
        </pc:picChg>
        <pc:cxnChg chg="add mod">
          <ac:chgData name="Dean R Edstrom JR" userId="986d7cb0-ec66-48ed-a328-f6397119c7a3" providerId="ADAL" clId="{05AFDEC8-DB2E-4DC3-9363-7B18A7D7A223}" dt="2024-05-17T13:45:17.098" v="1561" actId="13822"/>
          <ac:cxnSpMkLst>
            <pc:docMk/>
            <pc:sldMk cId="3482671832" sldId="337"/>
            <ac:cxnSpMk id="10" creationId="{C66039CC-25B9-0490-1921-12C3644E9126}"/>
          </ac:cxnSpMkLst>
        </pc:cxnChg>
      </pc:sldChg>
    </pc:docChg>
  </pc:docChgLst>
  <pc:docChgLst>
    <pc:chgData name="Dean R Edstrom JR" userId="986d7cb0-ec66-48ed-a328-f6397119c7a3" providerId="ADAL" clId="{FE072D53-2DC7-42BA-8BE0-77D4A2909D89}"/>
    <pc:docChg chg="undo custSel addSld modSld">
      <pc:chgData name="Dean R Edstrom JR" userId="986d7cb0-ec66-48ed-a328-f6397119c7a3" providerId="ADAL" clId="{FE072D53-2DC7-42BA-8BE0-77D4A2909D89}" dt="2023-08-11T03:52:58.098" v="1981" actId="20577"/>
      <pc:docMkLst>
        <pc:docMk/>
      </pc:docMkLst>
      <pc:sldChg chg="modSp mod">
        <pc:chgData name="Dean R Edstrom JR" userId="986d7cb0-ec66-48ed-a328-f6397119c7a3" providerId="ADAL" clId="{FE072D53-2DC7-42BA-8BE0-77D4A2909D89}" dt="2023-08-11T03:11:14.785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FE072D53-2DC7-42BA-8BE0-77D4A2909D89}" dt="2023-08-11T03:11:14.785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FE072D53-2DC7-42BA-8BE0-77D4A2909D89}" dt="2023-08-11T03:51:13.278" v="1967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FE072D53-2DC7-42BA-8BE0-77D4A2909D89}" dt="2023-08-11T03:51:13.278" v="1967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FE072D53-2DC7-42BA-8BE0-77D4A2909D89}" dt="2023-08-11T03:51:00.484" v="1966" actId="14100"/>
        <pc:sldMkLst>
          <pc:docMk/>
          <pc:sldMk cId="1150496349" sldId="325"/>
        </pc:sldMkLst>
        <pc:spChg chg="mod">
          <ac:chgData name="Dean R Edstrom JR" userId="986d7cb0-ec66-48ed-a328-f6397119c7a3" providerId="ADAL" clId="{FE072D53-2DC7-42BA-8BE0-77D4A2909D89}" dt="2023-08-11T03:50:43.342" v="1962" actId="1036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FE072D53-2DC7-42BA-8BE0-77D4A2909D89}" dt="2023-08-11T03:21:04.445" v="350"/>
          <ac:picMkLst>
            <pc:docMk/>
            <pc:sldMk cId="1150496349" sldId="325"/>
            <ac:picMk id="8" creationId="{3447949E-A7E7-FDDB-2D21-B790FCDD6E5F}"/>
          </ac:picMkLst>
        </pc:picChg>
        <pc:picChg chg="del">
          <ac:chgData name="Dean R Edstrom JR" userId="986d7cb0-ec66-48ed-a328-f6397119c7a3" providerId="ADAL" clId="{FE072D53-2DC7-42BA-8BE0-77D4A2909D89}" dt="2023-08-11T03:19:20.079" v="292" actId="478"/>
          <ac:picMkLst>
            <pc:docMk/>
            <pc:sldMk cId="1150496349" sldId="325"/>
            <ac:picMk id="10" creationId="{342564DC-C10D-D6CF-DA72-D817F13782C8}"/>
          </ac:picMkLst>
        </pc:picChg>
        <pc:picChg chg="add mod">
          <ac:chgData name="Dean R Edstrom JR" userId="986d7cb0-ec66-48ed-a328-f6397119c7a3" providerId="ADAL" clId="{FE072D53-2DC7-42BA-8BE0-77D4A2909D89}" dt="2023-08-11T03:50:56.020" v="1965" actId="14100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FE072D53-2DC7-42BA-8BE0-77D4A2909D89}" dt="2023-08-11T03:19:21.822" v="293" actId="478"/>
          <ac:picMkLst>
            <pc:docMk/>
            <pc:sldMk cId="1150496349" sldId="325"/>
            <ac:picMk id="12" creationId="{96A553E9-DB65-9D44-C4FB-E53E4EBE96AD}"/>
          </ac:picMkLst>
        </pc:picChg>
        <pc:picChg chg="add mod">
          <ac:chgData name="Dean R Edstrom JR" userId="986d7cb0-ec66-48ed-a328-f6397119c7a3" providerId="ADAL" clId="{FE072D53-2DC7-42BA-8BE0-77D4A2909D89}" dt="2023-08-11T03:51:00.484" v="1966" actId="14100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new mod">
        <pc:chgData name="Dean R Edstrom JR" userId="986d7cb0-ec66-48ed-a328-f6397119c7a3" providerId="ADAL" clId="{FE072D53-2DC7-42BA-8BE0-77D4A2909D89}" dt="2023-08-11T03:52:58.098" v="1981" actId="20577"/>
        <pc:sldMkLst>
          <pc:docMk/>
          <pc:sldMk cId="1189748897" sldId="326"/>
        </pc:sldMkLst>
        <pc:spChg chg="mod">
          <ac:chgData name="Dean R Edstrom JR" userId="986d7cb0-ec66-48ed-a328-f6397119c7a3" providerId="ADAL" clId="{FE072D53-2DC7-42BA-8BE0-77D4A2909D89}" dt="2023-08-11T03:52:58.098" v="1981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FE072D53-2DC7-42BA-8BE0-77D4A2909D89}" dt="2023-08-11T03:21:24.333" v="423" actId="20577"/>
          <ac:spMkLst>
            <pc:docMk/>
            <pc:sldMk cId="1189748897" sldId="326"/>
            <ac:spMk id="3" creationId="{CA70561C-1866-97FB-3D57-EB167D5A100F}"/>
          </ac:spMkLst>
        </pc:spChg>
        <pc:spChg chg="mod">
          <ac:chgData name="Dean R Edstrom JR" userId="986d7cb0-ec66-48ed-a328-f6397119c7a3" providerId="ADAL" clId="{FE072D53-2DC7-42BA-8BE0-77D4A2909D89}" dt="2023-08-11T03:30:41.352" v="938"/>
          <ac:spMkLst>
            <pc:docMk/>
            <pc:sldMk cId="1189748897" sldId="326"/>
            <ac:spMk id="5" creationId="{8F31CFBE-60CA-229E-3EBB-B3979CCCC55A}"/>
          </ac:spMkLst>
        </pc:spChg>
      </pc:sldChg>
    </pc:docChg>
  </pc:docChgLst>
  <pc:docChgLst>
    <pc:chgData name="Dean R Edstrom JR" userId="986d7cb0-ec66-48ed-a328-f6397119c7a3" providerId="ADAL" clId="{573A9EB8-B27E-4A25-8BD0-4CF428444A72}"/>
    <pc:docChg chg="custSel modSld">
      <pc:chgData name="Dean R Edstrom JR" userId="986d7cb0-ec66-48ed-a328-f6397119c7a3" providerId="ADAL" clId="{573A9EB8-B27E-4A25-8BD0-4CF428444A72}" dt="2023-09-22T12:08:47.558" v="309" actId="20577"/>
      <pc:docMkLst>
        <pc:docMk/>
      </pc:docMkLst>
      <pc:sldChg chg="modSp mod">
        <pc:chgData name="Dean R Edstrom JR" userId="986d7cb0-ec66-48ed-a328-f6397119c7a3" providerId="ADAL" clId="{573A9EB8-B27E-4A25-8BD0-4CF428444A72}" dt="2023-09-22T11:59:39.476" v="94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573A9EB8-B27E-4A25-8BD0-4CF428444A72}" dt="2023-09-22T11:59:39.476" v="94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573A9EB8-B27E-4A25-8BD0-4CF428444A72}" dt="2023-09-22T12:08:47.558" v="309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573A9EB8-B27E-4A25-8BD0-4CF428444A72}" dt="2023-09-22T12:08:47.558" v="309" actId="20577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6/21/2024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6/21/2024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/>
              <a:t>06/21/2024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63AA5-DB6B-D82F-A94E-7AB7CE2B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72490"/>
            <a:ext cx="8672513" cy="5059363"/>
          </a:xfrm>
        </p:spPr>
        <p:txBody>
          <a:bodyPr/>
          <a:lstStyle/>
          <a:p>
            <a:r>
              <a:rPr lang="en-US" sz="2000" dirty="0"/>
              <a:t>But what have you done for me this week?</a:t>
            </a:r>
          </a:p>
          <a:p>
            <a:pPr lvl="1"/>
            <a:r>
              <a:rPr lang="en-US" sz="1800" dirty="0"/>
              <a:t>S300 LEBT Solenoid</a:t>
            </a:r>
          </a:p>
          <a:p>
            <a:pPr lvl="2"/>
            <a:r>
              <a:rPr lang="en-US" sz="1400" dirty="0"/>
              <a:t>Power Cables Terminated to the Test Cage</a:t>
            </a:r>
          </a:p>
          <a:p>
            <a:pPr lvl="3"/>
            <a:r>
              <a:rPr lang="en-US" sz="1200" dirty="0"/>
              <a:t>Lead covers?</a:t>
            </a:r>
          </a:p>
          <a:p>
            <a:pPr lvl="3"/>
            <a:r>
              <a:rPr lang="en-US" sz="1200" dirty="0"/>
              <a:t>Connection Tinning?</a:t>
            </a:r>
          </a:p>
          <a:p>
            <a:pPr lvl="2"/>
            <a:r>
              <a:rPr lang="en-US" sz="1400" dirty="0"/>
              <a:t>ACNET Control Re-</a:t>
            </a:r>
            <a:r>
              <a:rPr lang="en-US" sz="1400" dirty="0" err="1"/>
              <a:t>estailshed</a:t>
            </a:r>
            <a:r>
              <a:rPr lang="en-US" sz="1400" dirty="0"/>
              <a:t> (N:S300)</a:t>
            </a:r>
          </a:p>
          <a:p>
            <a:pPr lvl="2"/>
            <a:r>
              <a:rPr lang="en-US" sz="1400" dirty="0"/>
              <a:t>Water Cooling Implementation in Progress</a:t>
            </a:r>
          </a:p>
          <a:p>
            <a:pPr lvl="1"/>
            <a:r>
              <a:rPr lang="en-US" sz="1800" dirty="0"/>
              <a:t>H/V300 Corrector Package</a:t>
            </a:r>
          </a:p>
          <a:p>
            <a:pPr lvl="2"/>
            <a:r>
              <a:rPr lang="en-US" sz="1600" dirty="0"/>
              <a:t>ZUPs will be used temporarily</a:t>
            </a:r>
          </a:p>
          <a:p>
            <a:pPr lvl="2"/>
            <a:endParaRPr lang="en-US" sz="1200" dirty="0"/>
          </a:p>
          <a:p>
            <a:r>
              <a:rPr lang="en-US" sz="1600" dirty="0"/>
              <a:t>Pursuit of new coating</a:t>
            </a:r>
          </a:p>
          <a:p>
            <a:pPr lvl="1"/>
            <a:r>
              <a:rPr lang="en-US" sz="1400" dirty="0"/>
              <a:t>Test filament in Bell Jar</a:t>
            </a:r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22C2A-E34A-86F2-9C06-B4D8F10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Status:</a:t>
            </a:r>
            <a:br>
              <a:rPr lang="en-US" dirty="0"/>
            </a:br>
            <a:r>
              <a:rPr lang="el-GR" sz="1800" dirty="0"/>
              <a:t>60μ</a:t>
            </a:r>
            <a:r>
              <a:rPr lang="en-US" sz="1800" dirty="0"/>
              <a:t>A @ 10keV</a:t>
            </a:r>
            <a:r>
              <a:rPr lang="en-US" sz="1800"/>
              <a:t>, 450</a:t>
            </a:r>
            <a:r>
              <a:rPr lang="el-GR" sz="1800" dirty="0"/>
              <a:t>μ</a:t>
            </a:r>
            <a:r>
              <a:rPr lang="en-US" sz="1800" dirty="0"/>
              <a:t>A @ 50keV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0FA-E414-AC6C-F20C-A5B5752B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746" y="6504213"/>
            <a:ext cx="1033449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C379-0CB4-3BEE-878E-FC8072C68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BBAA-B96B-7E2D-11BC-55534B301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11219-C351-C341-F34F-9EC125E7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038" y="2854147"/>
            <a:ext cx="4410075" cy="3324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1AF83-5E39-4863-AB39-7067C1AE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85" y="4254408"/>
            <a:ext cx="3105150" cy="2219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9D7932-3150-0C0A-7A3A-6B4A5474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38" y="661036"/>
            <a:ext cx="34956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7FCE95-2275-21C7-95C7-9B8BF724D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25" y="730250"/>
            <a:ext cx="8672513" cy="5059363"/>
          </a:xfrm>
        </p:spPr>
        <p:txBody>
          <a:bodyPr/>
          <a:lstStyle/>
          <a:p>
            <a:r>
              <a:rPr lang="en-US" dirty="0"/>
              <a:t>HLRF (Daniel &amp; Trey)</a:t>
            </a:r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sz="2000" dirty="0"/>
              <a:t>Component Testing / Evaluation / Mounting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	180 Deg Hybrid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✔ </a:t>
            </a:r>
            <a:r>
              <a:rPr lang="en-US" sz="1800" dirty="0"/>
              <a:t>	Circulator </a:t>
            </a:r>
            <a:r>
              <a:rPr lang="en-US" sz="1800" dirty="0">
                <a:sym typeface="Wingdings" panose="05000000000000000000" pitchFamily="2" charset="2"/>
              </a:rPr>
              <a:t>Mounted</a:t>
            </a:r>
            <a:endParaRPr lang="en-US" sz="1800" dirty="0"/>
          </a:p>
          <a:p>
            <a:pPr marL="914400" lvl="2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✔ </a:t>
            </a:r>
            <a:r>
              <a:rPr lang="en-US" sz="1800" dirty="0"/>
              <a:t>	Variable Coupler Mounted*</a:t>
            </a:r>
          </a:p>
          <a:p>
            <a:pPr marL="914400" lvl="2" indent="0">
              <a:buNone/>
            </a:pPr>
            <a:r>
              <a:rPr lang="en-US" sz="1800" dirty="0"/>
              <a:t>…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/>
              <a:t>LCW Progressing…</a:t>
            </a:r>
          </a:p>
          <a:p>
            <a:pPr lvl="2"/>
            <a:r>
              <a:rPr lang="en-US" sz="1800" dirty="0"/>
              <a:t>Time to run cable to the PLC</a:t>
            </a:r>
          </a:p>
          <a:p>
            <a:pPr lvl="2"/>
            <a:r>
              <a:rPr lang="en-US" sz="1800" dirty="0"/>
              <a:t>Run switch readbacks to Modulator VME</a:t>
            </a:r>
          </a:p>
          <a:p>
            <a:pPr lvl="2"/>
            <a:endParaRPr lang="en-US" sz="1800" dirty="0"/>
          </a:p>
          <a:p>
            <a:pPr lvl="1"/>
            <a:r>
              <a:rPr lang="en-US" sz="2000" dirty="0"/>
              <a:t>180 Deg Hybrid Installation</a:t>
            </a:r>
          </a:p>
          <a:p>
            <a:endParaRPr lang="en-US" sz="1600" dirty="0"/>
          </a:p>
          <a:p>
            <a:r>
              <a:rPr lang="en-US" dirty="0"/>
              <a:t>Still coming up…</a:t>
            </a:r>
          </a:p>
          <a:p>
            <a:pPr lvl="1"/>
            <a:r>
              <a:rPr lang="en-US" sz="1800" dirty="0"/>
              <a:t>Electrical Contract for </a:t>
            </a:r>
            <a:r>
              <a:rPr lang="en-US" sz="1800" dirty="0" err="1"/>
              <a:t>Misc</a:t>
            </a:r>
            <a:r>
              <a:rPr lang="en-US" sz="1800" dirty="0"/>
              <a:t> Items (600A Disconnect Test Points)</a:t>
            </a:r>
            <a:endParaRPr lang="en-US" sz="1400" dirty="0"/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A750AF-0E13-CB48-C594-0B0A6ACE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E6CAF-6AC7-E5A0-DDD8-8E57B16E3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" y="6504213"/>
            <a:ext cx="833075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1CFAC-CC9B-4713-CA36-E37CD9A47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992A9-0C53-74E3-2FEF-13F8FB3EB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FA428-F2B4-A79E-ABB1-F5029F2E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70" y="2034540"/>
            <a:ext cx="3390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7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7964C0-9F38-2A02-1359-9AE1B656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Beamline Installation…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FE103-022A-159C-AF4F-8E665229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ACBE-0C0E-4603-2770-A2D696604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7408-E6DA-360F-190A-3A356467E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AB80F-73CA-D42D-017D-06DD3288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7" y="3757388"/>
            <a:ext cx="9144000" cy="25726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8F961-07EE-0752-7D3A-AFED2419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92150"/>
            <a:ext cx="8672513" cy="5059363"/>
          </a:xfrm>
        </p:spPr>
        <p:txBody>
          <a:bodyPr/>
          <a:lstStyle/>
          <a:p>
            <a:r>
              <a:rPr lang="en-US" sz="2000" dirty="0"/>
              <a:t>Alignment</a:t>
            </a:r>
          </a:p>
          <a:p>
            <a:pPr lvl="1"/>
            <a:r>
              <a:rPr lang="en-US" sz="2000" dirty="0"/>
              <a:t>RFQ / Quads / Bend Dipoles</a:t>
            </a:r>
          </a:p>
          <a:p>
            <a:pPr lvl="1"/>
            <a:r>
              <a:rPr lang="en-US" sz="2000" dirty="0"/>
              <a:t>Vacuum Crosses / Ion Pumps</a:t>
            </a:r>
          </a:p>
          <a:p>
            <a:pPr marL="457200" lvl="1" indent="0">
              <a:buNone/>
            </a:pPr>
            <a:r>
              <a:rPr lang="en-US" sz="2000" dirty="0"/>
              <a:t>      </a:t>
            </a:r>
            <a:r>
              <a:rPr lang="en-US" sz="2000" b="1" dirty="0">
                <a:solidFill>
                  <a:srgbClr val="FF0000"/>
                </a:solidFill>
              </a:rPr>
              <a:t>!!! Do Not Move These !!!</a:t>
            </a:r>
          </a:p>
          <a:p>
            <a:endParaRPr lang="en-US" sz="1800" dirty="0"/>
          </a:p>
          <a:p>
            <a:r>
              <a:rPr lang="en-US" sz="1800" dirty="0"/>
              <a:t>BPMs</a:t>
            </a:r>
            <a:endParaRPr lang="en-US" sz="2000" dirty="0"/>
          </a:p>
          <a:p>
            <a:pPr lvl="1"/>
            <a:r>
              <a:rPr lang="en-US" sz="1600" dirty="0"/>
              <a:t>Connectors ‘fit’ but maybe too snug</a:t>
            </a:r>
          </a:p>
          <a:p>
            <a:pPr lvl="2"/>
            <a:r>
              <a:rPr lang="en-US" sz="1400" dirty="0"/>
              <a:t>G10 Shaved… Clearance/Alignment issue?</a:t>
            </a:r>
          </a:p>
          <a:p>
            <a:pPr lvl="2"/>
            <a:endParaRPr lang="en-US" sz="2000" dirty="0"/>
          </a:p>
          <a:p>
            <a:r>
              <a:rPr lang="en-US" sz="2000" dirty="0"/>
              <a:t>Full-Aperture Crosses (x315 / x332 / x343)</a:t>
            </a:r>
          </a:p>
          <a:p>
            <a:endParaRPr lang="en-US" sz="2000" dirty="0"/>
          </a:p>
          <a:p>
            <a:r>
              <a:rPr lang="en-US" sz="2000" dirty="0"/>
              <a:t>Turbo Pump Fore Vacuum Carts</a:t>
            </a:r>
          </a:p>
          <a:p>
            <a:pPr lvl="1"/>
            <a:r>
              <a:rPr lang="en-US" sz="1800" dirty="0"/>
              <a:t>Sub-D Connector terminated in Cave</a:t>
            </a:r>
          </a:p>
          <a:p>
            <a:pPr lvl="1"/>
            <a:r>
              <a:rPr lang="en-US" sz="1800" dirty="0"/>
              <a:t>RJ-45 Connectors terminated in RR915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A2E0F-57DF-062F-6794-7EE25B3B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7085">
            <a:off x="6073403" y="2035863"/>
            <a:ext cx="2881854" cy="3094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EE169D-ECAB-DF20-6636-61F4E197C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179" y="110914"/>
            <a:ext cx="3187911" cy="37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6937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80</TotalTime>
  <Words>233</Words>
  <Application>Microsoft Office PowerPoint</Application>
  <PresentationFormat>On-screen Show (4:3)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Source Status: 60μA @ 10keV, 450μA @ 50keV</vt:lpstr>
      <vt:lpstr>Gallery</vt:lpstr>
      <vt:lpstr>Beamline Installation…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 JR</cp:lastModifiedBy>
  <cp:revision>1</cp:revision>
  <cp:lastPrinted>2014-01-20T19:40:21Z</cp:lastPrinted>
  <dcterms:created xsi:type="dcterms:W3CDTF">2020-08-18T18:58:22Z</dcterms:created>
  <dcterms:modified xsi:type="dcterms:W3CDTF">2024-06-21T16:30:45Z</dcterms:modified>
</cp:coreProperties>
</file>