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13"/>
  </p:notesMasterIdLst>
  <p:handoutMasterIdLst>
    <p:handoutMasterId r:id="rId14"/>
  </p:handoutMasterIdLst>
  <p:sldIdLst>
    <p:sldId id="284" r:id="rId3"/>
    <p:sldId id="285" r:id="rId4"/>
    <p:sldId id="286" r:id="rId5"/>
    <p:sldId id="287" r:id="rId6"/>
    <p:sldId id="290" r:id="rId7"/>
    <p:sldId id="288" r:id="rId8"/>
    <p:sldId id="289" r:id="rId9"/>
    <p:sldId id="292" r:id="rId10"/>
    <p:sldId id="293" r:id="rId11"/>
    <p:sldId id="291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5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ng McCallister" userId="b0095e5dbae8ac1b" providerId="LiveId" clId="{5E6D7033-976D-45DD-BBD5-1663A89D5865}"/>
    <pc:docChg chg="undo custSel addSld delSld modSld modMainMaster">
      <pc:chgData name="Wing McCallister" userId="b0095e5dbae8ac1b" providerId="LiveId" clId="{5E6D7033-976D-45DD-BBD5-1663A89D5865}" dt="2024-06-21T13:53:19.777" v="3314" actId="20577"/>
      <pc:docMkLst>
        <pc:docMk/>
      </pc:docMkLst>
      <pc:sldChg chg="del">
        <pc:chgData name="Wing McCallister" userId="b0095e5dbae8ac1b" providerId="LiveId" clId="{5E6D7033-976D-45DD-BBD5-1663A89D5865}" dt="2024-06-20T14:56:49.567" v="0" actId="47"/>
        <pc:sldMkLst>
          <pc:docMk/>
          <pc:sldMk cId="1027505720" sldId="271"/>
        </pc:sldMkLst>
      </pc:sldChg>
      <pc:sldChg chg="del">
        <pc:chgData name="Wing McCallister" userId="b0095e5dbae8ac1b" providerId="LiveId" clId="{5E6D7033-976D-45DD-BBD5-1663A89D5865}" dt="2024-06-20T14:56:50.658" v="1" actId="47"/>
        <pc:sldMkLst>
          <pc:docMk/>
          <pc:sldMk cId="979129718" sldId="272"/>
        </pc:sldMkLst>
      </pc:sldChg>
      <pc:sldChg chg="del">
        <pc:chgData name="Wing McCallister" userId="b0095e5dbae8ac1b" providerId="LiveId" clId="{5E6D7033-976D-45DD-BBD5-1663A89D5865}" dt="2024-06-20T14:56:51.358" v="3" actId="47"/>
        <pc:sldMkLst>
          <pc:docMk/>
          <pc:sldMk cId="104698386" sldId="278"/>
        </pc:sldMkLst>
      </pc:sldChg>
      <pc:sldChg chg="del">
        <pc:chgData name="Wing McCallister" userId="b0095e5dbae8ac1b" providerId="LiveId" clId="{5E6D7033-976D-45DD-BBD5-1663A89D5865}" dt="2024-06-20T14:56:50.994" v="2" actId="47"/>
        <pc:sldMkLst>
          <pc:docMk/>
          <pc:sldMk cId="501954413" sldId="280"/>
        </pc:sldMkLst>
      </pc:sldChg>
      <pc:sldChg chg="add del">
        <pc:chgData name="Wing McCallister" userId="b0095e5dbae8ac1b" providerId="LiveId" clId="{5E6D7033-976D-45DD-BBD5-1663A89D5865}" dt="2024-06-20T14:57:36.876" v="11" actId="47"/>
        <pc:sldMkLst>
          <pc:docMk/>
          <pc:sldMk cId="1626549115" sldId="281"/>
        </pc:sldMkLst>
      </pc:sldChg>
      <pc:sldChg chg="addSp delSp modSp new mod">
        <pc:chgData name="Wing McCallister" userId="b0095e5dbae8ac1b" providerId="LiveId" clId="{5E6D7033-976D-45DD-BBD5-1663A89D5865}" dt="2024-06-21T05:34:47.210" v="2652" actId="1035"/>
        <pc:sldMkLst>
          <pc:docMk/>
          <pc:sldMk cId="713552109" sldId="285"/>
        </pc:sldMkLst>
        <pc:spChg chg="mod">
          <ac:chgData name="Wing McCallister" userId="b0095e5dbae8ac1b" providerId="LiveId" clId="{5E6D7033-976D-45DD-BBD5-1663A89D5865}" dt="2024-06-20T15:00:42.855" v="73" actId="20577"/>
          <ac:spMkLst>
            <pc:docMk/>
            <pc:sldMk cId="713552109" sldId="285"/>
            <ac:spMk id="2" creationId="{83A66C5F-C938-17BA-2E22-F25611A2CF85}"/>
          </ac:spMkLst>
        </pc:spChg>
        <pc:spChg chg="del">
          <ac:chgData name="Wing McCallister" userId="b0095e5dbae8ac1b" providerId="LiveId" clId="{5E6D7033-976D-45DD-BBD5-1663A89D5865}" dt="2024-06-21T05:34:32.789" v="2632" actId="478"/>
          <ac:spMkLst>
            <pc:docMk/>
            <pc:sldMk cId="713552109" sldId="285"/>
            <ac:spMk id="3" creationId="{463D470C-A670-D857-C649-E72A8CA4EDFA}"/>
          </ac:spMkLst>
        </pc:spChg>
        <pc:picChg chg="add mod">
          <ac:chgData name="Wing McCallister" userId="b0095e5dbae8ac1b" providerId="LiveId" clId="{5E6D7033-976D-45DD-BBD5-1663A89D5865}" dt="2024-06-21T05:34:47.210" v="2652" actId="1035"/>
          <ac:picMkLst>
            <pc:docMk/>
            <pc:sldMk cId="713552109" sldId="285"/>
            <ac:picMk id="8" creationId="{BBA08C66-C037-A15C-C767-430445EAA734}"/>
          </ac:picMkLst>
        </pc:picChg>
      </pc:sldChg>
      <pc:sldChg chg="addSp delSp modSp new mod">
        <pc:chgData name="Wing McCallister" userId="b0095e5dbae8ac1b" providerId="LiveId" clId="{5E6D7033-976D-45DD-BBD5-1663A89D5865}" dt="2024-06-21T05:35:10.237" v="2667" actId="1036"/>
        <pc:sldMkLst>
          <pc:docMk/>
          <pc:sldMk cId="2340783978" sldId="286"/>
        </pc:sldMkLst>
        <pc:spChg chg="mod">
          <ac:chgData name="Wing McCallister" userId="b0095e5dbae8ac1b" providerId="LiveId" clId="{5E6D7033-976D-45DD-BBD5-1663A89D5865}" dt="2024-06-20T15:00:54.450" v="107" actId="5793"/>
          <ac:spMkLst>
            <pc:docMk/>
            <pc:sldMk cId="2340783978" sldId="286"/>
            <ac:spMk id="2" creationId="{44BA9F13-0AE9-410E-A715-A017DF6BF94B}"/>
          </ac:spMkLst>
        </pc:spChg>
        <pc:spChg chg="del">
          <ac:chgData name="Wing McCallister" userId="b0095e5dbae8ac1b" providerId="LiveId" clId="{5E6D7033-976D-45DD-BBD5-1663A89D5865}" dt="2024-06-21T05:34:56.983" v="2653" actId="478"/>
          <ac:spMkLst>
            <pc:docMk/>
            <pc:sldMk cId="2340783978" sldId="286"/>
            <ac:spMk id="3" creationId="{F881F2F0-75DA-6234-DAFE-676073B839A8}"/>
          </ac:spMkLst>
        </pc:spChg>
        <pc:picChg chg="add mod">
          <ac:chgData name="Wing McCallister" userId="b0095e5dbae8ac1b" providerId="LiveId" clId="{5E6D7033-976D-45DD-BBD5-1663A89D5865}" dt="2024-06-21T05:35:10.237" v="2667" actId="1036"/>
          <ac:picMkLst>
            <pc:docMk/>
            <pc:sldMk cId="2340783978" sldId="286"/>
            <ac:picMk id="8" creationId="{CA6B6478-062C-DB18-9710-70F7B6EB5CA7}"/>
          </ac:picMkLst>
        </pc:picChg>
      </pc:sldChg>
      <pc:sldChg chg="addSp delSp modSp new mod">
        <pc:chgData name="Wing McCallister" userId="b0095e5dbae8ac1b" providerId="LiveId" clId="{5E6D7033-976D-45DD-BBD5-1663A89D5865}" dt="2024-06-21T05:35:38.873" v="2701" actId="20577"/>
        <pc:sldMkLst>
          <pc:docMk/>
          <pc:sldMk cId="2790796576" sldId="287"/>
        </pc:sldMkLst>
        <pc:spChg chg="mod">
          <ac:chgData name="Wing McCallister" userId="b0095e5dbae8ac1b" providerId="LiveId" clId="{5E6D7033-976D-45DD-BBD5-1663A89D5865}" dt="2024-06-21T05:35:38.873" v="2701" actId="20577"/>
          <ac:spMkLst>
            <pc:docMk/>
            <pc:sldMk cId="2790796576" sldId="287"/>
            <ac:spMk id="2" creationId="{535B1AA6-B4CE-C70A-C0A3-B23DD8076098}"/>
          </ac:spMkLst>
        </pc:spChg>
        <pc:spChg chg="del">
          <ac:chgData name="Wing McCallister" userId="b0095e5dbae8ac1b" providerId="LiveId" clId="{5E6D7033-976D-45DD-BBD5-1663A89D5865}" dt="2024-06-21T05:35:15.292" v="2668" actId="478"/>
          <ac:spMkLst>
            <pc:docMk/>
            <pc:sldMk cId="2790796576" sldId="287"/>
            <ac:spMk id="3" creationId="{E6A7BBFE-AB34-52C5-17F4-300D7C588DFD}"/>
          </ac:spMkLst>
        </pc:spChg>
        <pc:picChg chg="add mod">
          <ac:chgData name="Wing McCallister" userId="b0095e5dbae8ac1b" providerId="LiveId" clId="{5E6D7033-976D-45DD-BBD5-1663A89D5865}" dt="2024-06-21T05:35:27.891" v="2679" actId="1036"/>
          <ac:picMkLst>
            <pc:docMk/>
            <pc:sldMk cId="2790796576" sldId="287"/>
            <ac:picMk id="8" creationId="{CDABA46B-0DCD-A3E8-1133-624D022D0955}"/>
          </ac:picMkLst>
        </pc:picChg>
      </pc:sldChg>
      <pc:sldChg chg="addSp delSp modSp new mod">
        <pc:chgData name="Wing McCallister" userId="b0095e5dbae8ac1b" providerId="LiveId" clId="{5E6D7033-976D-45DD-BBD5-1663A89D5865}" dt="2024-06-20T17:44:45.485" v="2577"/>
        <pc:sldMkLst>
          <pc:docMk/>
          <pc:sldMk cId="2957236935" sldId="288"/>
        </pc:sldMkLst>
        <pc:spChg chg="mod">
          <ac:chgData name="Wing McCallister" userId="b0095e5dbae8ac1b" providerId="LiveId" clId="{5E6D7033-976D-45DD-BBD5-1663A89D5865}" dt="2024-06-20T17:44:45.485" v="2577"/>
          <ac:spMkLst>
            <pc:docMk/>
            <pc:sldMk cId="2957236935" sldId="288"/>
            <ac:spMk id="2" creationId="{43B29880-6A3F-1A0B-7689-405A020927D7}"/>
          </ac:spMkLst>
        </pc:spChg>
        <pc:spChg chg="mod">
          <ac:chgData name="Wing McCallister" userId="b0095e5dbae8ac1b" providerId="LiveId" clId="{5E6D7033-976D-45DD-BBD5-1663A89D5865}" dt="2024-06-20T15:17:01.789" v="776" actId="207"/>
          <ac:spMkLst>
            <pc:docMk/>
            <pc:sldMk cId="2957236935" sldId="288"/>
            <ac:spMk id="3" creationId="{41EB6956-A9BF-D6ED-76F8-1A218561CA69}"/>
          </ac:spMkLst>
        </pc:spChg>
        <pc:spChg chg="add">
          <ac:chgData name="Wing McCallister" userId="b0095e5dbae8ac1b" providerId="LiveId" clId="{5E6D7033-976D-45DD-BBD5-1663A89D5865}" dt="2024-06-20T15:11:21.476" v="509"/>
          <ac:spMkLst>
            <pc:docMk/>
            <pc:sldMk cId="2957236935" sldId="288"/>
            <ac:spMk id="8" creationId="{AAADB2C2-1196-6E2D-0FDF-D6D81BF4CAF1}"/>
          </ac:spMkLst>
        </pc:spChg>
        <pc:graphicFrameChg chg="add del mod">
          <ac:chgData name="Wing McCallister" userId="b0095e5dbae8ac1b" providerId="LiveId" clId="{5E6D7033-976D-45DD-BBD5-1663A89D5865}" dt="2024-06-20T15:11:17.644" v="508" actId="478"/>
          <ac:graphicFrameMkLst>
            <pc:docMk/>
            <pc:sldMk cId="2957236935" sldId="288"/>
            <ac:graphicFrameMk id="7" creationId="{7DAECB11-30CF-2856-77C3-45301203072F}"/>
          </ac:graphicFrameMkLst>
        </pc:graphicFrameChg>
        <pc:picChg chg="add mod">
          <ac:chgData name="Wing McCallister" userId="b0095e5dbae8ac1b" providerId="LiveId" clId="{5E6D7033-976D-45DD-BBD5-1663A89D5865}" dt="2024-06-20T15:11:45.129" v="516" actId="1076"/>
          <ac:picMkLst>
            <pc:docMk/>
            <pc:sldMk cId="2957236935" sldId="288"/>
            <ac:picMk id="10" creationId="{8468A3ED-34EA-8EE1-F6AA-D760A7462C69}"/>
          </ac:picMkLst>
        </pc:picChg>
      </pc:sldChg>
      <pc:sldChg chg="modSp new mod">
        <pc:chgData name="Wing McCallister" userId="b0095e5dbae8ac1b" providerId="LiveId" clId="{5E6D7033-976D-45DD-BBD5-1663A89D5865}" dt="2024-06-21T06:46:24.534" v="3203" actId="20577"/>
        <pc:sldMkLst>
          <pc:docMk/>
          <pc:sldMk cId="202029499" sldId="289"/>
        </pc:sldMkLst>
        <pc:spChg chg="mod">
          <ac:chgData name="Wing McCallister" userId="b0095e5dbae8ac1b" providerId="LiveId" clId="{5E6D7033-976D-45DD-BBD5-1663A89D5865}" dt="2024-06-20T15:36:36.796" v="1503" actId="20577"/>
          <ac:spMkLst>
            <pc:docMk/>
            <pc:sldMk cId="202029499" sldId="289"/>
            <ac:spMk id="2" creationId="{FA3BFEF7-FE3A-E757-AAFF-FDCF5C12A7FC}"/>
          </ac:spMkLst>
        </pc:spChg>
        <pc:spChg chg="mod">
          <ac:chgData name="Wing McCallister" userId="b0095e5dbae8ac1b" providerId="LiveId" clId="{5E6D7033-976D-45DD-BBD5-1663A89D5865}" dt="2024-06-21T06:46:24.534" v="3203" actId="20577"/>
          <ac:spMkLst>
            <pc:docMk/>
            <pc:sldMk cId="202029499" sldId="289"/>
            <ac:spMk id="3" creationId="{F7284984-8BA3-CE4F-046B-BB2E84636D4F}"/>
          </ac:spMkLst>
        </pc:spChg>
      </pc:sldChg>
      <pc:sldChg chg="addSp delSp modSp add mod modAnim">
        <pc:chgData name="Wing McCallister" userId="b0095e5dbae8ac1b" providerId="LiveId" clId="{5E6D7033-976D-45DD-BBD5-1663A89D5865}" dt="2024-06-20T17:44:38.937" v="2575" actId="20577"/>
        <pc:sldMkLst>
          <pc:docMk/>
          <pc:sldMk cId="3172559534" sldId="290"/>
        </pc:sldMkLst>
        <pc:spChg chg="mod">
          <ac:chgData name="Wing McCallister" userId="b0095e5dbae8ac1b" providerId="LiveId" clId="{5E6D7033-976D-45DD-BBD5-1663A89D5865}" dt="2024-06-20T17:44:38.937" v="2575" actId="20577"/>
          <ac:spMkLst>
            <pc:docMk/>
            <pc:sldMk cId="3172559534" sldId="290"/>
            <ac:spMk id="2" creationId="{43B29880-6A3F-1A0B-7689-405A020927D7}"/>
          </ac:spMkLst>
        </pc:spChg>
        <pc:spChg chg="add del mod">
          <ac:chgData name="Wing McCallister" userId="b0095e5dbae8ac1b" providerId="LiveId" clId="{5E6D7033-976D-45DD-BBD5-1663A89D5865}" dt="2024-06-20T17:19:06.563" v="1529" actId="478"/>
          <ac:spMkLst>
            <pc:docMk/>
            <pc:sldMk cId="3172559534" sldId="290"/>
            <ac:spMk id="3" creationId="{41EB6956-A9BF-D6ED-76F8-1A218561CA69}"/>
          </ac:spMkLst>
        </pc:spChg>
        <pc:spChg chg="add del mod">
          <ac:chgData name="Wing McCallister" userId="b0095e5dbae8ac1b" providerId="LiveId" clId="{5E6D7033-976D-45DD-BBD5-1663A89D5865}" dt="2024-06-20T17:19:09.034" v="1530" actId="478"/>
          <ac:spMkLst>
            <pc:docMk/>
            <pc:sldMk cId="3172559534" sldId="290"/>
            <ac:spMk id="15" creationId="{5E2E0E78-0E21-EC6F-20A4-A2FAEB0E4CBA}"/>
          </ac:spMkLst>
        </pc:spChg>
        <pc:picChg chg="add mod">
          <ac:chgData name="Wing McCallister" userId="b0095e5dbae8ac1b" providerId="LiveId" clId="{5E6D7033-976D-45DD-BBD5-1663A89D5865}" dt="2024-06-20T17:16:02.818" v="1508"/>
          <ac:picMkLst>
            <pc:docMk/>
            <pc:sldMk cId="3172559534" sldId="290"/>
            <ac:picMk id="7" creationId="{E264A77C-A950-3597-8104-64F622A32B7F}"/>
          </ac:picMkLst>
        </pc:picChg>
        <pc:picChg chg="add mod">
          <ac:chgData name="Wing McCallister" userId="b0095e5dbae8ac1b" providerId="LiveId" clId="{5E6D7033-976D-45DD-BBD5-1663A89D5865}" dt="2024-06-20T17:20:32.056" v="1546" actId="1076"/>
          <ac:picMkLst>
            <pc:docMk/>
            <pc:sldMk cId="3172559534" sldId="290"/>
            <ac:picMk id="8" creationId="{2FFB1D28-B1DC-E194-DCBB-73197DCEFC03}"/>
          </ac:picMkLst>
        </pc:picChg>
        <pc:picChg chg="del">
          <ac:chgData name="Wing McCallister" userId="b0095e5dbae8ac1b" providerId="LiveId" clId="{5E6D7033-976D-45DD-BBD5-1663A89D5865}" dt="2024-06-20T17:15:52.434" v="1506" actId="478"/>
          <ac:picMkLst>
            <pc:docMk/>
            <pc:sldMk cId="3172559534" sldId="290"/>
            <ac:picMk id="10" creationId="{8468A3ED-34EA-8EE1-F6AA-D760A7462C69}"/>
          </ac:picMkLst>
        </pc:picChg>
        <pc:picChg chg="add del mod modCrop">
          <ac:chgData name="Wing McCallister" userId="b0095e5dbae8ac1b" providerId="LiveId" clId="{5E6D7033-976D-45DD-BBD5-1663A89D5865}" dt="2024-06-20T17:17:35.950" v="1520" actId="22"/>
          <ac:picMkLst>
            <pc:docMk/>
            <pc:sldMk cId="3172559534" sldId="290"/>
            <ac:picMk id="11" creationId="{6C35D82B-07F2-007A-541B-5BB553AF634C}"/>
          </ac:picMkLst>
        </pc:picChg>
        <pc:picChg chg="add mod">
          <ac:chgData name="Wing McCallister" userId="b0095e5dbae8ac1b" providerId="LiveId" clId="{5E6D7033-976D-45DD-BBD5-1663A89D5865}" dt="2024-06-20T17:20:20.578" v="1545" actId="1076"/>
          <ac:picMkLst>
            <pc:docMk/>
            <pc:sldMk cId="3172559534" sldId="290"/>
            <ac:picMk id="13" creationId="{DF05DF2E-50D5-F5AD-08A3-23CFCD298AD1}"/>
          </ac:picMkLst>
        </pc:picChg>
        <pc:picChg chg="add mod">
          <ac:chgData name="Wing McCallister" userId="b0095e5dbae8ac1b" providerId="LiveId" clId="{5E6D7033-976D-45DD-BBD5-1663A89D5865}" dt="2024-06-20T17:24:29.451" v="1887" actId="1076"/>
          <ac:picMkLst>
            <pc:docMk/>
            <pc:sldMk cId="3172559534" sldId="290"/>
            <ac:picMk id="17" creationId="{4AD328FD-D10C-9D8C-3117-EB94F5BEE1D3}"/>
          </ac:picMkLst>
        </pc:picChg>
        <pc:picChg chg="add mod">
          <ac:chgData name="Wing McCallister" userId="b0095e5dbae8ac1b" providerId="LiveId" clId="{5E6D7033-976D-45DD-BBD5-1663A89D5865}" dt="2024-06-20T17:23:23.781" v="1863" actId="1076"/>
          <ac:picMkLst>
            <pc:docMk/>
            <pc:sldMk cId="3172559534" sldId="290"/>
            <ac:picMk id="19" creationId="{817B5BB5-AE86-1B91-2554-827616D44A6A}"/>
          </ac:picMkLst>
        </pc:picChg>
        <pc:picChg chg="add mod ord">
          <ac:chgData name="Wing McCallister" userId="b0095e5dbae8ac1b" providerId="LiveId" clId="{5E6D7033-976D-45DD-BBD5-1663A89D5865}" dt="2024-06-20T17:22:43.024" v="1861" actId="1037"/>
          <ac:picMkLst>
            <pc:docMk/>
            <pc:sldMk cId="3172559534" sldId="290"/>
            <ac:picMk id="21" creationId="{A5887BCB-4997-FF57-7863-F4E27F287D35}"/>
          </ac:picMkLst>
        </pc:picChg>
        <pc:picChg chg="add mod">
          <ac:chgData name="Wing McCallister" userId="b0095e5dbae8ac1b" providerId="LiveId" clId="{5E6D7033-976D-45DD-BBD5-1663A89D5865}" dt="2024-06-20T17:23:56.112" v="1877" actId="1076"/>
          <ac:picMkLst>
            <pc:docMk/>
            <pc:sldMk cId="3172559534" sldId="290"/>
            <ac:picMk id="23" creationId="{04A2971E-493A-061F-26BB-307D687AC685}"/>
          </ac:picMkLst>
        </pc:picChg>
        <pc:picChg chg="add mod">
          <ac:chgData name="Wing McCallister" userId="b0095e5dbae8ac1b" providerId="LiveId" clId="{5E6D7033-976D-45DD-BBD5-1663A89D5865}" dt="2024-06-20T17:24:32.721" v="1888" actId="1076"/>
          <ac:picMkLst>
            <pc:docMk/>
            <pc:sldMk cId="3172559534" sldId="290"/>
            <ac:picMk id="25" creationId="{D174A340-B18B-6A56-E9D1-2349A30CF75C}"/>
          </ac:picMkLst>
        </pc:picChg>
        <pc:picChg chg="add del">
          <ac:chgData name="Wing McCallister" userId="b0095e5dbae8ac1b" providerId="LiveId" clId="{5E6D7033-976D-45DD-BBD5-1663A89D5865}" dt="2024-06-20T17:22:03.541" v="1662" actId="22"/>
          <ac:picMkLst>
            <pc:docMk/>
            <pc:sldMk cId="3172559534" sldId="290"/>
            <ac:picMk id="27" creationId="{EE41FC4C-AB78-84EB-ECF7-B4705A25A5BE}"/>
          </ac:picMkLst>
        </pc:picChg>
        <pc:picChg chg="add mod ord">
          <ac:chgData name="Wing McCallister" userId="b0095e5dbae8ac1b" providerId="LiveId" clId="{5E6D7033-976D-45DD-BBD5-1663A89D5865}" dt="2024-06-20T17:22:43.024" v="1861" actId="1037"/>
          <ac:picMkLst>
            <pc:docMk/>
            <pc:sldMk cId="3172559534" sldId="290"/>
            <ac:picMk id="28" creationId="{B94DBF2A-9402-7519-BCDE-71DCA9676B91}"/>
          </ac:picMkLst>
        </pc:picChg>
        <pc:picChg chg="add mod ord">
          <ac:chgData name="Wing McCallister" userId="b0095e5dbae8ac1b" providerId="LiveId" clId="{5E6D7033-976D-45DD-BBD5-1663A89D5865}" dt="2024-06-20T17:23:07.447" v="1862" actId="167"/>
          <ac:picMkLst>
            <pc:docMk/>
            <pc:sldMk cId="3172559534" sldId="290"/>
            <ac:picMk id="29" creationId="{27C4AD3B-F5D5-97D6-2D43-A3E748E13A9E}"/>
          </ac:picMkLst>
        </pc:picChg>
        <pc:picChg chg="add mod">
          <ac:chgData name="Wing McCallister" userId="b0095e5dbae8ac1b" providerId="LiveId" clId="{5E6D7033-976D-45DD-BBD5-1663A89D5865}" dt="2024-06-20T17:23:47.782" v="1875" actId="1076"/>
          <ac:picMkLst>
            <pc:docMk/>
            <pc:sldMk cId="3172559534" sldId="290"/>
            <ac:picMk id="30" creationId="{7450429F-0DB7-EC52-C779-BF56BC28AB3A}"/>
          </ac:picMkLst>
        </pc:picChg>
        <pc:picChg chg="add mod">
          <ac:chgData name="Wing McCallister" userId="b0095e5dbae8ac1b" providerId="LiveId" clId="{5E6D7033-976D-45DD-BBD5-1663A89D5865}" dt="2024-06-20T17:24:10.585" v="1883" actId="1035"/>
          <ac:picMkLst>
            <pc:docMk/>
            <pc:sldMk cId="3172559534" sldId="290"/>
            <ac:picMk id="31" creationId="{F0ABBA88-5CB7-CCEB-3B57-7B057AE3AD3B}"/>
          </ac:picMkLst>
        </pc:picChg>
        <pc:picChg chg="add mod">
          <ac:chgData name="Wing McCallister" userId="b0095e5dbae8ac1b" providerId="LiveId" clId="{5E6D7033-976D-45DD-BBD5-1663A89D5865}" dt="2024-06-20T17:24:25.273" v="1886" actId="1076"/>
          <ac:picMkLst>
            <pc:docMk/>
            <pc:sldMk cId="3172559534" sldId="290"/>
            <ac:picMk id="32" creationId="{672D4C8A-E62F-3AB1-D2C6-018163BEBE9B}"/>
          </ac:picMkLst>
        </pc:picChg>
      </pc:sldChg>
      <pc:sldChg chg="modSp new mod">
        <pc:chgData name="Wing McCallister" userId="b0095e5dbae8ac1b" providerId="LiveId" clId="{5E6D7033-976D-45DD-BBD5-1663A89D5865}" dt="2024-06-21T13:53:19.777" v="3314" actId="20577"/>
        <pc:sldMkLst>
          <pc:docMk/>
          <pc:sldMk cId="737385843" sldId="291"/>
        </pc:sldMkLst>
        <pc:spChg chg="mod">
          <ac:chgData name="Wing McCallister" userId="b0095e5dbae8ac1b" providerId="LiveId" clId="{5E6D7033-976D-45DD-BBD5-1663A89D5865}" dt="2024-06-20T17:29:47.425" v="1914" actId="20577"/>
          <ac:spMkLst>
            <pc:docMk/>
            <pc:sldMk cId="737385843" sldId="291"/>
            <ac:spMk id="2" creationId="{F9280291-7C2C-7928-EFA4-8B4873344020}"/>
          </ac:spMkLst>
        </pc:spChg>
        <pc:spChg chg="mod">
          <ac:chgData name="Wing McCallister" userId="b0095e5dbae8ac1b" providerId="LiveId" clId="{5E6D7033-976D-45DD-BBD5-1663A89D5865}" dt="2024-06-21T13:53:19.777" v="3314" actId="20577"/>
          <ac:spMkLst>
            <pc:docMk/>
            <pc:sldMk cId="737385843" sldId="291"/>
            <ac:spMk id="3" creationId="{6D362D7F-47F0-262C-CAE4-E2A4811E4ED2}"/>
          </ac:spMkLst>
        </pc:spChg>
      </pc:sldChg>
      <pc:sldChg chg="addSp modSp add mod">
        <pc:chgData name="Wing McCallister" userId="b0095e5dbae8ac1b" providerId="LiveId" clId="{5E6D7033-976D-45DD-BBD5-1663A89D5865}" dt="2024-06-21T05:42:55.658" v="2994" actId="1076"/>
        <pc:sldMkLst>
          <pc:docMk/>
          <pc:sldMk cId="446347439" sldId="292"/>
        </pc:sldMkLst>
        <pc:spChg chg="mod">
          <ac:chgData name="Wing McCallister" userId="b0095e5dbae8ac1b" providerId="LiveId" clId="{5E6D7033-976D-45DD-BBD5-1663A89D5865}" dt="2024-06-21T05:42:41.806" v="2991" actId="20577"/>
          <ac:spMkLst>
            <pc:docMk/>
            <pc:sldMk cId="446347439" sldId="292"/>
            <ac:spMk id="3" creationId="{F7284984-8BA3-CE4F-046B-BB2E84636D4F}"/>
          </ac:spMkLst>
        </pc:spChg>
        <pc:picChg chg="add mod">
          <ac:chgData name="Wing McCallister" userId="b0095e5dbae8ac1b" providerId="LiveId" clId="{5E6D7033-976D-45DD-BBD5-1663A89D5865}" dt="2024-06-21T05:42:55.658" v="2994" actId="1076"/>
          <ac:picMkLst>
            <pc:docMk/>
            <pc:sldMk cId="446347439" sldId="292"/>
            <ac:picMk id="8" creationId="{DAB2173F-9B77-4283-96A5-E52E7D28B00B}"/>
          </ac:picMkLst>
        </pc:picChg>
      </pc:sldChg>
      <pc:sldChg chg="addSp delSp modSp add mod modAnim">
        <pc:chgData name="Wing McCallister" userId="b0095e5dbae8ac1b" providerId="LiveId" clId="{5E6D7033-976D-45DD-BBD5-1663A89D5865}" dt="2024-06-21T07:56:55.848" v="3229" actId="20577"/>
        <pc:sldMkLst>
          <pc:docMk/>
          <pc:sldMk cId="3545754264" sldId="293"/>
        </pc:sldMkLst>
        <pc:spChg chg="mod">
          <ac:chgData name="Wing McCallister" userId="b0095e5dbae8ac1b" providerId="LiveId" clId="{5E6D7033-976D-45DD-BBD5-1663A89D5865}" dt="2024-06-21T07:56:55.848" v="3229" actId="20577"/>
          <ac:spMkLst>
            <pc:docMk/>
            <pc:sldMk cId="3545754264" sldId="293"/>
            <ac:spMk id="3" creationId="{F7284984-8BA3-CE4F-046B-BB2E84636D4F}"/>
          </ac:spMkLst>
        </pc:spChg>
        <pc:picChg chg="add mod">
          <ac:chgData name="Wing McCallister" userId="b0095e5dbae8ac1b" providerId="LiveId" clId="{5E6D7033-976D-45DD-BBD5-1663A89D5865}" dt="2024-06-21T06:45:03.139" v="3117" actId="1076"/>
          <ac:picMkLst>
            <pc:docMk/>
            <pc:sldMk cId="3545754264" sldId="293"/>
            <ac:picMk id="7" creationId="{D2D08E51-A89A-ADD1-FB14-15794F8950E3}"/>
          </ac:picMkLst>
        </pc:picChg>
        <pc:picChg chg="del">
          <ac:chgData name="Wing McCallister" userId="b0095e5dbae8ac1b" providerId="LiveId" clId="{5E6D7033-976D-45DD-BBD5-1663A89D5865}" dt="2024-06-21T06:42:28.300" v="3005" actId="478"/>
          <ac:picMkLst>
            <pc:docMk/>
            <pc:sldMk cId="3545754264" sldId="293"/>
            <ac:picMk id="8" creationId="{DAB2173F-9B77-4283-96A5-E52E7D28B00B}"/>
          </ac:picMkLst>
        </pc:picChg>
      </pc:sldChg>
      <pc:sldMasterChg chg="modSldLayout">
        <pc:chgData name="Wing McCallister" userId="b0095e5dbae8ac1b" providerId="LiveId" clId="{5E6D7033-976D-45DD-BBD5-1663A89D5865}" dt="2024-06-20T14:57:47.010" v="16" actId="20577"/>
        <pc:sldMasterMkLst>
          <pc:docMk/>
          <pc:sldMasterMk cId="0" sldId="2147483648"/>
        </pc:sldMasterMkLst>
        <pc:sldLayoutChg chg="modSp mod">
          <pc:chgData name="Wing McCallister" userId="b0095e5dbae8ac1b" providerId="LiveId" clId="{5E6D7033-976D-45DD-BBD5-1663A89D5865}" dt="2024-06-20T14:57:47.010" v="16" actId="20577"/>
          <pc:sldLayoutMkLst>
            <pc:docMk/>
            <pc:sldMasterMk cId="0" sldId="2147483648"/>
            <pc:sldLayoutMk cId="1051310671" sldId="2147484087"/>
          </pc:sldLayoutMkLst>
          <pc:spChg chg="mod">
            <ac:chgData name="Wing McCallister" userId="b0095e5dbae8ac1b" providerId="LiveId" clId="{5E6D7033-976D-45DD-BBD5-1663A89D5865}" dt="2024-06-20T14:57:47.010" v="16" actId="20577"/>
            <ac:spMkLst>
              <pc:docMk/>
              <pc:sldMasterMk cId="0" sldId="2147483648"/>
              <pc:sldLayoutMk cId="1051310671" sldId="2147484087"/>
              <ac:spMk id="4" creationId="{00000000-0000-0000-0000-000000000000}"/>
            </ac:spMkLst>
          </pc:spChg>
        </pc:sldLayoutChg>
      </pc:sldMasterChg>
    </pc:docChg>
  </pc:docChgLst>
  <pc:docChgLst>
    <pc:chgData name="Wing McCallister" userId="b0095e5dbae8ac1b" providerId="LiveId" clId="{1E76A20C-ADC2-4762-B90E-761A4344BD20}"/>
    <pc:docChg chg="undo custSel addSld delSld modSld modMainMaster">
      <pc:chgData name="Wing McCallister" userId="b0095e5dbae8ac1b" providerId="LiveId" clId="{1E76A20C-ADC2-4762-B90E-761A4344BD20}" dt="2024-06-04T19:53:43.052" v="2069" actId="20577"/>
      <pc:docMkLst>
        <pc:docMk/>
      </pc:docMkLst>
      <pc:sldChg chg="delSp modSp del mod">
        <pc:chgData name="Wing McCallister" userId="b0095e5dbae8ac1b" providerId="LiveId" clId="{1E76A20C-ADC2-4762-B90E-761A4344BD20}" dt="2024-05-30T18:31:06.392" v="288" actId="47"/>
        <pc:sldMkLst>
          <pc:docMk/>
          <pc:sldMk cId="0" sldId="265"/>
        </pc:sldMkLst>
        <pc:spChg chg="del">
          <ac:chgData name="Wing McCallister" userId="b0095e5dbae8ac1b" providerId="LiveId" clId="{1E76A20C-ADC2-4762-B90E-761A4344BD20}" dt="2024-05-30T18:25:45.597" v="0" actId="478"/>
          <ac:spMkLst>
            <pc:docMk/>
            <pc:sldMk cId="0" sldId="265"/>
            <ac:spMk id="4" creationId="{0BDC7CCA-637D-1B20-8B4C-58E0A045936A}"/>
          </ac:spMkLst>
        </pc:spChg>
        <pc:spChg chg="mod">
          <ac:chgData name="Wing McCallister" userId="b0095e5dbae8ac1b" providerId="LiveId" clId="{1E76A20C-ADC2-4762-B90E-761A4344BD20}" dt="2024-05-30T18:30:03.541" v="232" actId="20577"/>
          <ac:spMkLst>
            <pc:docMk/>
            <pc:sldMk cId="0" sldId="265"/>
            <ac:spMk id="14337" creationId="{00000000-0000-0000-0000-000000000000}"/>
          </ac:spMkLst>
        </pc:spChg>
        <pc:spChg chg="mod">
          <ac:chgData name="Wing McCallister" userId="b0095e5dbae8ac1b" providerId="LiveId" clId="{1E76A20C-ADC2-4762-B90E-761A4344BD20}" dt="2024-05-30T18:26:01.476" v="25" actId="14100"/>
          <ac:spMkLst>
            <pc:docMk/>
            <pc:sldMk cId="0" sldId="265"/>
            <ac:spMk id="14338" creationId="{00000000-0000-0000-0000-000000000000}"/>
          </ac:spMkLst>
        </pc:spChg>
        <pc:picChg chg="del">
          <ac:chgData name="Wing McCallister" userId="b0095e5dbae8ac1b" providerId="LiveId" clId="{1E76A20C-ADC2-4762-B90E-761A4344BD20}" dt="2024-05-30T18:29:29.617" v="199" actId="478"/>
          <ac:picMkLst>
            <pc:docMk/>
            <pc:sldMk cId="0" sldId="265"/>
            <ac:picMk id="3" creationId="{516A6353-AD6A-9244-9A54-926B353E2A03}"/>
          </ac:picMkLst>
        </pc:picChg>
      </pc:sldChg>
      <pc:sldChg chg="modSp mod">
        <pc:chgData name="Wing McCallister" userId="b0095e5dbae8ac1b" providerId="LiveId" clId="{1E76A20C-ADC2-4762-B90E-761A4344BD20}" dt="2024-06-03T19:47:00.223" v="625" actId="20577"/>
        <pc:sldMkLst>
          <pc:docMk/>
          <pc:sldMk cId="1027505720" sldId="271"/>
        </pc:sldMkLst>
        <pc:spChg chg="mod">
          <ac:chgData name="Wing McCallister" userId="b0095e5dbae8ac1b" providerId="LiveId" clId="{1E76A20C-ADC2-4762-B90E-761A4344BD20}" dt="2024-06-03T19:47:00.223" v="625" actId="20577"/>
          <ac:spMkLst>
            <pc:docMk/>
            <pc:sldMk cId="1027505720" sldId="271"/>
            <ac:spMk id="2" creationId="{8E0655BB-8E71-73FD-49DE-4C4B55EA95BE}"/>
          </ac:spMkLst>
        </pc:spChg>
      </pc:sldChg>
      <pc:sldChg chg="modSp mod">
        <pc:chgData name="Wing McCallister" userId="b0095e5dbae8ac1b" providerId="LiveId" clId="{1E76A20C-ADC2-4762-B90E-761A4344BD20}" dt="2024-06-03T19:56:05.067" v="1456" actId="20577"/>
        <pc:sldMkLst>
          <pc:docMk/>
          <pc:sldMk cId="979129718" sldId="272"/>
        </pc:sldMkLst>
        <pc:spChg chg="mod">
          <ac:chgData name="Wing McCallister" userId="b0095e5dbae8ac1b" providerId="LiveId" clId="{1E76A20C-ADC2-4762-B90E-761A4344BD20}" dt="2024-06-03T19:47:50.308" v="683" actId="20577"/>
          <ac:spMkLst>
            <pc:docMk/>
            <pc:sldMk cId="979129718" sldId="272"/>
            <ac:spMk id="2" creationId="{BFF07707-C2E8-EB84-6DB7-F951CEED52B1}"/>
          </ac:spMkLst>
        </pc:spChg>
        <pc:spChg chg="mod">
          <ac:chgData name="Wing McCallister" userId="b0095e5dbae8ac1b" providerId="LiveId" clId="{1E76A20C-ADC2-4762-B90E-761A4344BD20}" dt="2024-06-03T19:56:05.067" v="1456" actId="20577"/>
          <ac:spMkLst>
            <pc:docMk/>
            <pc:sldMk cId="979129718" sldId="272"/>
            <ac:spMk id="3" creationId="{59CA1222-4770-D607-E5A4-6B5BA83A65C9}"/>
          </ac:spMkLst>
        </pc:spChg>
      </pc:sldChg>
      <pc:sldChg chg="modSp mod">
        <pc:chgData name="Wing McCallister" userId="b0095e5dbae8ac1b" providerId="LiveId" clId="{1E76A20C-ADC2-4762-B90E-761A4344BD20}" dt="2024-06-04T19:53:43.052" v="2069" actId="20577"/>
        <pc:sldMkLst>
          <pc:docMk/>
          <pc:sldMk cId="501954413" sldId="280"/>
        </pc:sldMkLst>
        <pc:spChg chg="mod">
          <ac:chgData name="Wing McCallister" userId="b0095e5dbae8ac1b" providerId="LiveId" clId="{1E76A20C-ADC2-4762-B90E-761A4344BD20}" dt="2024-06-04T19:44:48.075" v="1475" actId="20577"/>
          <ac:spMkLst>
            <pc:docMk/>
            <pc:sldMk cId="501954413" sldId="280"/>
            <ac:spMk id="2" creationId="{BFF07707-C2E8-EB84-6DB7-F951CEED52B1}"/>
          </ac:spMkLst>
        </pc:spChg>
        <pc:spChg chg="mod">
          <ac:chgData name="Wing McCallister" userId="b0095e5dbae8ac1b" providerId="LiveId" clId="{1E76A20C-ADC2-4762-B90E-761A4344BD20}" dt="2024-06-04T19:53:43.052" v="2069" actId="20577"/>
          <ac:spMkLst>
            <pc:docMk/>
            <pc:sldMk cId="501954413" sldId="280"/>
            <ac:spMk id="3" creationId="{59CA1222-4770-D607-E5A4-6B5BA83A65C9}"/>
          </ac:spMkLst>
        </pc:spChg>
      </pc:sldChg>
      <pc:sldChg chg="modSp new del mod">
        <pc:chgData name="Wing McCallister" userId="b0095e5dbae8ac1b" providerId="LiveId" clId="{1E76A20C-ADC2-4762-B90E-761A4344BD20}" dt="2024-05-30T18:34:32.598" v="395" actId="47"/>
        <pc:sldMkLst>
          <pc:docMk/>
          <pc:sldMk cId="2368133982" sldId="282"/>
        </pc:sldMkLst>
        <pc:spChg chg="mod">
          <ac:chgData name="Wing McCallister" userId="b0095e5dbae8ac1b" providerId="LiveId" clId="{1E76A20C-ADC2-4762-B90E-761A4344BD20}" dt="2024-05-30T18:30:50.816" v="286"/>
          <ac:spMkLst>
            <pc:docMk/>
            <pc:sldMk cId="2368133982" sldId="282"/>
            <ac:spMk id="2" creationId="{1E03AF8A-7CEA-90B4-1DF5-CE5209289A39}"/>
          </ac:spMkLst>
        </pc:spChg>
        <pc:spChg chg="mod">
          <ac:chgData name="Wing McCallister" userId="b0095e5dbae8ac1b" providerId="LiveId" clId="{1E76A20C-ADC2-4762-B90E-761A4344BD20}" dt="2024-05-30T18:30:58.439" v="287"/>
          <ac:spMkLst>
            <pc:docMk/>
            <pc:sldMk cId="2368133982" sldId="282"/>
            <ac:spMk id="3" creationId="{433D018D-54D7-8501-1A9C-F4349B3C47C4}"/>
          </ac:spMkLst>
        </pc:spChg>
      </pc:sldChg>
      <pc:sldChg chg="modSp new del mod">
        <pc:chgData name="Wing McCallister" userId="b0095e5dbae8ac1b" providerId="LiveId" clId="{1E76A20C-ADC2-4762-B90E-761A4344BD20}" dt="2024-05-30T18:34:27.437" v="394" actId="47"/>
        <pc:sldMkLst>
          <pc:docMk/>
          <pc:sldMk cId="874568965" sldId="283"/>
        </pc:sldMkLst>
        <pc:spChg chg="mod">
          <ac:chgData name="Wing McCallister" userId="b0095e5dbae8ac1b" providerId="LiveId" clId="{1E76A20C-ADC2-4762-B90E-761A4344BD20}" dt="2024-05-30T18:32:59.813" v="340"/>
          <ac:spMkLst>
            <pc:docMk/>
            <pc:sldMk cId="874568965" sldId="283"/>
            <ac:spMk id="2" creationId="{0DE2BFB6-FB52-E532-DF11-0399C2C7B1DF}"/>
          </ac:spMkLst>
        </pc:spChg>
        <pc:spChg chg="mod">
          <ac:chgData name="Wing McCallister" userId="b0095e5dbae8ac1b" providerId="LiveId" clId="{1E76A20C-ADC2-4762-B90E-761A4344BD20}" dt="2024-05-30T18:33:14.494" v="346" actId="20577"/>
          <ac:spMkLst>
            <pc:docMk/>
            <pc:sldMk cId="874568965" sldId="283"/>
            <ac:spMk id="3" creationId="{C87B62CA-F235-B233-A6CD-9895B31E22B7}"/>
          </ac:spMkLst>
        </pc:spChg>
      </pc:sldChg>
      <pc:sldChg chg="modSp new del mod">
        <pc:chgData name="Wing McCallister" userId="b0095e5dbae8ac1b" providerId="LiveId" clId="{1E76A20C-ADC2-4762-B90E-761A4344BD20}" dt="2024-05-30T18:32:26.110" v="328" actId="47"/>
        <pc:sldMkLst>
          <pc:docMk/>
          <pc:sldMk cId="3992281351" sldId="283"/>
        </pc:sldMkLst>
        <pc:spChg chg="mod">
          <ac:chgData name="Wing McCallister" userId="b0095e5dbae8ac1b" providerId="LiveId" clId="{1E76A20C-ADC2-4762-B90E-761A4344BD20}" dt="2024-05-30T18:32:11.818" v="316"/>
          <ac:spMkLst>
            <pc:docMk/>
            <pc:sldMk cId="3992281351" sldId="283"/>
            <ac:spMk id="2" creationId="{27B1424F-BF22-C685-94A5-41FF2FAE93EE}"/>
          </ac:spMkLst>
        </pc:spChg>
        <pc:spChg chg="mod">
          <ac:chgData name="Wing McCallister" userId="b0095e5dbae8ac1b" providerId="LiveId" clId="{1E76A20C-ADC2-4762-B90E-761A4344BD20}" dt="2024-05-30T18:32:21.015" v="327" actId="20577"/>
          <ac:spMkLst>
            <pc:docMk/>
            <pc:sldMk cId="3992281351" sldId="283"/>
            <ac:spMk id="3" creationId="{E4698A2F-91F9-E8A8-3C63-559FFFB20252}"/>
          </ac:spMkLst>
        </pc:spChg>
      </pc:sldChg>
      <pc:sldChg chg="modSp new mod">
        <pc:chgData name="Wing McCallister" userId="b0095e5dbae8ac1b" providerId="LiveId" clId="{1E76A20C-ADC2-4762-B90E-761A4344BD20}" dt="2024-06-04T18:27:19.148" v="1458" actId="20577"/>
        <pc:sldMkLst>
          <pc:docMk/>
          <pc:sldMk cId="266224506" sldId="284"/>
        </pc:sldMkLst>
        <pc:spChg chg="mod">
          <ac:chgData name="Wing McCallister" userId="b0095e5dbae8ac1b" providerId="LiveId" clId="{1E76A20C-ADC2-4762-B90E-761A4344BD20}" dt="2024-05-30T18:34:00.429" v="356"/>
          <ac:spMkLst>
            <pc:docMk/>
            <pc:sldMk cId="266224506" sldId="284"/>
            <ac:spMk id="2" creationId="{92EF59FC-E6A1-4C65-B4FB-87DCE72F474E}"/>
          </ac:spMkLst>
        </pc:spChg>
        <pc:spChg chg="mod">
          <ac:chgData name="Wing McCallister" userId="b0095e5dbae8ac1b" providerId="LiveId" clId="{1E76A20C-ADC2-4762-B90E-761A4344BD20}" dt="2024-06-04T18:27:19.148" v="1458" actId="20577"/>
          <ac:spMkLst>
            <pc:docMk/>
            <pc:sldMk cId="266224506" sldId="284"/>
            <ac:spMk id="3" creationId="{0F820E00-0005-2756-DE6D-AAC18698D5C8}"/>
          </ac:spMkLst>
        </pc:spChg>
      </pc:sldChg>
      <pc:sldMasterChg chg="modSldLayout">
        <pc:chgData name="Wing McCallister" userId="b0095e5dbae8ac1b" providerId="LiveId" clId="{1E76A20C-ADC2-4762-B90E-761A4344BD20}" dt="2024-05-30T21:54:10.939" v="588" actId="1076"/>
        <pc:sldMasterMkLst>
          <pc:docMk/>
          <pc:sldMasterMk cId="0" sldId="2147483648"/>
        </pc:sldMasterMkLst>
        <pc:sldLayoutChg chg="addSp modSp mod">
          <pc:chgData name="Wing McCallister" userId="b0095e5dbae8ac1b" providerId="LiveId" clId="{1E76A20C-ADC2-4762-B90E-761A4344BD20}" dt="2024-05-30T21:54:10.939" v="588" actId="1076"/>
          <pc:sldLayoutMkLst>
            <pc:docMk/>
            <pc:sldMasterMk cId="0" sldId="2147483648"/>
            <pc:sldLayoutMk cId="3721553723" sldId="2147484086"/>
          </pc:sldLayoutMkLst>
          <pc:spChg chg="mod">
            <ac:chgData name="Wing McCallister" userId="b0095e5dbae8ac1b" providerId="LiveId" clId="{1E76A20C-ADC2-4762-B90E-761A4344BD20}" dt="2024-05-30T18:33:34.886" v="347" actId="14100"/>
            <ac:spMkLst>
              <pc:docMk/>
              <pc:sldMasterMk cId="0" sldId="2147483648"/>
              <pc:sldLayoutMk cId="3721553723" sldId="2147484086"/>
              <ac:spMk id="22" creationId="{00000000-0000-0000-0000-000000000000}"/>
            </ac:spMkLst>
          </pc:spChg>
          <pc:spChg chg="mod">
            <ac:chgData name="Wing McCallister" userId="b0095e5dbae8ac1b" providerId="LiveId" clId="{1E76A20C-ADC2-4762-B90E-761A4344BD20}" dt="2024-05-30T18:33:44.199" v="354" actId="14100"/>
            <ac:spMkLst>
              <pc:docMk/>
              <pc:sldMasterMk cId="0" sldId="2147483648"/>
              <pc:sldLayoutMk cId="3721553723" sldId="2147484086"/>
              <ac:spMk id="24" creationId="{00000000-0000-0000-0000-000000000000}"/>
            </ac:spMkLst>
          </pc:spChg>
          <pc:picChg chg="add mod">
            <ac:chgData name="Wing McCallister" userId="b0095e5dbae8ac1b" providerId="LiveId" clId="{1E76A20C-ADC2-4762-B90E-761A4344BD20}" dt="2024-05-30T21:54:10.939" v="588" actId="1076"/>
            <ac:picMkLst>
              <pc:docMk/>
              <pc:sldMasterMk cId="0" sldId="2147483648"/>
              <pc:sldLayoutMk cId="3721553723" sldId="2147484086"/>
              <ac:picMk id="2" creationId="{14BE309F-697D-66BC-901B-B7A5D745363C}"/>
            </ac:picMkLst>
          </pc:picChg>
          <pc:picChg chg="mod">
            <ac:chgData name="Wing McCallister" userId="b0095e5dbae8ac1b" providerId="LiveId" clId="{1E76A20C-ADC2-4762-B90E-761A4344BD20}" dt="2024-05-30T18:28:58.316" v="113" actId="1035"/>
            <ac:picMkLst>
              <pc:docMk/>
              <pc:sldMasterMk cId="0" sldId="2147483648"/>
              <pc:sldLayoutMk cId="3721553723" sldId="2147484086"/>
              <ac:picMk id="4" creationId="{00000000-0000-0000-0000-000000000000}"/>
            </ac:picMkLst>
          </pc:picChg>
        </pc:sldLayoutChg>
        <pc:sldLayoutChg chg="addSp delSp modSp mod">
          <pc:chgData name="Wing McCallister" userId="b0095e5dbae8ac1b" providerId="LiveId" clId="{1E76A20C-ADC2-4762-B90E-761A4344BD20}" dt="2024-05-30T18:40:02.716" v="587" actId="20577"/>
          <pc:sldLayoutMkLst>
            <pc:docMk/>
            <pc:sldMasterMk cId="0" sldId="2147483648"/>
            <pc:sldLayoutMk cId="1051310671" sldId="2147484087"/>
          </pc:sldLayoutMkLst>
          <pc:spChg chg="mod">
            <ac:chgData name="Wing McCallister" userId="b0095e5dbae8ac1b" providerId="LiveId" clId="{1E76A20C-ADC2-4762-B90E-761A4344BD20}" dt="2024-05-30T18:40:02.716" v="587" actId="20577"/>
            <ac:spMkLst>
              <pc:docMk/>
              <pc:sldMasterMk cId="0" sldId="2147483648"/>
              <pc:sldLayoutMk cId="1051310671" sldId="2147484087"/>
              <ac:spMk id="4" creationId="{00000000-0000-0000-0000-000000000000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7" creationId="{B979D583-48C9-158E-33E6-975319A9FB35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8" creationId="{B27D0695-EF97-2107-0C5A-097E3BFD6CA4}"/>
            </ac:spMkLst>
          </pc:spChg>
          <pc:spChg chg="add mod">
            <ac:chgData name="Wing McCallister" userId="b0095e5dbae8ac1b" providerId="LiveId" clId="{1E76A20C-ADC2-4762-B90E-761A4344BD20}" dt="2024-05-30T18:35:51.284" v="502" actId="1038"/>
            <ac:spMkLst>
              <pc:docMk/>
              <pc:sldMasterMk cId="0" sldId="2147483648"/>
              <pc:sldLayoutMk cId="1051310671" sldId="2147484087"/>
              <ac:spMk id="9" creationId="{B52373CB-55F5-36CB-816F-A8AB4DF27B1C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10" creationId="{2BB23B8D-0956-03EF-5E33-DDBCD9BDE011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11" creationId="{298813D0-2D6F-8DA3-FBEA-C8ABE2FFE5B9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12" creationId="{A4A8FE7B-6428-1EDA-53B8-B45B2BBD2B91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13" creationId="{4A622CE6-8CF3-C7C3-4997-5E06A1B3302A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14" creationId="{FE0D9BCE-4510-CD03-4E96-00491CB95683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15" creationId="{9A421FBC-881C-1826-BB76-C7FA4E9768AF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16" creationId="{C1C52A97-AF92-7552-1780-D85B7437E017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17" creationId="{40D0ED51-59A8-C19E-6EC9-A6D741B2623B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18" creationId="{328E1CD5-BAF2-C9CD-6694-1A39D34F156C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19" creationId="{F9D2FECC-9E6D-6CD3-4FAD-556A88864991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20" creationId="{473AD6A0-E106-82A8-121B-8B80C6A87A4B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21" creationId="{0A440C1D-4DE7-738B-A51E-BA9CD82D1EF2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22" creationId="{9D74FA76-0E01-FFB4-51D7-BCFD09EE62F4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23" creationId="{33947603-EF18-F4CF-F625-DAE5801EC0EF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24" creationId="{E32D126C-4D80-5D86-A96F-4DAA5010D36A}"/>
            </ac:spMkLst>
          </pc:spChg>
          <pc:spChg chg="add mod">
            <ac:chgData name="Wing McCallister" userId="b0095e5dbae8ac1b" providerId="LiveId" clId="{1E76A20C-ADC2-4762-B90E-761A4344BD20}" dt="2024-05-30T18:38:44.083" v="557" actId="1037"/>
            <ac:spMkLst>
              <pc:docMk/>
              <pc:sldMasterMk cId="0" sldId="2147483648"/>
              <pc:sldLayoutMk cId="1051310671" sldId="2147484087"/>
              <ac:spMk id="25" creationId="{4842DE73-E4F9-3477-4C8F-67A01C0A94DA}"/>
            </ac:spMkLst>
          </pc:spChg>
          <pc:spChg chg="add del mod">
            <ac:chgData name="Wing McCallister" userId="b0095e5dbae8ac1b" providerId="LiveId" clId="{1E76A20C-ADC2-4762-B90E-761A4344BD20}" dt="2024-05-30T18:38:14.110" v="548" actId="478"/>
            <ac:spMkLst>
              <pc:docMk/>
              <pc:sldMasterMk cId="0" sldId="2147483648"/>
              <pc:sldLayoutMk cId="1051310671" sldId="2147484087"/>
              <ac:spMk id="26" creationId="{9CE72B70-1C21-79C3-C6FF-43C00F2A9F41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769833D1-230D-4688-9C50-574C0C3ACBBE}" type="datetimeFigureOut">
              <a:rPr lang="en-US" altLang="en-US"/>
              <a:pPr/>
              <a:t>6/20/2024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9FA79D08-40D4-4F39-BAF5-E0864D2D4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0872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3FDF47FB-CDE2-4825-8AB5-B8A482B36363}" type="datetimeFigureOut">
              <a:rPr lang="en-US" altLang="en-US"/>
              <a:pPr/>
              <a:t>6/20/2024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96A6C9E-00B2-4A6E-B94A-7B5912EE46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959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2467324"/>
            <a:ext cx="7526338" cy="485515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3012286"/>
            <a:ext cx="7526338" cy="59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4BE309F-697D-66BC-901B-B7A5D745363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3" b="4777"/>
          <a:stretch/>
        </p:blipFill>
        <p:spPr bwMode="auto">
          <a:xfrm>
            <a:off x="252044" y="3713087"/>
            <a:ext cx="8635149" cy="295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553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June 21,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MI/RR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8A0D1-53B1-4305-BAD7-7641163DAB8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lowchart: Data 6">
            <a:extLst>
              <a:ext uri="{FF2B5EF4-FFF2-40B4-BE49-F238E27FC236}">
                <a16:creationId xmlns:a16="http://schemas.microsoft.com/office/drawing/2014/main" id="{B979D583-48C9-158E-33E6-975319A9FB35}"/>
              </a:ext>
            </a:extLst>
          </p:cNvPr>
          <p:cNvSpPr/>
          <p:nvPr userDrawn="1"/>
        </p:nvSpPr>
        <p:spPr>
          <a:xfrm>
            <a:off x="227811" y="767061"/>
            <a:ext cx="499061" cy="86912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B27D0695-EF97-2107-0C5A-097E3BFD6CA4}"/>
              </a:ext>
            </a:extLst>
          </p:cNvPr>
          <p:cNvSpPr/>
          <p:nvPr userDrawn="1"/>
        </p:nvSpPr>
        <p:spPr>
          <a:xfrm>
            <a:off x="774556" y="767061"/>
            <a:ext cx="314149" cy="8691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lowchart: Data 9">
            <a:extLst>
              <a:ext uri="{FF2B5EF4-FFF2-40B4-BE49-F238E27FC236}">
                <a16:creationId xmlns:a16="http://schemas.microsoft.com/office/drawing/2014/main" id="{2BB23B8D-0956-03EF-5E33-DDBCD9BDE011}"/>
              </a:ext>
            </a:extLst>
          </p:cNvPr>
          <p:cNvSpPr/>
          <p:nvPr userDrawn="1"/>
        </p:nvSpPr>
        <p:spPr>
          <a:xfrm>
            <a:off x="1136389" y="767061"/>
            <a:ext cx="499061" cy="86912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298813D0-2D6F-8DA3-FBEA-C8ABE2FFE5B9}"/>
              </a:ext>
            </a:extLst>
          </p:cNvPr>
          <p:cNvSpPr/>
          <p:nvPr userDrawn="1"/>
        </p:nvSpPr>
        <p:spPr>
          <a:xfrm>
            <a:off x="1683134" y="767061"/>
            <a:ext cx="499061" cy="86912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A4A8FE7B-6428-1EDA-53B8-B45B2BBD2B91}"/>
              </a:ext>
            </a:extLst>
          </p:cNvPr>
          <p:cNvSpPr/>
          <p:nvPr userDrawn="1"/>
        </p:nvSpPr>
        <p:spPr>
          <a:xfrm>
            <a:off x="2229879" y="767061"/>
            <a:ext cx="314149" cy="8691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lowchart: Data 12">
            <a:extLst>
              <a:ext uri="{FF2B5EF4-FFF2-40B4-BE49-F238E27FC236}">
                <a16:creationId xmlns:a16="http://schemas.microsoft.com/office/drawing/2014/main" id="{4A622CE6-8CF3-C7C3-4997-5E06A1B3302A}"/>
              </a:ext>
            </a:extLst>
          </p:cNvPr>
          <p:cNvSpPr/>
          <p:nvPr userDrawn="1"/>
        </p:nvSpPr>
        <p:spPr>
          <a:xfrm>
            <a:off x="2591712" y="767061"/>
            <a:ext cx="499061" cy="86912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lowchart: Data 13">
            <a:extLst>
              <a:ext uri="{FF2B5EF4-FFF2-40B4-BE49-F238E27FC236}">
                <a16:creationId xmlns:a16="http://schemas.microsoft.com/office/drawing/2014/main" id="{FE0D9BCE-4510-CD03-4E96-00491CB95683}"/>
              </a:ext>
            </a:extLst>
          </p:cNvPr>
          <p:cNvSpPr/>
          <p:nvPr userDrawn="1"/>
        </p:nvSpPr>
        <p:spPr>
          <a:xfrm>
            <a:off x="3138457" y="767061"/>
            <a:ext cx="499061" cy="86912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9A421FBC-881C-1826-BB76-C7FA4E9768AF}"/>
              </a:ext>
            </a:extLst>
          </p:cNvPr>
          <p:cNvSpPr/>
          <p:nvPr userDrawn="1"/>
        </p:nvSpPr>
        <p:spPr>
          <a:xfrm>
            <a:off x="3685202" y="767061"/>
            <a:ext cx="314149" cy="8691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lowchart: Data 15">
            <a:extLst>
              <a:ext uri="{FF2B5EF4-FFF2-40B4-BE49-F238E27FC236}">
                <a16:creationId xmlns:a16="http://schemas.microsoft.com/office/drawing/2014/main" id="{C1C52A97-AF92-7552-1780-D85B7437E017}"/>
              </a:ext>
            </a:extLst>
          </p:cNvPr>
          <p:cNvSpPr/>
          <p:nvPr userDrawn="1"/>
        </p:nvSpPr>
        <p:spPr>
          <a:xfrm>
            <a:off x="4047035" y="767061"/>
            <a:ext cx="499061" cy="86912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lowchart: Data 16">
            <a:extLst>
              <a:ext uri="{FF2B5EF4-FFF2-40B4-BE49-F238E27FC236}">
                <a16:creationId xmlns:a16="http://schemas.microsoft.com/office/drawing/2014/main" id="{40D0ED51-59A8-C19E-6EC9-A6D741B2623B}"/>
              </a:ext>
            </a:extLst>
          </p:cNvPr>
          <p:cNvSpPr/>
          <p:nvPr userDrawn="1"/>
        </p:nvSpPr>
        <p:spPr>
          <a:xfrm>
            <a:off x="4593780" y="767061"/>
            <a:ext cx="499061" cy="86912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328E1CD5-BAF2-C9CD-6694-1A39D34F156C}"/>
              </a:ext>
            </a:extLst>
          </p:cNvPr>
          <p:cNvSpPr/>
          <p:nvPr userDrawn="1"/>
        </p:nvSpPr>
        <p:spPr>
          <a:xfrm>
            <a:off x="5140525" y="767061"/>
            <a:ext cx="314149" cy="8691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lowchart: Data 18">
            <a:extLst>
              <a:ext uri="{FF2B5EF4-FFF2-40B4-BE49-F238E27FC236}">
                <a16:creationId xmlns:a16="http://schemas.microsoft.com/office/drawing/2014/main" id="{F9D2FECC-9E6D-6CD3-4FAD-556A88864991}"/>
              </a:ext>
            </a:extLst>
          </p:cNvPr>
          <p:cNvSpPr/>
          <p:nvPr userDrawn="1"/>
        </p:nvSpPr>
        <p:spPr>
          <a:xfrm>
            <a:off x="5502358" y="767061"/>
            <a:ext cx="499061" cy="86912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lowchart: Data 19">
            <a:extLst>
              <a:ext uri="{FF2B5EF4-FFF2-40B4-BE49-F238E27FC236}">
                <a16:creationId xmlns:a16="http://schemas.microsoft.com/office/drawing/2014/main" id="{473AD6A0-E106-82A8-121B-8B80C6A87A4B}"/>
              </a:ext>
            </a:extLst>
          </p:cNvPr>
          <p:cNvSpPr/>
          <p:nvPr userDrawn="1"/>
        </p:nvSpPr>
        <p:spPr>
          <a:xfrm>
            <a:off x="6049103" y="767061"/>
            <a:ext cx="499061" cy="86912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0A440C1D-4DE7-738B-A51E-BA9CD82D1EF2}"/>
              </a:ext>
            </a:extLst>
          </p:cNvPr>
          <p:cNvSpPr/>
          <p:nvPr userDrawn="1"/>
        </p:nvSpPr>
        <p:spPr>
          <a:xfrm>
            <a:off x="6595848" y="767061"/>
            <a:ext cx="314149" cy="8691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lowchart: Data 21">
            <a:extLst>
              <a:ext uri="{FF2B5EF4-FFF2-40B4-BE49-F238E27FC236}">
                <a16:creationId xmlns:a16="http://schemas.microsoft.com/office/drawing/2014/main" id="{9D74FA76-0E01-FFB4-51D7-BCFD09EE62F4}"/>
              </a:ext>
            </a:extLst>
          </p:cNvPr>
          <p:cNvSpPr/>
          <p:nvPr userDrawn="1"/>
        </p:nvSpPr>
        <p:spPr>
          <a:xfrm>
            <a:off x="6957681" y="767061"/>
            <a:ext cx="499061" cy="86912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lowchart: Data 22">
            <a:extLst>
              <a:ext uri="{FF2B5EF4-FFF2-40B4-BE49-F238E27FC236}">
                <a16:creationId xmlns:a16="http://schemas.microsoft.com/office/drawing/2014/main" id="{33947603-EF18-F4CF-F625-DAE5801EC0EF}"/>
              </a:ext>
            </a:extLst>
          </p:cNvPr>
          <p:cNvSpPr/>
          <p:nvPr userDrawn="1"/>
        </p:nvSpPr>
        <p:spPr>
          <a:xfrm>
            <a:off x="7504426" y="767061"/>
            <a:ext cx="499061" cy="86912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E32D126C-4D80-5D86-A96F-4DAA5010D36A}"/>
              </a:ext>
            </a:extLst>
          </p:cNvPr>
          <p:cNvSpPr/>
          <p:nvPr userDrawn="1"/>
        </p:nvSpPr>
        <p:spPr>
          <a:xfrm>
            <a:off x="8051171" y="767061"/>
            <a:ext cx="314149" cy="8691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owchart: Data 24">
            <a:extLst>
              <a:ext uri="{FF2B5EF4-FFF2-40B4-BE49-F238E27FC236}">
                <a16:creationId xmlns:a16="http://schemas.microsoft.com/office/drawing/2014/main" id="{4842DE73-E4F9-3477-4C8F-67A01C0A94DA}"/>
              </a:ext>
            </a:extLst>
          </p:cNvPr>
          <p:cNvSpPr/>
          <p:nvPr userDrawn="1"/>
        </p:nvSpPr>
        <p:spPr>
          <a:xfrm>
            <a:off x="8413004" y="767061"/>
            <a:ext cx="499061" cy="86912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10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May 24th, 2024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EE5A7C2-7C88-4D61-BFBC-0C94EDDF04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22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May 24th, 2024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B637D271-6E09-44F2-8963-92864FE841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6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May 24th, 2024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7EFA2-4ADE-4493-952C-9AB4B7132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522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May 24th, 2024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46BAE-42E2-49B2-983B-899D2F7DA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May 24th,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9E7C8-950D-4642-804C-98700ABB41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708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May 24th,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2CBE1-95B4-43DF-AC49-BEDC4CEA26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72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May 24th, 2024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9D8BB-1E2A-41A5-AEEC-2FD5F0AD09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577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May 24th, 2024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83A38879-4565-49D0-80BE-B13240B89E3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May 24th, 2024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MI/RR Report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4A1CABB-48C2-44D3-AAFF-0E7106315B6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59FC-E6A1-4C65-B4FB-87DCE72F4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</a:rPr>
              <a:t>Main Injector / Recycler at The Nine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20E00-0005-2756-DE6D-AAC18698D5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A.P. Schreckenberger</a:t>
            </a:r>
            <a:br>
              <a:rPr lang="en-US" dirty="0"/>
            </a:br>
            <a:r>
              <a:rPr lang="en-US" dirty="0"/>
              <a:t>2024-06-07</a:t>
            </a:r>
          </a:p>
        </p:txBody>
      </p:sp>
    </p:spTree>
    <p:extLst>
      <p:ext uri="{BB962C8B-B14F-4D97-AF65-F5344CB8AC3E}">
        <p14:creationId xmlns:p14="http://schemas.microsoft.com/office/powerpoint/2010/main" val="266224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80291-7C2C-7928-EFA4-8B4873344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Pursuit of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62D7F-47F0-262C-CAE4-E2A4811E4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  <a:latin typeface="+mn-lt"/>
              </a:rPr>
              <a:t>Limited authorization to attempt 1-MW operation</a:t>
            </a:r>
          </a:p>
          <a:p>
            <a:pPr lvl="1"/>
            <a:r>
              <a:rPr lang="en-US" dirty="0">
                <a:solidFill>
                  <a:schemeClr val="accent5"/>
                </a:solidFill>
                <a:latin typeface="+mn-lt"/>
              </a:rPr>
              <a:t>Planning this is on the agenda…</a:t>
            </a:r>
          </a:p>
          <a:p>
            <a:pPr lvl="1"/>
            <a:endParaRPr lang="en-US" dirty="0">
              <a:solidFill>
                <a:schemeClr val="accent5"/>
              </a:solidFill>
              <a:latin typeface="+mn-lt"/>
            </a:endParaRPr>
          </a:p>
          <a:p>
            <a:r>
              <a:rPr lang="en-US" dirty="0">
                <a:solidFill>
                  <a:srgbClr val="7030A0"/>
                </a:solidFill>
                <a:latin typeface="+mn-lt"/>
              </a:rPr>
              <a:t>ACNET parameter pages implemented to control the new MI/RR scope trigger box</a:t>
            </a:r>
          </a:p>
          <a:p>
            <a:pPr lvl="1"/>
            <a:r>
              <a:rPr lang="en-US" dirty="0">
                <a:solidFill>
                  <a:schemeClr val="accent3"/>
                </a:solidFill>
                <a:latin typeface="+mn-lt"/>
              </a:rPr>
              <a:t>2 RR scopes connected along with one MI Tek scope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+mn-lt"/>
              </a:rPr>
              <a:t>Cris examining data readout from RR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+mn-lt"/>
              </a:rPr>
              <a:t>Adam looking at </a:t>
            </a:r>
            <a:r>
              <a:rPr lang="en-US" dirty="0" err="1">
                <a:solidFill>
                  <a:schemeClr val="accent6"/>
                </a:solidFill>
                <a:latin typeface="+mn-lt"/>
              </a:rPr>
              <a:t>stripline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 data through MI transition crossing</a:t>
            </a:r>
          </a:p>
          <a:p>
            <a:pPr lvl="1"/>
            <a:endParaRPr lang="en-US" dirty="0">
              <a:solidFill>
                <a:schemeClr val="accent6"/>
              </a:solidFill>
              <a:latin typeface="+mn-lt"/>
            </a:endParaRPr>
          </a:p>
          <a:p>
            <a:r>
              <a:rPr lang="en-US" dirty="0">
                <a:solidFill>
                  <a:srgbClr val="7030A0"/>
                </a:solidFill>
                <a:latin typeface="+mn-lt"/>
              </a:rPr>
              <a:t>Matilda and Randy “RTK!” did commissioning work on electron gun profile scanner at MI-62</a:t>
            </a:r>
          </a:p>
          <a:p>
            <a:endParaRPr lang="en-US" dirty="0">
              <a:solidFill>
                <a:srgbClr val="7030A0"/>
              </a:solidFill>
              <a:latin typeface="+mn-lt"/>
            </a:endParaRPr>
          </a:p>
          <a:p>
            <a:r>
              <a:rPr lang="en-US" sz="1800" dirty="0">
                <a:solidFill>
                  <a:srgbClr val="7030A0"/>
                </a:solidFill>
                <a:latin typeface="+mn-lt"/>
              </a:rPr>
              <a:t>Oh, I also hid a haiku, so no worries! </a:t>
            </a:r>
            <a:r>
              <a:rPr lang="en-US" sz="1800">
                <a:solidFill>
                  <a:srgbClr val="7030A0"/>
                </a:solidFill>
                <a:latin typeface="+mn-lt"/>
              </a:rPr>
              <a:t>Happy Friday!</a:t>
            </a:r>
            <a:endParaRPr lang="en-US" sz="1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DB4A6-8A83-E281-DF66-C80454BD3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June 21, 2024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9C39C-A7A8-5846-344B-F242D5A8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MI/RR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E76D4-8D97-1F7B-9F7F-505D45AC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385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6C5F-C938-17BA-2E22-F25611A2C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in Review – NuMI Performance Plots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56090-F38F-C826-A13C-840538BCD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June 21, 2024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A3542-EADB-CE2A-7A0F-0ED154193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MI/RR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821F6-D04A-4A13-5E36-8AA65BE22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 descr="A group of graphs on a white background&#10;&#10;Description automatically generated">
            <a:extLst>
              <a:ext uri="{FF2B5EF4-FFF2-40B4-BE49-F238E27FC236}">
                <a16:creationId xmlns:a16="http://schemas.microsoft.com/office/drawing/2014/main" id="{BBA08C66-C037-A15C-C767-430445EAA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6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52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A9F13-0AE9-410E-A715-A017DF6B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in Review – MI Downtime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730B7-2DBA-542A-D7ED-57083A56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June 21, 2024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C2CE7-50C5-5725-757D-A21E0AEE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MI/RR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AF339-C165-6325-C688-8F03CE44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8" name="Picture 7" descr="A graph showing the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A6B6478-062C-DB18-9710-70F7B6EB5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82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83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B1AA6-B4CE-C70A-C0A3-B23DD8076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in Review – RR Downtime </a:t>
            </a:r>
            <a:r>
              <a:rPr lang="en-US" dirty="0">
                <a:sym typeface="Wingdings" panose="05000000000000000000" pitchFamily="2" charset="2"/>
              </a:rPr>
              <a:t> … Wait !!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1D751-3533-D446-469C-29315756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June 21, 2024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26C39-61BB-4FE1-0C5D-3AF5F42A6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MI/RR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ACABC-9BE9-CBE3-0EE7-6D80F08BD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8" name="Picture 7" descr="A white rectangular object with red text&#10;&#10;Description automatically generated">
            <a:extLst>
              <a:ext uri="{FF2B5EF4-FFF2-40B4-BE49-F238E27FC236}">
                <a16:creationId xmlns:a16="http://schemas.microsoft.com/office/drawing/2014/main" id="{CDABA46B-0DCD-A3E8-1133-624D022D0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172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96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 descr="City with solid fill">
            <a:extLst>
              <a:ext uri="{FF2B5EF4-FFF2-40B4-BE49-F238E27FC236}">
                <a16:creationId xmlns:a16="http://schemas.microsoft.com/office/drawing/2014/main" id="{27C4AD3B-F5D5-97D6-2D43-A3E748E13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7307" y="3265458"/>
            <a:ext cx="3592542" cy="3592542"/>
          </a:xfrm>
          <a:prstGeom prst="rect">
            <a:avLst/>
          </a:prstGeom>
        </p:spPr>
      </p:pic>
      <p:pic>
        <p:nvPicPr>
          <p:cNvPr id="28" name="Graphic 27" descr="City with solid fill">
            <a:extLst>
              <a:ext uri="{FF2B5EF4-FFF2-40B4-BE49-F238E27FC236}">
                <a16:creationId xmlns:a16="http://schemas.microsoft.com/office/drawing/2014/main" id="{B94DBF2A-9402-7519-BCDE-71DCA9676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0768" y="3265459"/>
            <a:ext cx="3592542" cy="3592542"/>
          </a:xfrm>
          <a:prstGeom prst="rect">
            <a:avLst/>
          </a:prstGeom>
        </p:spPr>
      </p:pic>
      <p:pic>
        <p:nvPicPr>
          <p:cNvPr id="21" name="Graphic 20" descr="City with solid fill">
            <a:extLst>
              <a:ext uri="{FF2B5EF4-FFF2-40B4-BE49-F238E27FC236}">
                <a16:creationId xmlns:a16="http://schemas.microsoft.com/office/drawing/2014/main" id="{A5887BCB-4997-FF57-7863-F4E27F287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5843" y="3265458"/>
            <a:ext cx="3592542" cy="3592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B29880-6A3F-1A0B-7689-405A02092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into the Weather Channel… Summer in the City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E67A6-E5D2-FC97-7D41-35F49D5EA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June 21, 2024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270C3-8342-86FF-9BCC-7ACFFC4E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MI/RR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3FFD6-246C-CAE8-454D-B3A5CABE5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8" name="hts">
            <a:hlinkClick r:id="" action="ppaction://media"/>
            <a:extLst>
              <a:ext uri="{FF2B5EF4-FFF2-40B4-BE49-F238E27FC236}">
                <a16:creationId xmlns:a16="http://schemas.microsoft.com/office/drawing/2014/main" id="{2FFB1D28-B1DC-E194-DCBB-73197DCEF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2056" y="3771854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05DF2E-50D5-F5AD-08A3-23CFCD298A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4900" y="1901896"/>
            <a:ext cx="4654199" cy="3418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Graphic 16" descr="Angry face with solid fill with solid fill">
            <a:extLst>
              <a:ext uri="{FF2B5EF4-FFF2-40B4-BE49-F238E27FC236}">
                <a16:creationId xmlns:a16="http://schemas.microsoft.com/office/drawing/2014/main" id="{4AD328FD-D10C-9D8C-3117-EB94F5BEE1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973854">
            <a:off x="356692" y="2956057"/>
            <a:ext cx="914400" cy="914400"/>
          </a:xfrm>
          <a:prstGeom prst="rect">
            <a:avLst/>
          </a:prstGeom>
        </p:spPr>
      </p:pic>
      <p:pic>
        <p:nvPicPr>
          <p:cNvPr id="19" name="Graphic 18" descr="Bonfire with solid fill">
            <a:extLst>
              <a:ext uri="{FF2B5EF4-FFF2-40B4-BE49-F238E27FC236}">
                <a16:creationId xmlns:a16="http://schemas.microsoft.com/office/drawing/2014/main" id="{817B5BB5-AE86-1B91-2554-827616D44A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49178" y="2857454"/>
            <a:ext cx="914400" cy="914400"/>
          </a:xfrm>
          <a:prstGeom prst="rect">
            <a:avLst/>
          </a:prstGeom>
        </p:spPr>
      </p:pic>
      <p:pic>
        <p:nvPicPr>
          <p:cNvPr id="23" name="Graphic 22" descr="Collision outline">
            <a:extLst>
              <a:ext uri="{FF2B5EF4-FFF2-40B4-BE49-F238E27FC236}">
                <a16:creationId xmlns:a16="http://schemas.microsoft.com/office/drawing/2014/main" id="{04A2971E-493A-061F-26BB-307D687AC6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64456" y="847380"/>
            <a:ext cx="914400" cy="914400"/>
          </a:xfrm>
          <a:prstGeom prst="rect">
            <a:avLst/>
          </a:prstGeom>
        </p:spPr>
      </p:pic>
      <p:pic>
        <p:nvPicPr>
          <p:cNvPr id="25" name="Graphic 24" descr="Confused face outline outline">
            <a:extLst>
              <a:ext uri="{FF2B5EF4-FFF2-40B4-BE49-F238E27FC236}">
                <a16:creationId xmlns:a16="http://schemas.microsoft.com/office/drawing/2014/main" id="{D174A340-B18B-6A56-E9D1-2349A30CF7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912688">
            <a:off x="8201724" y="3145391"/>
            <a:ext cx="914400" cy="914400"/>
          </a:xfrm>
          <a:prstGeom prst="rect">
            <a:avLst/>
          </a:prstGeom>
        </p:spPr>
      </p:pic>
      <p:pic>
        <p:nvPicPr>
          <p:cNvPr id="30" name="Graphic 29" descr="Collision outline">
            <a:extLst>
              <a:ext uri="{FF2B5EF4-FFF2-40B4-BE49-F238E27FC236}">
                <a16:creationId xmlns:a16="http://schemas.microsoft.com/office/drawing/2014/main" id="{7450429F-0DB7-EC52-C779-BF56BC28AB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14799" y="885519"/>
            <a:ext cx="914400" cy="914400"/>
          </a:xfrm>
          <a:prstGeom prst="rect">
            <a:avLst/>
          </a:prstGeom>
        </p:spPr>
      </p:pic>
      <p:pic>
        <p:nvPicPr>
          <p:cNvPr id="31" name="Graphic 30" descr="Collision outline">
            <a:extLst>
              <a:ext uri="{FF2B5EF4-FFF2-40B4-BE49-F238E27FC236}">
                <a16:creationId xmlns:a16="http://schemas.microsoft.com/office/drawing/2014/main" id="{F0ABBA88-5CB7-CCEB-3B57-7B057AE3AD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65142" y="881578"/>
            <a:ext cx="914400" cy="914400"/>
          </a:xfrm>
          <a:prstGeom prst="rect">
            <a:avLst/>
          </a:prstGeom>
        </p:spPr>
      </p:pic>
      <p:pic>
        <p:nvPicPr>
          <p:cNvPr id="32" name="Graphic 31" descr="Bonfire with solid fill">
            <a:extLst>
              <a:ext uri="{FF2B5EF4-FFF2-40B4-BE49-F238E27FC236}">
                <a16:creationId xmlns:a16="http://schemas.microsoft.com/office/drawing/2014/main" id="{672D4C8A-E62F-3AB1-D2C6-018163BEBE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5461" y="29393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5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29880-6A3F-1A0B-7689-405A02092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into the Weather Channel… Summer in the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B6956-A9BF-D6ED-76F8-1A218561C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Monday started with concerns regarding high temperatures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Instructions provided regarding LCW Supply Temps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Double-checked alarms, found a cooling tower off since May 25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schemeClr val="accent5"/>
                </a:solidFill>
              </a:rPr>
              <a:t>Duty Electrician and Duty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Mechanic dispatched to 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MI-20 for recovery</a:t>
            </a:r>
          </a:p>
          <a:p>
            <a:pPr lvl="3"/>
            <a:r>
              <a:rPr lang="en-US" dirty="0">
                <a:solidFill>
                  <a:schemeClr val="accent6"/>
                </a:solidFill>
              </a:rPr>
              <a:t>Wren found that relevant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ponds were 3ºF warmer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than other ponds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MI-20 kicker room AC trip</a:t>
            </a:r>
          </a:p>
          <a:p>
            <a:pPr lvl="3"/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MI-30 Pump #3 recovered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E67A6-E5D2-FC97-7D41-35F49D5EA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June 21, 2024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270C3-8342-86FF-9BCC-7ACFFC4E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MI/RR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3FFD6-246C-CAE8-454D-B3A5CABE5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10" name="Picture 9" descr="A screen shot of a graph&#10;&#10;Description automatically generated">
            <a:extLst>
              <a:ext uri="{FF2B5EF4-FFF2-40B4-BE49-F238E27FC236}">
                <a16:creationId xmlns:a16="http://schemas.microsoft.com/office/drawing/2014/main" id="{8468A3ED-34EA-8EE1-F6AA-D760A7462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067" y="2294964"/>
            <a:ext cx="4391677" cy="364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36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BFEF7-FE3A-E757-AAFF-FDCF5C12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Updates Regarding Upset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84984-8BA3-CE4F-046B-BB2E84636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MI RF Station 11 came back up Monday afternoon</a:t>
            </a:r>
          </a:p>
          <a:p>
            <a:pPr lvl="4"/>
            <a:endParaRPr lang="en-US" dirty="0"/>
          </a:p>
          <a:p>
            <a:r>
              <a:rPr lang="en-US" dirty="0"/>
              <a:t>Dry-type transformers at various MI locations had their temps taken </a:t>
            </a:r>
          </a:p>
          <a:p>
            <a:pPr lvl="4"/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RF Station 2 tripped off and signs pointed to sparking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Matt elected to turn the station off, recovered later</a:t>
            </a:r>
          </a:p>
          <a:p>
            <a:pPr lvl="1"/>
            <a:endParaRPr lang="en-US" dirty="0">
              <a:solidFill>
                <a:schemeClr val="accent5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RF Station 4 also bypassed on Monday, recovered Thursday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Then lost RF Station 1 to trip… RFGE Fault </a:t>
            </a:r>
          </a:p>
          <a:p>
            <a:pPr lvl="4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18ECB-B4E3-7464-941A-9201D8481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June 21, 2024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6C97D-7EED-4738-786D-266ABDFB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MI/RR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71D05-0FD3-4D29-8EF1-208EA748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29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BFEF7-FE3A-E757-AAFF-FDCF5C12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Updates Regarding Upset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84984-8BA3-CE4F-046B-BB2E84636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I:LXSUM20 started reading higher than usual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Pinned to a readback issue tied to DUE32 reboot</a:t>
            </a:r>
          </a:p>
          <a:p>
            <a:pPr lvl="1"/>
            <a:endParaRPr lang="en-US" dirty="0">
              <a:solidFill>
                <a:schemeClr val="accent5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Air compressor at MI60S tripped, beam valves started closing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Investigated during Booster studies and then some</a:t>
            </a:r>
          </a:p>
          <a:p>
            <a:pPr lvl="1"/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Losses in 40-60 region started 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overnight… invaded the MCR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18ECB-B4E3-7464-941A-9201D8481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June 21, 2024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6C97D-7EED-4738-786D-266ABDFB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MI/RR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71D05-0FD3-4D29-8EF1-208EA748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AB2173F-9B77-4283-96A5-E52E7D28B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162" y="3254188"/>
            <a:ext cx="3493788" cy="284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47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BFEF7-FE3A-E757-AAFF-FDCF5C12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Updates Regarding Upset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84984-8BA3-CE4F-046B-BB2E84636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Losses in 40-60 region started overnight… invaded the MCR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Longitudinal, points to a cavity, started 23 minutes after Station 1 gap envelope noise reported in </a:t>
            </a:r>
            <a:r>
              <a:rPr lang="en-US" dirty="0" err="1">
                <a:solidFill>
                  <a:schemeClr val="accent6"/>
                </a:solidFill>
              </a:rPr>
              <a:t>elog</a:t>
            </a:r>
            <a:r>
              <a:rPr lang="en-US" dirty="0">
                <a:solidFill>
                  <a:schemeClr val="accent6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18ECB-B4E3-7464-941A-9201D8481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June 21, 2024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6C97D-7EED-4738-786D-266ABDFB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MI/RR Report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71D05-0FD3-4D29-8EF1-208EA748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7" name="Bad Pulse">
            <a:hlinkClick r:id="" action="ppaction://media"/>
            <a:extLst>
              <a:ext uri="{FF2B5EF4-FFF2-40B4-BE49-F238E27FC236}">
                <a16:creationId xmlns:a16="http://schemas.microsoft.com/office/drawing/2014/main" id="{D2D08E51-A89A-ADD1-FB14-15794F8950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587" y="2245535"/>
            <a:ext cx="8174825" cy="393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5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 (1)</Template>
  <TotalTime>238843</TotalTime>
  <Words>435</Words>
  <Application>Microsoft Office PowerPoint</Application>
  <PresentationFormat>On-screen Show (4:3)</PresentationFormat>
  <Paragraphs>76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Helvetica</vt:lpstr>
      <vt:lpstr>Wingdings</vt:lpstr>
      <vt:lpstr>FNAL_TemplateMac_060514</vt:lpstr>
      <vt:lpstr>Fermilab: Footer Only</vt:lpstr>
      <vt:lpstr>Main Injector / Recycler at The Nine</vt:lpstr>
      <vt:lpstr>Week in Review – NuMI Performance Plots</vt:lpstr>
      <vt:lpstr>Week in Review – MI Downtime </vt:lpstr>
      <vt:lpstr>Week in Review – RR Downtime  … Wait !!</vt:lpstr>
      <vt:lpstr>Tuning into the Weather Channel… Summer in the City</vt:lpstr>
      <vt:lpstr>Tuning into the Weather Channel… Summer in the City</vt:lpstr>
      <vt:lpstr>More Updates Regarding Upset Things</vt:lpstr>
      <vt:lpstr>More Updates Regarding Upset Things</vt:lpstr>
      <vt:lpstr>More Updates Regarding Upset Things</vt:lpstr>
      <vt:lpstr>In Pursuit of Science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David Capista</dc:creator>
  <cp:lastModifiedBy>Wing McCallister</cp:lastModifiedBy>
  <cp:revision>530</cp:revision>
  <cp:lastPrinted>2014-01-20T19:40:21Z</cp:lastPrinted>
  <dcterms:created xsi:type="dcterms:W3CDTF">2015-04-23T16:09:57Z</dcterms:created>
  <dcterms:modified xsi:type="dcterms:W3CDTF">2024-06-21T13:53:20Z</dcterms:modified>
</cp:coreProperties>
</file>