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319" r:id="rId3"/>
    <p:sldId id="320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B140170-D592-47CA-9A1A-430E5E33A7EC}">
          <p14:sldIdLst>
            <p14:sldId id="294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76529-54E2-411C-A36B-31845FC9F2EF}" v="2" dt="2024-06-21T13:41:32.6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1" autoAdjust="0"/>
    <p:restoredTop sz="94663"/>
  </p:normalViewPr>
  <p:slideViewPr>
    <p:cSldViewPr snapToGrid="0" snapToObjects="1" showGuides="1">
      <p:cViewPr varScale="1">
        <p:scale>
          <a:sx n="143" d="100"/>
          <a:sy n="143" d="100"/>
        </p:scale>
        <p:origin x="756" y="12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. Olander" userId="e609d190-8374-48d0-8170-367c06f35fd4" providerId="ADAL" clId="{0E376529-54E2-411C-A36B-31845FC9F2EF}"/>
    <pc:docChg chg="custSel addSld delSld modSld sldOrd modSection">
      <pc:chgData name="Michael K. Olander" userId="e609d190-8374-48d0-8170-367c06f35fd4" providerId="ADAL" clId="{0E376529-54E2-411C-A36B-31845FC9F2EF}" dt="2024-06-21T13:47:54.403" v="581" actId="20577"/>
      <pc:docMkLst>
        <pc:docMk/>
      </pc:docMkLst>
      <pc:sldChg chg="del">
        <pc:chgData name="Michael K. Olander" userId="e609d190-8374-48d0-8170-367c06f35fd4" providerId="ADAL" clId="{0E376529-54E2-411C-A36B-31845FC9F2EF}" dt="2024-06-21T13:40:18.073" v="0" actId="2696"/>
        <pc:sldMkLst>
          <pc:docMk/>
          <pc:sldMk cId="613440841" sldId="316"/>
        </pc:sldMkLst>
      </pc:sldChg>
      <pc:sldChg chg="del">
        <pc:chgData name="Michael K. Olander" userId="e609d190-8374-48d0-8170-367c06f35fd4" providerId="ADAL" clId="{0E376529-54E2-411C-A36B-31845FC9F2EF}" dt="2024-06-21T13:44:40.832" v="208" actId="2696"/>
        <pc:sldMkLst>
          <pc:docMk/>
          <pc:sldMk cId="3958581835" sldId="317"/>
        </pc:sldMkLst>
      </pc:sldChg>
      <pc:sldChg chg="del">
        <pc:chgData name="Michael K. Olander" userId="e609d190-8374-48d0-8170-367c06f35fd4" providerId="ADAL" clId="{0E376529-54E2-411C-A36B-31845FC9F2EF}" dt="2024-06-21T13:44:42.994" v="209" actId="2696"/>
        <pc:sldMkLst>
          <pc:docMk/>
          <pc:sldMk cId="3538951405" sldId="318"/>
        </pc:sldMkLst>
      </pc:sldChg>
      <pc:sldChg chg="addSp delSp modSp new mod ord">
        <pc:chgData name="Michael K. Olander" userId="e609d190-8374-48d0-8170-367c06f35fd4" providerId="ADAL" clId="{0E376529-54E2-411C-A36B-31845FC9F2EF}" dt="2024-06-21T13:47:09.291" v="483" actId="20577"/>
        <pc:sldMkLst>
          <pc:docMk/>
          <pc:sldMk cId="2428551409" sldId="319"/>
        </pc:sldMkLst>
        <pc:spChg chg="mod">
          <ac:chgData name="Michael K. Olander" userId="e609d190-8374-48d0-8170-367c06f35fd4" providerId="ADAL" clId="{0E376529-54E2-411C-A36B-31845FC9F2EF}" dt="2024-06-21T13:47:09.291" v="483" actId="20577"/>
          <ac:spMkLst>
            <pc:docMk/>
            <pc:sldMk cId="2428551409" sldId="319"/>
            <ac:spMk id="2" creationId="{3EFE6E67-4530-B3DC-FFBF-E111629C1A05}"/>
          </ac:spMkLst>
        </pc:spChg>
        <pc:spChg chg="del">
          <ac:chgData name="Michael K. Olander" userId="e609d190-8374-48d0-8170-367c06f35fd4" providerId="ADAL" clId="{0E376529-54E2-411C-A36B-31845FC9F2EF}" dt="2024-06-21T13:40:34.699" v="4" actId="931"/>
          <ac:spMkLst>
            <pc:docMk/>
            <pc:sldMk cId="2428551409" sldId="319"/>
            <ac:spMk id="3" creationId="{9D39E48F-4BFA-5452-AE8D-66933EB65BED}"/>
          </ac:spMkLst>
        </pc:spChg>
        <pc:spChg chg="mod">
          <ac:chgData name="Michael K. Olander" userId="e609d190-8374-48d0-8170-367c06f35fd4" providerId="ADAL" clId="{0E376529-54E2-411C-A36B-31845FC9F2EF}" dt="2024-06-21T13:40:39.699" v="25" actId="20577"/>
          <ac:spMkLst>
            <pc:docMk/>
            <pc:sldMk cId="2428551409" sldId="319"/>
            <ac:spMk id="7" creationId="{55F94558-10BA-40D1-2ECF-6971AF31DAD1}"/>
          </ac:spMkLst>
        </pc:spChg>
        <pc:picChg chg="add mod">
          <ac:chgData name="Michael K. Olander" userId="e609d190-8374-48d0-8170-367c06f35fd4" providerId="ADAL" clId="{0E376529-54E2-411C-A36B-31845FC9F2EF}" dt="2024-06-21T13:40:37.264" v="7" actId="27614"/>
          <ac:picMkLst>
            <pc:docMk/>
            <pc:sldMk cId="2428551409" sldId="319"/>
            <ac:picMk id="9" creationId="{E4884581-9D39-1B54-00D6-C3A80325BA31}"/>
          </ac:picMkLst>
        </pc:picChg>
      </pc:sldChg>
      <pc:sldChg chg="modSp new mod">
        <pc:chgData name="Michael K. Olander" userId="e609d190-8374-48d0-8170-367c06f35fd4" providerId="ADAL" clId="{0E376529-54E2-411C-A36B-31845FC9F2EF}" dt="2024-06-21T13:47:54.403" v="581" actId="20577"/>
        <pc:sldMkLst>
          <pc:docMk/>
          <pc:sldMk cId="2600323705" sldId="320"/>
        </pc:sldMkLst>
        <pc:spChg chg="mod">
          <ac:chgData name="Michael K. Olander" userId="e609d190-8374-48d0-8170-367c06f35fd4" providerId="ADAL" clId="{0E376529-54E2-411C-A36B-31845FC9F2EF}" dt="2024-06-21T13:47:54.403" v="581" actId="20577"/>
          <ac:spMkLst>
            <pc:docMk/>
            <pc:sldMk cId="2600323705" sldId="320"/>
            <ac:spMk id="2" creationId="{67DF79FF-F690-1192-D6DF-1C5BE4272196}"/>
          </ac:spMkLst>
        </pc:spChg>
        <pc:spChg chg="mod">
          <ac:chgData name="Michael K. Olander" userId="e609d190-8374-48d0-8170-367c06f35fd4" providerId="ADAL" clId="{0E376529-54E2-411C-A36B-31845FC9F2EF}" dt="2024-06-21T13:47:35.674" v="499" actId="20577"/>
          <ac:spMkLst>
            <pc:docMk/>
            <pc:sldMk cId="2600323705" sldId="320"/>
            <ac:spMk id="3" creationId="{69B42C95-C206-D335-1E9D-B7F8CE2293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4260853-B785-499F-9BE7-F4FBFBE52A03}" type="datetime1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FA4581-AA39-4CC1-9118-9BAEEB63A0E5}" type="datetime1">
              <a:rPr lang="en-US" smtClean="0"/>
              <a:t>6/21/2024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E7F0A8B-0B20-45FF-AE0A-8F105B998F26}" type="datetime1">
              <a:rPr lang="en-US" smtClean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7D847-5FB2-442E-BBD1-FB01F49A756E}" type="datetime1">
              <a:rPr lang="en-US" smtClean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9EAC7B6-92BF-48CB-AE42-8861EDBC8973}" type="datetime1">
              <a:rPr lang="en-US" smtClean="0"/>
              <a:t>6/21/2024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5359D9-B817-405A-8B94-191AE1DB0895}" type="datetime1">
              <a:rPr lang="en-US" smtClean="0"/>
              <a:t>6/21/2024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4B2732A-3D6A-4D55-A0DC-4EFAD2D47561}" type="datetime1">
              <a:rPr lang="en-US" smtClean="0"/>
              <a:t>6/21/2024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Switchyard &amp; Meson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Michael K. Olander</a:t>
            </a:r>
          </a:p>
          <a:p>
            <a:r>
              <a:rPr lang="en-US" sz="1400" dirty="0"/>
              <a:t>AD 9:00 Meeting</a:t>
            </a:r>
          </a:p>
          <a:p>
            <a:r>
              <a:rPr lang="en-US" sz="1400" dirty="0"/>
              <a:t>7 June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FE6E67-4530-B3DC-FFBF-E111629C1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Running two air towers, three operational fans out of four.</a:t>
            </a:r>
          </a:p>
          <a:p>
            <a:endParaRPr lang="en-US" dirty="0"/>
          </a:p>
          <a:p>
            <a:r>
              <a:rPr lang="en-US" dirty="0"/>
              <a:t>LCW Temperature trip the power supplies at 105°F.</a:t>
            </a:r>
          </a:p>
          <a:p>
            <a:endParaRPr lang="en-US" dirty="0"/>
          </a:p>
          <a:p>
            <a:r>
              <a:rPr lang="en-US" dirty="0"/>
              <a:t>Downtime averaging around seven hours a day.</a:t>
            </a:r>
          </a:p>
          <a:p>
            <a:endParaRPr lang="en-US" dirty="0"/>
          </a:p>
          <a:p>
            <a:r>
              <a:rPr lang="en-US" dirty="0"/>
              <a:t>Thanks to MSD for cleaning the air towers Tuesday &amp; Thursday. (Cottonwood buildup)</a:t>
            </a:r>
          </a:p>
        </p:txBody>
      </p:sp>
      <p:pic>
        <p:nvPicPr>
          <p:cNvPr id="9" name="Content Placeholder 8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E4884581-9D39-1B54-00D6-C3A80325BA31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968184" y="719138"/>
            <a:ext cx="4496932" cy="37671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9EAC5-7982-5F5D-45CC-9BF1742D235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4260853-B785-499F-9BE7-F4FBFBE52A03}" type="datetime1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F812D-A5A4-6406-399A-38505CCEFB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F6066-D8A0-6032-3538-A285A2FB28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F94558-10BA-40D1-2ECF-6971AF31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MS2 LCW Temperature</a:t>
            </a:r>
          </a:p>
        </p:txBody>
      </p:sp>
    </p:spTree>
    <p:extLst>
      <p:ext uri="{BB962C8B-B14F-4D97-AF65-F5344CB8AC3E}">
        <p14:creationId xmlns:p14="http://schemas.microsoft.com/office/powerpoint/2010/main" val="242855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DF79FF-F690-1192-D6DF-1C5BE4272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Run.</a:t>
            </a:r>
          </a:p>
          <a:p>
            <a:r>
              <a:rPr lang="en-US" dirty="0"/>
              <a:t>Would like to run to MCenter today for </a:t>
            </a:r>
            <a:r>
              <a:rPr lang="en-US"/>
              <a:t>beamline checkouts.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42C95-C206-D335-1E9D-B7F8CE22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667AA-875E-5BEA-E689-04D5D5B856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EAC7B6-92BF-48CB-AE42-8861EDBC8973}" type="datetime1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AC51C-DFE6-2BB2-83C0-F6EA2BD06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6E712-FF43-A87C-CBBA-2670BBA1A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2370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95</Words>
  <Application>Microsoft Office PowerPoint</Application>
  <PresentationFormat>On-screen Show (16:9)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MS2 LCW Temperature</vt:lpstr>
      <vt:lpstr>Current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Michael K. Olander</cp:lastModifiedBy>
  <cp:revision>64</cp:revision>
  <cp:lastPrinted>2014-01-20T19:40:21Z</cp:lastPrinted>
  <dcterms:created xsi:type="dcterms:W3CDTF">2021-05-21T20:37:35Z</dcterms:created>
  <dcterms:modified xsi:type="dcterms:W3CDTF">2024-06-21T13:47:56Z</dcterms:modified>
</cp:coreProperties>
</file>