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66" r:id="rId4"/>
    <p:sldId id="272" r:id="rId5"/>
    <p:sldId id="267" r:id="rId6"/>
    <p:sldId id="273" r:id="rId7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4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6/24/2024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6/24/2024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6429BD4D-05BC-4752-B3AD-680BB3EDF261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43D26C5D-6EDE-40D6-B86E-90951943C2BB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32747124-BAC8-46E3-8B42-3EB1EC9246AF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C40B56-B7D1-439D-9278-A4AC01AC287E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9B5B03B-E2D0-42AE-87D8-9672A03833E7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338D8121-D180-43C6-8326-7AF8E03A9351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F25A732-DC67-491A-AC6D-C0B3443C75ED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1CE0E54E-4338-4E75-B684-36C95A2C586B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9E5E625-B8FC-4314-81A9-60B240090B1E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1CC3CB-5062-4B37-83B8-26AC90DBE4E4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June 24,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F10103605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waiting for print to </a:t>
            </a:r>
            <a:r>
              <a:rPr lang="en-US" altLang="en-US" sz="1600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chk</a:t>
            </a: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Fixture for Beam Tube – in process &amp; should wrap up today.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Metrology: adjust/re-survey Welding Station – 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Rails adjusted and now w/in +/- .04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6/24/2024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  <a:p>
            <a:pPr lvl="2"/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Detailed procedures complete </a:t>
            </a:r>
          </a:p>
          <a:p>
            <a:pPr lvl="2"/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Rework Plan – minor edits in progress and upload later today DocDb-5158</a:t>
            </a:r>
            <a:endParaRPr 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Cold Mass Welds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Welding: </a:t>
            </a:r>
            <a:endParaRPr 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Fronius – adding power cut off at machine per safety requirements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Calibration plates </a:t>
            </a:r>
            <a:r>
              <a:rPr 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RT’d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complete (passed) – forwarded to J. Seyl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Welder Qualification plates: passed – new welder (Tyler qualified)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Borescope - Rental quote received from 1</a:t>
            </a:r>
            <a:r>
              <a:rPr 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vendor (380.00 +50/day, 1520.00 +200/</a:t>
            </a:r>
            <a:r>
              <a:rPr 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wk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, 3800 + 500/</a:t>
            </a:r>
            <a:r>
              <a:rPr 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mo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Borescope –  Ordered (</a:t>
            </a:r>
            <a:r>
              <a:rPr 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WeldStar</a:t>
            </a:r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PO 715095) – should see Tuesday this week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Need to qualify more welders (Riley, Austin) – checking availability of Welders for this week</a:t>
            </a:r>
          </a:p>
          <a:p>
            <a:pPr lvl="3"/>
            <a:endParaRPr lang="en-US" sz="10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6/24/2024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CA-02 at test stand (IB1)- See R.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Rahbel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talk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Electrical Check complete - End covers fit/tack complete</a:t>
            </a:r>
            <a:endParaRPr lang="en-US" altLang="en-US" sz="1400" b="1" u="sng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Circ weld grinding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Elbow welding complete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SSW complete and results reviewed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Saddles – welding complete </a:t>
            </a:r>
            <a:endParaRPr lang="en-US" altLang="en-US" sz="1400" b="1" u="sng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vendor –  PAUT completed (11-June-2024) passed – rec’d report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IFS elbow connections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 line welding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Capillary Work – IFS wiring </a:t>
            </a: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hypot</a:t>
            </a: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complete, wires dried and tube installation in progress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Post capillary bending/testing - Beam tube ring &amp; extensions (measurements complete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Beam tube &amp; </a:t>
            </a:r>
            <a:r>
              <a:rPr lang="en-US" alt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Ht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-X’s installed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Buss/Loop installed &amp; movement confirmed - bus lock length to be milled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alignment: SSW verified – Metrology Survey complete and matches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Back up strip fit-up &amp; welding complete.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Starting Shell Fit up today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CM-05/CM-06 Alignment Station set up (MQXFA07b &amp; 15)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Survey complete &amp; wiring,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hypot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in progress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6/24/2024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shells Rec inspection complete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shells at machining vendor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2 spare units due to vendor in October (need plates from CERN)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Saddle –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received 1 pc for inspection last week (first article). QC inspection complete &amp; need to review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Added thread check on all parts (100%)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Spare Buss – waiting for housing parts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6/24/2024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75776</TotalTime>
  <Words>695</Words>
  <Application>Microsoft Office PowerPoint</Application>
  <PresentationFormat>On-screen Show (4:3)</PresentationFormat>
  <Paragraphs>90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</cp:lastModifiedBy>
  <cp:revision>1312</cp:revision>
  <cp:lastPrinted>2024-02-12T15:21:54Z</cp:lastPrinted>
  <dcterms:created xsi:type="dcterms:W3CDTF">2017-09-11T13:28:24Z</dcterms:created>
  <dcterms:modified xsi:type="dcterms:W3CDTF">2024-06-24T15:22:45Z</dcterms:modified>
</cp:coreProperties>
</file>