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3" r:id="rId5"/>
    <p:sldId id="701" r:id="rId6"/>
    <p:sldId id="698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00"/>
    <a:srgbClr val="D3E7F1"/>
    <a:srgbClr val="008E00"/>
    <a:srgbClr val="009900"/>
    <a:srgbClr val="5F5F5F"/>
    <a:srgbClr val="FFCC66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B17DB8-D371-4CD1-9495-9DFBA188AE53}" v="2" dt="2024-06-24T10:00:32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2068" y="96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51B17DB8-D371-4CD1-9495-9DFBA188AE53}"/>
    <pc:docChg chg="custSel modSld">
      <pc:chgData name="Kurian, Febin" userId="b8909568-2362-46fd-acec-3c1d43419ac8" providerId="ADAL" clId="{51B17DB8-D371-4CD1-9495-9DFBA188AE53}" dt="2024-06-24T14:10:03.165" v="39" actId="20577"/>
      <pc:docMkLst>
        <pc:docMk/>
      </pc:docMkLst>
      <pc:sldChg chg="modSp mod">
        <pc:chgData name="Kurian, Febin" userId="b8909568-2362-46fd-acec-3c1d43419ac8" providerId="ADAL" clId="{51B17DB8-D371-4CD1-9495-9DFBA188AE53}" dt="2024-06-24T14:10:03.165" v="39" actId="20577"/>
        <pc:sldMkLst>
          <pc:docMk/>
          <pc:sldMk cId="3063434511" sldId="701"/>
        </pc:sldMkLst>
        <pc:spChg chg="mod">
          <ac:chgData name="Kurian, Febin" userId="b8909568-2362-46fd-acec-3c1d43419ac8" providerId="ADAL" clId="{51B17DB8-D371-4CD1-9495-9DFBA188AE53}" dt="2024-06-24T14:10:03.165" v="39" actId="20577"/>
          <ac:spMkLst>
            <pc:docMk/>
            <pc:sldMk cId="3063434511" sldId="701"/>
            <ac:spMk id="5" creationId="{FA09FCA8-4E5F-BEAC-F89A-EFA49C46329E}"/>
          </ac:spMkLst>
        </pc:spChg>
      </pc:sldChg>
    </pc:docChg>
  </pc:docChgLst>
  <pc:docChgLst>
    <pc:chgData name="Febin Kurian" userId="b8909568-2362-46fd-acec-3c1d43419ac8" providerId="ADAL" clId="{51B17DB8-D371-4CD1-9495-9DFBA188AE53}"/>
    <pc:docChg chg="custSel delSld modSld">
      <pc:chgData name="Febin Kurian" userId="b8909568-2362-46fd-acec-3c1d43419ac8" providerId="ADAL" clId="{51B17DB8-D371-4CD1-9495-9DFBA188AE53}" dt="2024-06-24T10:05:07.995" v="103" actId="47"/>
      <pc:docMkLst>
        <pc:docMk/>
      </pc:docMkLst>
      <pc:sldChg chg="modSp mod">
        <pc:chgData name="Febin Kurian" userId="b8909568-2362-46fd-acec-3c1d43419ac8" providerId="ADAL" clId="{51B17DB8-D371-4CD1-9495-9DFBA188AE53}" dt="2024-06-24T09:59:33.555" v="3" actId="20577"/>
        <pc:sldMkLst>
          <pc:docMk/>
          <pc:sldMk cId="0" sldId="263"/>
        </pc:sldMkLst>
        <pc:spChg chg="mod">
          <ac:chgData name="Febin Kurian" userId="b8909568-2362-46fd-acec-3c1d43419ac8" providerId="ADAL" clId="{51B17DB8-D371-4CD1-9495-9DFBA188AE53}" dt="2024-06-24T09:59:33.555" v="3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Febin Kurian" userId="b8909568-2362-46fd-acec-3c1d43419ac8" providerId="ADAL" clId="{51B17DB8-D371-4CD1-9495-9DFBA188AE53}" dt="2024-06-24T10:04:58.957" v="102" actId="6549"/>
        <pc:sldMkLst>
          <pc:docMk/>
          <pc:sldMk cId="2531686891" sldId="698"/>
        </pc:sldMkLst>
        <pc:spChg chg="mod">
          <ac:chgData name="Febin Kurian" userId="b8909568-2362-46fd-acec-3c1d43419ac8" providerId="ADAL" clId="{51B17DB8-D371-4CD1-9495-9DFBA188AE53}" dt="2024-06-24T10:04:58.957" v="102" actId="6549"/>
          <ac:spMkLst>
            <pc:docMk/>
            <pc:sldMk cId="2531686891" sldId="698"/>
            <ac:spMk id="6" creationId="{D65E9A5E-7E87-4808-96E2-D1E4B857C861}"/>
          </ac:spMkLst>
        </pc:spChg>
      </pc:sldChg>
      <pc:sldChg chg="addSp delSp modSp mod">
        <pc:chgData name="Febin Kurian" userId="b8909568-2362-46fd-acec-3c1d43419ac8" providerId="ADAL" clId="{51B17DB8-D371-4CD1-9495-9DFBA188AE53}" dt="2024-06-24T10:04:31.982" v="99" actId="27636"/>
        <pc:sldMkLst>
          <pc:docMk/>
          <pc:sldMk cId="3063434511" sldId="701"/>
        </pc:sldMkLst>
        <pc:spChg chg="add mod">
          <ac:chgData name="Febin Kurian" userId="b8909568-2362-46fd-acec-3c1d43419ac8" providerId="ADAL" clId="{51B17DB8-D371-4CD1-9495-9DFBA188AE53}" dt="2024-06-24T10:00:26.598" v="33" actId="20577"/>
          <ac:spMkLst>
            <pc:docMk/>
            <pc:sldMk cId="3063434511" sldId="701"/>
            <ac:spMk id="2" creationId="{69D3DAE7-9112-21A2-3285-B198F3E27A09}"/>
          </ac:spMkLst>
        </pc:spChg>
        <pc:spChg chg="add mod">
          <ac:chgData name="Febin Kurian" userId="b8909568-2362-46fd-acec-3c1d43419ac8" providerId="ADAL" clId="{51B17DB8-D371-4CD1-9495-9DFBA188AE53}" dt="2024-06-24T10:04:31.982" v="99" actId="27636"/>
          <ac:spMkLst>
            <pc:docMk/>
            <pc:sldMk cId="3063434511" sldId="701"/>
            <ac:spMk id="5" creationId="{FA09FCA8-4E5F-BEAC-F89A-EFA49C46329E}"/>
          </ac:spMkLst>
        </pc:spChg>
        <pc:spChg chg="mod">
          <ac:chgData name="Febin Kurian" userId="b8909568-2362-46fd-acec-3c1d43419ac8" providerId="ADAL" clId="{51B17DB8-D371-4CD1-9495-9DFBA188AE53}" dt="2024-06-24T10:00:10.143" v="28" actId="14100"/>
          <ac:spMkLst>
            <pc:docMk/>
            <pc:sldMk cId="3063434511" sldId="701"/>
            <ac:spMk id="8" creationId="{D92C94D9-F2E2-C49B-0A09-2861BD5E0701}"/>
          </ac:spMkLst>
        </pc:spChg>
        <pc:picChg chg="del">
          <ac:chgData name="Febin Kurian" userId="b8909568-2362-46fd-acec-3c1d43419ac8" providerId="ADAL" clId="{51B17DB8-D371-4CD1-9495-9DFBA188AE53}" dt="2024-06-24T09:59:43.198" v="4" actId="478"/>
          <ac:picMkLst>
            <pc:docMk/>
            <pc:sldMk cId="3063434511" sldId="701"/>
            <ac:picMk id="6" creationId="{1D7D666D-35D4-C7C1-FE84-C6AC268DB269}"/>
          </ac:picMkLst>
        </pc:picChg>
      </pc:sldChg>
      <pc:sldChg chg="del">
        <pc:chgData name="Febin Kurian" userId="b8909568-2362-46fd-acec-3c1d43419ac8" providerId="ADAL" clId="{51B17DB8-D371-4CD1-9495-9DFBA188AE53}" dt="2024-06-24T10:05:07.995" v="103" actId="47"/>
        <pc:sldMkLst>
          <pc:docMk/>
          <pc:sldMk cId="2642125722" sldId="702"/>
        </pc:sldMkLst>
      </pc:sldChg>
      <pc:sldChg chg="del">
        <pc:chgData name="Febin Kurian" userId="b8909568-2362-46fd-acec-3c1d43419ac8" providerId="ADAL" clId="{51B17DB8-D371-4CD1-9495-9DFBA188AE53}" dt="2024-06-24T10:04:45.285" v="100" actId="47"/>
        <pc:sldMkLst>
          <pc:docMk/>
          <pc:sldMk cId="244285483" sldId="705"/>
        </pc:sldMkLst>
      </pc:sldChg>
      <pc:sldChg chg="del">
        <pc:chgData name="Febin Kurian" userId="b8909568-2362-46fd-acec-3c1d43419ac8" providerId="ADAL" clId="{51B17DB8-D371-4CD1-9495-9DFBA188AE53}" dt="2024-06-24T10:04:46.368" v="101" actId="47"/>
        <pc:sldMkLst>
          <pc:docMk/>
          <pc:sldMk cId="1160045456" sldId="70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24/06/2024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/>
              <a:t>302.4.01 Magnets Vertical Test at BNL</a:t>
            </a:r>
            <a:br>
              <a:rPr lang="en-GB" sz="3200"/>
            </a:br>
            <a:r>
              <a:rPr lang="en-GB" sz="3200"/>
              <a:t>Weekly Report</a:t>
            </a:r>
            <a:endParaRPr lang="en-GB" sz="3200" i="1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2984376" cy="788640"/>
          </a:xfrm>
        </p:spPr>
        <p:txBody>
          <a:bodyPr>
            <a:normAutofit/>
          </a:bodyPr>
          <a:lstStyle/>
          <a:p>
            <a:r>
              <a:rPr lang="en-GB" dirty="0"/>
              <a:t>Febin Kurian</a:t>
            </a:r>
          </a:p>
          <a:p>
            <a:r>
              <a:rPr lang="en-GB" dirty="0"/>
              <a:t>24-June-2024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A1C4-9514-7B4F-976F-D92F7E29665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BF2ED9-B829-41A0-A89F-F9DC60A32F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7EE12E8-FD27-1CAD-4F2C-14FE80735562}"/>
              </a:ext>
            </a:extLst>
          </p:cNvPr>
          <p:cNvSpPr txBox="1">
            <a:spLocks/>
          </p:cNvSpPr>
          <p:nvPr/>
        </p:nvSpPr>
        <p:spPr>
          <a:xfrm>
            <a:off x="575116" y="268839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MQXFA17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2C94D9-F2E2-C49B-0A09-2861BD5E0701}"/>
              </a:ext>
            </a:extLst>
          </p:cNvPr>
          <p:cNvSpPr txBox="1">
            <a:spLocks/>
          </p:cNvSpPr>
          <p:nvPr/>
        </p:nvSpPr>
        <p:spPr>
          <a:xfrm>
            <a:off x="467544" y="1072631"/>
            <a:ext cx="8363272" cy="10326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Magnet is currently being taken out of dewar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3DAE7-9112-21A2-3285-B198F3E27A09}"/>
              </a:ext>
            </a:extLst>
          </p:cNvPr>
          <p:cNvSpPr txBox="1">
            <a:spLocks/>
          </p:cNvSpPr>
          <p:nvPr/>
        </p:nvSpPr>
        <p:spPr>
          <a:xfrm>
            <a:off x="575116" y="1745247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MQXFA13b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A09FCA8-4E5F-BEAC-F89A-EFA49C46329E}"/>
              </a:ext>
            </a:extLst>
          </p:cNvPr>
          <p:cNvSpPr txBox="1">
            <a:spLocks/>
          </p:cNvSpPr>
          <p:nvPr/>
        </p:nvSpPr>
        <p:spPr>
          <a:xfrm>
            <a:off x="467544" y="2681874"/>
            <a:ext cx="8363272" cy="1315968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Horizontal measurements – done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Waiting for Hi-Pot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Expected to start </a:t>
            </a:r>
            <a:r>
              <a:rPr lang="en-US" sz="2400" b="1">
                <a:solidFill>
                  <a:schemeClr val="tx1"/>
                </a:solidFill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cool down by July-08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3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A1C4-9514-7B4F-976F-D92F7E29665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5E9A5E-7E87-4808-96E2-D1E4B857C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744" y="836712"/>
            <a:ext cx="826805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Cryo-plant: Shut down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lvl="1"/>
            <a:endParaRPr lang="en-US" sz="1600" dirty="0">
              <a:solidFill>
                <a:schemeClr val="tx1"/>
              </a:solidFill>
            </a:endParaRPr>
          </a:p>
          <a:p>
            <a:pPr lvl="1"/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16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31533FF-E9C0-4FA5-89CA-EFC67E15D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-27384"/>
            <a:ext cx="7920000" cy="720000"/>
          </a:xfrm>
        </p:spPr>
        <p:txBody>
          <a:bodyPr/>
          <a:lstStyle/>
          <a:p>
            <a:r>
              <a:rPr lang="en-US" sz="3200"/>
              <a:t>CRYOGENICS UPDATES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ACF797-4CFA-4A10-8427-588FF691A3D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16868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Props1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2c26d-dd06-45c2-b5c7-9fed14398e80"/>
    <ds:schemaRef ds:uri="96c425c5-5c10-4741-aa56-6cf001acb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openxmlformats.org/package/2006/metadata/core-properties"/>
    <ds:schemaRef ds:uri="http://purl.org/dc/dcmitype/"/>
    <ds:schemaRef ds:uri="96c425c5-5c10-4741-aa56-6cf001acb5ab"/>
    <ds:schemaRef ds:uri="http://purl.org/dc/elements/1.1/"/>
    <ds:schemaRef ds:uri="4cc2c26d-dd06-45c2-b5c7-9fed14398e80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45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Wingdings</vt:lpstr>
      <vt:lpstr>Thème Office</vt:lpstr>
      <vt:lpstr>302.4.01 Magnets Vertical Test at BNL Weekly Report</vt:lpstr>
      <vt:lpstr>PowerPoint Presentation</vt:lpstr>
      <vt:lpstr>CRYOGENICS UPDATES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5</cp:revision>
  <cp:lastPrinted>2017-05-01T15:41:46Z</cp:lastPrinted>
  <dcterms:created xsi:type="dcterms:W3CDTF">2016-03-23T12:58:39Z</dcterms:created>
  <dcterms:modified xsi:type="dcterms:W3CDTF">2024-06-24T14:10:05Z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