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84" r:id="rId4"/>
    <p:sldId id="389" r:id="rId5"/>
    <p:sldId id="388" r:id="rId6"/>
    <p:sldId id="387" r:id="rId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6/24/2024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6/24/2024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6/24/2024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24,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Shipping Posts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24,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711519" cy="2213470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</a:rPr>
              <a:t>Teamcenter Engineering Order Form ED0033225 submitted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Remaining 2 sets of shipping posts/support plates/cover discs. (Req. 354738 / P.O. 712185)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May 10, 2024 promised date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All items received, in QC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All bolting hardware for the remainder of the project. (Req. 357424)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Placed on SAM.gov due to vendor error in indicating foreign-sourced material.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A set of bolting hardware for CA-02 has been </a:t>
            </a:r>
            <a:r>
              <a:rPr lang="en-US" sz="1200" dirty="0"/>
              <a:t>ordered (P.O. 714732). June 17 promised date. </a:t>
            </a:r>
            <a:r>
              <a:rPr lang="en-US" sz="1200" dirty="0">
                <a:solidFill>
                  <a:srgbClr val="FF0000"/>
                </a:solidFill>
              </a:rPr>
              <a:t>Delivered June 20. 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25645-7A1A-1337-3000-831B75A1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41" y="2764168"/>
            <a:ext cx="4723516" cy="3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Shipping Posts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24,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5976257" cy="2213470"/>
          </a:xfrm>
        </p:spPr>
        <p:txBody>
          <a:bodyPr/>
          <a:lstStyle/>
          <a:p>
            <a:r>
              <a:rPr lang="en-US" sz="2000" dirty="0">
                <a:solidFill>
                  <a:srgbClr val="505050"/>
                </a:solidFill>
              </a:rPr>
              <a:t>FSI system on CA-02</a:t>
            </a:r>
          </a:p>
          <a:p>
            <a:pPr lvl="1"/>
            <a:r>
              <a:rPr lang="en-US" sz="1600" dirty="0">
                <a:solidFill>
                  <a:srgbClr val="505050"/>
                </a:solidFill>
              </a:rPr>
              <a:t>As requested by CERN, viewports have been mounted at two of the FSI ports in order to monitor the condition of the targets throughout the cold test.</a:t>
            </a:r>
          </a:p>
          <a:p>
            <a:pPr lvl="1"/>
            <a:r>
              <a:rPr lang="en-US" sz="1600" dirty="0">
                <a:solidFill>
                  <a:srgbClr val="505050"/>
                </a:solidFill>
              </a:rPr>
              <a:t>Vacuum pressure transducers have also been mounted </a:t>
            </a:r>
            <a:r>
              <a:rPr lang="en-US" sz="1600">
                <a:solidFill>
                  <a:srgbClr val="505050"/>
                </a:solidFill>
              </a:rPr>
              <a:t>near both </a:t>
            </a:r>
            <a:r>
              <a:rPr lang="en-US" sz="1600" dirty="0">
                <a:solidFill>
                  <a:srgbClr val="505050"/>
                </a:solidFill>
              </a:rPr>
              <a:t>of these locations.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F7B61-37DC-4E81-FED5-1E9DE988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772651"/>
            <a:ext cx="4026889" cy="1837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6311F-3C4A-1FB1-6132-63F108D9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24" y="2246511"/>
            <a:ext cx="2601052" cy="2178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CF348-3D4D-6728-0F09-2AF801523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078" y="997106"/>
            <a:ext cx="2152650" cy="2600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99684-02CE-5278-0954-140916FD2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67081"/>
            <a:ext cx="4268503" cy="1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2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Shipping Posts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24,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711519" cy="221347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Documentation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Reviewed and approved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EN12027 (vacuum vessel engineering note): reviewed and approved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Upload of fabrication &amp; pressure test documentation, followed by final review and approval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EN04771-A (Cryo-Assembly piping)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EN04901-A (pipe nozzles/extensions)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EN04768-B (interconnect piping)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Cryostating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– CA-02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24,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79"/>
            <a:ext cx="8672513" cy="4045353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</a:rPr>
              <a:t> CA-02 DRs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13503:  Unidentified surfaced blemishes on LD pipe. Awaiting disposition.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13526:  Contact between IFS capillaries and thermal shield extrusions. Awaiting disposition verification.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13527:  FSI target installation screws not torqued to specified value to due lack of an appropriately-rated torque wrench. Awaiting disposition verification.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13545:  Unable to install three studs attached the fixed point support post to the Cold Mass saddle. Awaiting disposition verification.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13552:  Thermal shield is ~5 mm too far towards the Non-IP end such that the thermal shield support pieces cannot be installed at the fixed support post. Awaiting disposition.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13575:  IFS-A wired in the wrong orientation. Awaiting disposition.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13583:  IFS-A RTD miswiring. Awaiting disposition.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13584:  Misalignment between new IFS-A cover and interface ring after welding. Awaiting disposition.</a:t>
            </a:r>
          </a:p>
          <a:p>
            <a:pPr lvl="1"/>
            <a:r>
              <a:rPr lang="en-US" sz="1400" dirty="0"/>
              <a:t>13586:  Unstable Pt100 temperature sensor on inboard side of magnet MQXFA05. Used only for controlled warm-up/cool-down monitoring at FNAL. Redundant sensor present. Closed.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CA-02 NCRs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Cold Mass saddle threads/support post installation.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Thermal shield misalignment.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Central support post bearing bolts.</a:t>
            </a:r>
          </a:p>
        </p:txBody>
      </p:sp>
    </p:spTree>
    <p:extLst>
      <p:ext uri="{BB962C8B-B14F-4D97-AF65-F5344CB8AC3E}">
        <p14:creationId xmlns:p14="http://schemas.microsoft.com/office/powerpoint/2010/main" val="132613089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32355</TotalTime>
  <Words>446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FNAL_TemplateMac_060514</vt:lpstr>
      <vt:lpstr>Fermilab: Footer Only</vt:lpstr>
      <vt:lpstr>Cryostat Update</vt:lpstr>
      <vt:lpstr>Cryostat – Shipping Posts</vt:lpstr>
      <vt:lpstr>Cryostat – Shipping Posts</vt:lpstr>
      <vt:lpstr>Cryostat – Shipping Posts</vt:lpstr>
      <vt:lpstr>Cryostating – CA-02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864</cp:revision>
  <cp:lastPrinted>2023-02-17T14:39:17Z</cp:lastPrinted>
  <dcterms:created xsi:type="dcterms:W3CDTF">2017-09-11T13:28:24Z</dcterms:created>
  <dcterms:modified xsi:type="dcterms:W3CDTF">2024-06-24T14:29:32Z</dcterms:modified>
</cp:coreProperties>
</file>