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6/24/2024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6/24/2024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6/24/2024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June 24,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745405"/>
            <a:ext cx="4127643" cy="54291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In general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Tuning up the machines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Supporting studies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Turning off Meson when temps get too high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Friday</a:t>
            </a:r>
            <a:r>
              <a:rPr lang="en-US" sz="18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EAPS room high temp, heat exchanger cleaned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Saturday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F:MW1W regulation issue, PESD walked Ops through exercising the switches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Lost MIRF20 due to AC OI on the bias supply which was swapped out by the RF group who then tuned up the cavity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BRF14 showed signs of an issue, no noticeable effect on beam but swapped to BRF19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NuMI kicker fluorinert skid PID controller blew a fuse causing temperatures to spike and the kicker to lose regulation, PESD came in and replaced the controller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Sunday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Booster S1 Rad Trips, chipmunk showed erratic behavior coincident with the storm, we prepared Booster for access, Rad Safety came in and changed out the detector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BLM’s on MBLM6N showing pedestals, instrumentation looking into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Today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E:HT117 tracking error, seems to follow reference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LRF2 trips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Chiller 2 at Cub tripped, 4 came on in its place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BRF18 bias supply leak, station is 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Currently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Beam to NuMI, BNB and MTest.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6/24/2024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6" name="Content Placeholder 5" descr="A graph of a graph showing the number of hours&#10;&#10;Description automatically generated with medium confidence">
            <a:extLst>
              <a:ext uri="{FF2B5EF4-FFF2-40B4-BE49-F238E27FC236}">
                <a16:creationId xmlns:a16="http://schemas.microsoft.com/office/drawing/2014/main" id="{BFABBB02-061C-4169-FFDC-3D6E9C36B905}"/>
              </a:ext>
            </a:extLst>
          </p:cNvPr>
          <p:cNvPicPr>
            <a:picLocks noGrp="1" noChangeAspect="1"/>
          </p:cNvPicPr>
          <p:nvPr>
            <p:ph sz="half" idx="15"/>
          </p:nvPr>
        </p:nvPicPr>
        <p:blipFill>
          <a:blip r:embed="rId2"/>
          <a:stretch>
            <a:fillRect/>
          </a:stretch>
        </p:blipFill>
        <p:spPr>
          <a:xfrm rot="5400000">
            <a:off x="3720229" y="851773"/>
            <a:ext cx="6155185" cy="4451644"/>
          </a:xfr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3196</TotalTime>
  <Words>209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72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335</cp:revision>
  <cp:lastPrinted>2019-03-11T13:45:25Z</cp:lastPrinted>
  <dcterms:created xsi:type="dcterms:W3CDTF">2015-11-15T15:32:11Z</dcterms:created>
  <dcterms:modified xsi:type="dcterms:W3CDTF">2024-06-24T13:56:18Z</dcterms:modified>
</cp:coreProperties>
</file>