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67" r:id="rId3"/>
    <p:sldId id="368" r:id="rId4"/>
    <p:sldId id="388" r:id="rId5"/>
    <p:sldId id="389" r:id="rId6"/>
    <p:sldId id="391" r:id="rId7"/>
    <p:sldId id="390" r:id="rId8"/>
    <p:sldId id="392" r:id="rId9"/>
    <p:sldId id="393" r:id="rId10"/>
    <p:sldId id="396" r:id="rId11"/>
    <p:sldId id="395" r:id="rId12"/>
    <p:sldId id="394" r:id="rId13"/>
    <p:sldId id="397" r:id="rId14"/>
    <p:sldId id="398" r:id="rId15"/>
    <p:sldId id="387" r:id="rId16"/>
    <p:sldId id="399" r:id="rId17"/>
    <p:sldId id="400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2"/>
    <a:srgbClr val="E69426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DE34C-8671-4CB0-B4DB-49D5D708FD8D}" v="5" dt="2024-06-12T11:34:39.9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9E7"/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D1CB"/>
          </a:solidFill>
        </a:fill>
      </a:tcStyle>
    </a:wholeTbl>
    <a:band2H>
      <a:tcTxStyle/>
      <a:tcStyle>
        <a:tcBdr/>
        <a:fill>
          <a:solidFill>
            <a:srgbClr val="F3E9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solidFill>
            <a:srgbClr val="BC5F2B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solidFill>
            <a:srgbClr val="BC5F2B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508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68093" autoAdjust="0"/>
  </p:normalViewPr>
  <p:slideViewPr>
    <p:cSldViewPr snapToGrid="0">
      <p:cViewPr varScale="1">
        <p:scale>
          <a:sx n="43" d="100"/>
          <a:sy n="43" d="100"/>
        </p:scale>
        <p:origin x="22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60714" userId="79eb2892-2175-4a51-9be5-6934bff03ee2" providerId="ADAL" clId="{36D7E7DC-25A8-48D8-98D5-EF59B2DB7AED}"/>
    <pc:docChg chg="modSld">
      <pc:chgData name="fc60714" userId="79eb2892-2175-4a51-9be5-6934bff03ee2" providerId="ADAL" clId="{36D7E7DC-25A8-48D8-98D5-EF59B2DB7AED}" dt="2024-01-20T14:46:42.243" v="1" actId="1076"/>
      <pc:docMkLst>
        <pc:docMk/>
      </pc:docMkLst>
      <pc:sldChg chg="modSp mod">
        <pc:chgData name="fc60714" userId="79eb2892-2175-4a51-9be5-6934bff03ee2" providerId="ADAL" clId="{36D7E7DC-25A8-48D8-98D5-EF59B2DB7AED}" dt="2024-01-20T14:46:42.243" v="1" actId="1076"/>
        <pc:sldMkLst>
          <pc:docMk/>
          <pc:sldMk cId="2762242583" sldId="357"/>
        </pc:sldMkLst>
        <pc:spChg chg="mod">
          <ac:chgData name="fc60714" userId="79eb2892-2175-4a51-9be5-6934bff03ee2" providerId="ADAL" clId="{36D7E7DC-25A8-48D8-98D5-EF59B2DB7AED}" dt="2024-01-20T14:46:42.243" v="1" actId="1076"/>
          <ac:spMkLst>
            <pc:docMk/>
            <pc:sldMk cId="2762242583" sldId="357"/>
            <ac:spMk id="11" creationId="{82374487-87A3-D4BE-476F-2ADE45EC4C7E}"/>
          </ac:spMkLst>
        </pc:spChg>
      </pc:sldChg>
    </pc:docChg>
  </pc:docChgLst>
  <pc:docChgLst>
    <pc:chgData name="fc60714" userId="79eb2892-2175-4a51-9be5-6934bff03ee2" providerId="ADAL" clId="{DB5DE34C-8671-4CB0-B4DB-49D5D708FD8D}"/>
    <pc:docChg chg="undo custSel delSld modSld">
      <pc:chgData name="fc60714" userId="79eb2892-2175-4a51-9be5-6934bff03ee2" providerId="ADAL" clId="{DB5DE34C-8671-4CB0-B4DB-49D5D708FD8D}" dt="2024-06-12T11:35:31.253" v="383" actId="20577"/>
      <pc:docMkLst>
        <pc:docMk/>
      </pc:docMkLst>
      <pc:sldChg chg="modSp mod">
        <pc:chgData name="fc60714" userId="79eb2892-2175-4a51-9be5-6934bff03ee2" providerId="ADAL" clId="{DB5DE34C-8671-4CB0-B4DB-49D5D708FD8D}" dt="2024-06-12T11:35:31.253" v="383" actId="20577"/>
        <pc:sldMkLst>
          <pc:docMk/>
          <pc:sldMk cId="0" sldId="256"/>
        </pc:sldMkLst>
        <pc:spChg chg="mod">
          <ac:chgData name="fc60714" userId="79eb2892-2175-4a51-9be5-6934bff03ee2" providerId="ADAL" clId="{DB5DE34C-8671-4CB0-B4DB-49D5D708FD8D}" dt="2024-06-12T11:35:31.253" v="383" actId="20577"/>
          <ac:spMkLst>
            <pc:docMk/>
            <pc:sldMk cId="0" sldId="256"/>
            <ac:spMk id="188" creationId="{00000000-0000-0000-0000-000000000000}"/>
          </ac:spMkLst>
        </pc:spChg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059950660" sldId="34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956204040" sldId="369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407695528" sldId="370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174998330" sldId="371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48409154" sldId="37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658539483" sldId="373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864018019" sldId="374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618973204" sldId="375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452005783" sldId="376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628321200" sldId="377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10220905" sldId="378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818544291" sldId="379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619067470" sldId="380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4015026550" sldId="381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826555249" sldId="38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057214667" sldId="383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196718774" sldId="384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524807393" sldId="385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432895615" sldId="386"/>
        </pc:sldMkLst>
      </pc:sldChg>
      <pc:sldChg chg="addSp modSp mod">
        <pc:chgData name="fc60714" userId="79eb2892-2175-4a51-9be5-6934bff03ee2" providerId="ADAL" clId="{DB5DE34C-8671-4CB0-B4DB-49D5D708FD8D}" dt="2024-06-12T11:35:13.274" v="359" actId="20577"/>
        <pc:sldMkLst>
          <pc:docMk/>
          <pc:sldMk cId="3490020758" sldId="388"/>
        </pc:sldMkLst>
        <pc:spChg chg="mod">
          <ac:chgData name="fc60714" userId="79eb2892-2175-4a51-9be5-6934bff03ee2" providerId="ADAL" clId="{DB5DE34C-8671-4CB0-B4DB-49D5D708FD8D}" dt="2024-06-12T11:34:05.681" v="306" actId="1076"/>
          <ac:spMkLst>
            <pc:docMk/>
            <pc:sldMk cId="3490020758" sldId="388"/>
            <ac:spMk id="2" creationId="{E94A007F-8850-7738-61F8-6A262FA3F277}"/>
          </ac:spMkLst>
        </pc:spChg>
        <pc:spChg chg="mod">
          <ac:chgData name="fc60714" userId="79eb2892-2175-4a51-9be5-6934bff03ee2" providerId="ADAL" clId="{DB5DE34C-8671-4CB0-B4DB-49D5D708FD8D}" dt="2024-06-12T11:35:13.274" v="359" actId="20577"/>
          <ac:spMkLst>
            <pc:docMk/>
            <pc:sldMk cId="3490020758" sldId="388"/>
            <ac:spMk id="3" creationId="{BEDBF2E0-8732-4BDB-C9E7-6B9677ACB0C8}"/>
          </ac:spMkLst>
        </pc:spChg>
        <pc:spChg chg="add mod">
          <ac:chgData name="fc60714" userId="79eb2892-2175-4a51-9be5-6934bff03ee2" providerId="ADAL" clId="{DB5DE34C-8671-4CB0-B4DB-49D5D708FD8D}" dt="2024-06-12T11:34:01.351" v="305" actId="1076"/>
          <ac:spMkLst>
            <pc:docMk/>
            <pc:sldMk cId="3490020758" sldId="388"/>
            <ac:spMk id="9" creationId="{985F3D5D-E6CF-88EF-2D6A-C40ACD24E032}"/>
          </ac:spMkLst>
        </pc:spChg>
        <pc:spChg chg="add mod">
          <ac:chgData name="fc60714" userId="79eb2892-2175-4a51-9be5-6934bff03ee2" providerId="ADAL" clId="{DB5DE34C-8671-4CB0-B4DB-49D5D708FD8D}" dt="2024-06-12T11:34:01.351" v="305" actId="1076"/>
          <ac:spMkLst>
            <pc:docMk/>
            <pc:sldMk cId="3490020758" sldId="388"/>
            <ac:spMk id="10" creationId="{DFCA4396-FD64-3FE9-0FAA-0F5E6A3D9EF7}"/>
          </ac:spMkLst>
        </pc:spChg>
        <pc:spChg chg="add mod">
          <ac:chgData name="fc60714" userId="79eb2892-2175-4a51-9be5-6934bff03ee2" providerId="ADAL" clId="{DB5DE34C-8671-4CB0-B4DB-49D5D708FD8D}" dt="2024-06-12T11:34:19.861" v="310" actId="1076"/>
          <ac:spMkLst>
            <pc:docMk/>
            <pc:sldMk cId="3490020758" sldId="388"/>
            <ac:spMk id="11" creationId="{0D0946C6-459B-3992-8E7D-CE1BF2017895}"/>
          </ac:spMkLst>
        </pc:spChg>
        <pc:spChg chg="add mod">
          <ac:chgData name="fc60714" userId="79eb2892-2175-4a51-9be5-6934bff03ee2" providerId="ADAL" clId="{DB5DE34C-8671-4CB0-B4DB-49D5D708FD8D}" dt="2024-06-12T11:34:48.525" v="314" actId="20577"/>
          <ac:spMkLst>
            <pc:docMk/>
            <pc:sldMk cId="3490020758" sldId="388"/>
            <ac:spMk id="14" creationId="{7A61430B-DF4A-DC84-E2A7-AED88C2FC4FB}"/>
          </ac:spMkLst>
        </pc:spChg>
        <pc:picChg chg="add mod">
          <ac:chgData name="fc60714" userId="79eb2892-2175-4a51-9be5-6934bff03ee2" providerId="ADAL" clId="{DB5DE34C-8671-4CB0-B4DB-49D5D708FD8D}" dt="2024-06-12T11:34:01.351" v="305" actId="1076"/>
          <ac:picMkLst>
            <pc:docMk/>
            <pc:sldMk cId="3490020758" sldId="388"/>
            <ac:picMk id="6" creationId="{937BDDEB-8C71-A29B-C7AD-BD1D00A41661}"/>
          </ac:picMkLst>
        </pc:picChg>
        <pc:picChg chg="add mod">
          <ac:chgData name="fc60714" userId="79eb2892-2175-4a51-9be5-6934bff03ee2" providerId="ADAL" clId="{DB5DE34C-8671-4CB0-B4DB-49D5D708FD8D}" dt="2024-06-12T11:34:01.351" v="305" actId="1076"/>
          <ac:picMkLst>
            <pc:docMk/>
            <pc:sldMk cId="3490020758" sldId="388"/>
            <ac:picMk id="8" creationId="{3A380516-685E-5D60-673B-7AB9A3DA02DB}"/>
          </ac:picMkLst>
        </pc:picChg>
        <pc:picChg chg="add mod">
          <ac:chgData name="fc60714" userId="79eb2892-2175-4a51-9be5-6934bff03ee2" providerId="ADAL" clId="{DB5DE34C-8671-4CB0-B4DB-49D5D708FD8D}" dt="2024-06-12T11:34:38.486" v="311" actId="1076"/>
          <ac:picMkLst>
            <pc:docMk/>
            <pc:sldMk cId="3490020758" sldId="388"/>
            <ac:picMk id="13" creationId="{65E40F77-F7B3-ACAC-8DAA-92E8F6EC9599}"/>
          </ac:picMkLst>
        </pc:picChg>
      </pc:sldChg>
    </pc:docChg>
  </pc:docChgLst>
  <pc:docChgLst>
    <pc:chgData name="fc60714" userId="79eb2892-2175-4a51-9be5-6934bff03ee2" providerId="ADAL" clId="{78B74951-F848-4D7B-BCB5-49AACFCB81BC}"/>
    <pc:docChg chg="undo custSel addSld delSld modSld sldOrd">
      <pc:chgData name="fc60714" userId="79eb2892-2175-4a51-9be5-6934bff03ee2" providerId="ADAL" clId="{78B74951-F848-4D7B-BCB5-49AACFCB81BC}" dt="2024-06-11T09:31:37.179" v="2739" actId="20577"/>
      <pc:docMkLst>
        <pc:docMk/>
      </pc:docMkLst>
      <pc:sldChg chg="modSp mod">
        <pc:chgData name="fc60714" userId="79eb2892-2175-4a51-9be5-6934bff03ee2" providerId="ADAL" clId="{78B74951-F848-4D7B-BCB5-49AACFCB81BC}" dt="2024-06-10T09:05:18.160" v="174" actId="20577"/>
        <pc:sldMkLst>
          <pc:docMk/>
          <pc:sldMk cId="3059950660" sldId="342"/>
        </pc:sldMkLst>
        <pc:spChg chg="mod">
          <ac:chgData name="fc60714" userId="79eb2892-2175-4a51-9be5-6934bff03ee2" providerId="ADAL" clId="{78B74951-F848-4D7B-BCB5-49AACFCB81BC}" dt="2024-06-06T10:11:18.644" v="52" actId="20577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0T09:05:18.160" v="174" actId="20577"/>
          <ac:spMkLst>
            <pc:docMk/>
            <pc:sldMk cId="3059950660" sldId="342"/>
            <ac:spMk id="3" creationId="{91535DC7-D897-F16A-4A29-C48BF75DF69E}"/>
          </ac:spMkLst>
        </pc:spChg>
        <pc:picChg chg="mod">
          <ac:chgData name="fc60714" userId="79eb2892-2175-4a51-9be5-6934bff03ee2" providerId="ADAL" clId="{78B74951-F848-4D7B-BCB5-49AACFCB81BC}" dt="2024-06-06T10:11:45.729" v="91" actId="14100"/>
          <ac:picMkLst>
            <pc:docMk/>
            <pc:sldMk cId="3059950660" sldId="342"/>
            <ac:picMk id="6" creationId="{FFD9E8A8-97EC-77F6-4782-AACD8BE78734}"/>
          </ac:picMkLst>
        </pc:picChg>
        <pc:picChg chg="mod">
          <ac:chgData name="fc60714" userId="79eb2892-2175-4a51-9be5-6934bff03ee2" providerId="ADAL" clId="{78B74951-F848-4D7B-BCB5-49AACFCB81BC}" dt="2024-06-06T10:11:42.307" v="90" actId="1076"/>
          <ac:picMkLst>
            <pc:docMk/>
            <pc:sldMk cId="3059950660" sldId="342"/>
            <ac:picMk id="7" creationId="{57316C32-3FD5-B145-8E8C-6420CDE4813A}"/>
          </ac:picMkLst>
        </pc:picChg>
        <pc:picChg chg="mod">
          <ac:chgData name="fc60714" userId="79eb2892-2175-4a51-9be5-6934bff03ee2" providerId="ADAL" clId="{78B74951-F848-4D7B-BCB5-49AACFCB81BC}" dt="2024-06-06T10:11:52.355" v="93" actId="1076"/>
          <ac:picMkLst>
            <pc:docMk/>
            <pc:sldMk cId="3059950660" sldId="342"/>
            <ac:picMk id="11" creationId="{061DA9CD-A39E-42BC-8FBA-6D80007E2871}"/>
          </ac:picMkLst>
        </pc:picChg>
        <pc:picChg chg="mod">
          <ac:chgData name="fc60714" userId="79eb2892-2175-4a51-9be5-6934bff03ee2" providerId="ADAL" clId="{78B74951-F848-4D7B-BCB5-49AACFCB81BC}" dt="2024-06-06T10:11:54.658" v="94" actId="1076"/>
          <ac:picMkLst>
            <pc:docMk/>
            <pc:sldMk cId="3059950660" sldId="342"/>
            <ac:picMk id="14" creationId="{FE98164E-3F92-C94E-E462-2CBF0358DDE3}"/>
          </ac:picMkLst>
        </pc:picChg>
      </pc:sldChg>
      <pc:sldChg chg="modSp mod">
        <pc:chgData name="fc60714" userId="79eb2892-2175-4a51-9be5-6934bff03ee2" providerId="ADAL" clId="{78B74951-F848-4D7B-BCB5-49AACFCB81BC}" dt="2024-06-10T09:05:44.500" v="194" actId="20577"/>
        <pc:sldMkLst>
          <pc:docMk/>
          <pc:sldMk cId="148516594" sldId="367"/>
        </pc:sldMkLst>
        <pc:spChg chg="mod">
          <ac:chgData name="fc60714" userId="79eb2892-2175-4a51-9be5-6934bff03ee2" providerId="ADAL" clId="{78B74951-F848-4D7B-BCB5-49AACFCB81BC}" dt="2024-06-10T09:05:44.500" v="194" actId="20577"/>
          <ac:spMkLst>
            <pc:docMk/>
            <pc:sldMk cId="148516594" sldId="367"/>
            <ac:spMk id="3" creationId="{D9BEAB3A-2291-B186-E449-6ECADE578C36}"/>
          </ac:spMkLst>
        </pc:spChg>
      </pc:sldChg>
      <pc:sldChg chg="modSp mod">
        <pc:chgData name="fc60714" userId="79eb2892-2175-4a51-9be5-6934bff03ee2" providerId="ADAL" clId="{78B74951-F848-4D7B-BCB5-49AACFCB81BC}" dt="2024-06-10T09:06:12.784" v="219" actId="20577"/>
        <pc:sldMkLst>
          <pc:docMk/>
          <pc:sldMk cId="2769349770" sldId="368"/>
        </pc:sldMkLst>
        <pc:spChg chg="mod">
          <ac:chgData name="fc60714" userId="79eb2892-2175-4a51-9be5-6934bff03ee2" providerId="ADAL" clId="{78B74951-F848-4D7B-BCB5-49AACFCB81BC}" dt="2024-06-10T09:06:12.784" v="219" actId="20577"/>
          <ac:spMkLst>
            <pc:docMk/>
            <pc:sldMk cId="2769349770" sldId="368"/>
            <ac:spMk id="2" creationId="{5A024F97-24F2-3B1D-2374-6C1F04814DEA}"/>
          </ac:spMkLst>
        </pc:spChg>
      </pc:sldChg>
      <pc:sldChg chg="modSp add mod">
        <pc:chgData name="fc60714" userId="79eb2892-2175-4a51-9be5-6934bff03ee2" providerId="ADAL" clId="{78B74951-F848-4D7B-BCB5-49AACFCB81BC}" dt="2024-06-10T14:12:36.981" v="1262" actId="20577"/>
        <pc:sldMkLst>
          <pc:docMk/>
          <pc:sldMk cId="1956204040" sldId="369"/>
        </pc:sldMkLst>
        <pc:spChg chg="mod">
          <ac:chgData name="fc60714" userId="79eb2892-2175-4a51-9be5-6934bff03ee2" providerId="ADAL" clId="{78B74951-F848-4D7B-BCB5-49AACFCB81BC}" dt="2024-06-10T14:12:36.981" v="1262" actId="20577"/>
          <ac:spMkLst>
            <pc:docMk/>
            <pc:sldMk cId="1956204040" sldId="369"/>
            <ac:spMk id="2" creationId="{5A024F97-24F2-3B1D-2374-6C1F04814DEA}"/>
          </ac:spMkLst>
        </pc:spChg>
      </pc:sldChg>
      <pc:sldChg chg="addSp delSp modSp add mod ord">
        <pc:chgData name="fc60714" userId="79eb2892-2175-4a51-9be5-6934bff03ee2" providerId="ADAL" clId="{78B74951-F848-4D7B-BCB5-49AACFCB81BC}" dt="2024-06-10T09:38:24.860" v="358" actId="688"/>
        <pc:sldMkLst>
          <pc:docMk/>
          <pc:sldMk cId="2407695528" sldId="370"/>
        </pc:sldMkLst>
        <pc:spChg chg="mod">
          <ac:chgData name="fc60714" userId="79eb2892-2175-4a51-9be5-6934bff03ee2" providerId="ADAL" clId="{78B74951-F848-4D7B-BCB5-49AACFCB81BC}" dt="2024-06-10T09:35:57.419" v="318" actId="20577"/>
          <ac:spMkLst>
            <pc:docMk/>
            <pc:sldMk cId="2407695528" sldId="370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0T09:35:59.882" v="319" actId="478"/>
          <ac:spMkLst>
            <pc:docMk/>
            <pc:sldMk cId="2407695528" sldId="370"/>
            <ac:spMk id="3" creationId="{91535DC7-D897-F16A-4A29-C48BF75DF69E}"/>
          </ac:spMkLst>
        </pc:spChg>
        <pc:spChg chg="add mod">
          <ac:chgData name="fc60714" userId="79eb2892-2175-4a51-9be5-6934bff03ee2" providerId="ADAL" clId="{78B74951-F848-4D7B-BCB5-49AACFCB81BC}" dt="2024-06-10T09:35:33.582" v="305" actId="208"/>
          <ac:spMkLst>
            <pc:docMk/>
            <pc:sldMk cId="2407695528" sldId="370"/>
            <ac:spMk id="9" creationId="{4F84A048-1626-5455-2787-CF2069BE08BC}"/>
          </ac:spMkLst>
        </pc:spChg>
        <pc:spChg chg="add mod">
          <ac:chgData name="fc60714" userId="79eb2892-2175-4a51-9be5-6934bff03ee2" providerId="ADAL" clId="{78B74951-F848-4D7B-BCB5-49AACFCB81BC}" dt="2024-06-10T09:35:29.172" v="304" actId="208"/>
          <ac:spMkLst>
            <pc:docMk/>
            <pc:sldMk cId="2407695528" sldId="370"/>
            <ac:spMk id="10" creationId="{F79277FF-C1DD-321D-E5F4-CE0D4FA45124}"/>
          </ac:spMkLst>
        </pc:spChg>
        <pc:graphicFrameChg chg="add mod modGraphic">
          <ac:chgData name="fc60714" userId="79eb2892-2175-4a51-9be5-6934bff03ee2" providerId="ADAL" clId="{78B74951-F848-4D7B-BCB5-49AACFCB81BC}" dt="2024-06-10T09:38:24.860" v="358" actId="688"/>
          <ac:graphicFrameMkLst>
            <pc:docMk/>
            <pc:sldMk cId="2407695528" sldId="370"/>
            <ac:graphicFrameMk id="13" creationId="{7F4423FA-A133-15C2-7E93-663891C6BB6D}"/>
          </ac:graphicFrameMkLst>
        </pc:graphicFrameChg>
        <pc:picChg chg="del">
          <ac:chgData name="fc60714" userId="79eb2892-2175-4a51-9be5-6934bff03ee2" providerId="ADAL" clId="{78B74951-F848-4D7B-BCB5-49AACFCB81BC}" dt="2024-06-10T09:06:28.954" v="241" actId="478"/>
          <ac:picMkLst>
            <pc:docMk/>
            <pc:sldMk cId="2407695528" sldId="370"/>
            <ac:picMk id="6" creationId="{FFD9E8A8-97EC-77F6-4782-AACD8BE78734}"/>
          </ac:picMkLst>
        </pc:picChg>
        <pc:picChg chg="del">
          <ac:chgData name="fc60714" userId="79eb2892-2175-4a51-9be5-6934bff03ee2" providerId="ADAL" clId="{78B74951-F848-4D7B-BCB5-49AACFCB81BC}" dt="2024-06-10T09:06:29.441" v="242" actId="478"/>
          <ac:picMkLst>
            <pc:docMk/>
            <pc:sldMk cId="2407695528" sldId="370"/>
            <ac:picMk id="7" creationId="{57316C32-3FD5-B145-8E8C-6420CDE4813A}"/>
          </ac:picMkLst>
        </pc:picChg>
        <pc:picChg chg="add mod">
          <ac:chgData name="fc60714" userId="79eb2892-2175-4a51-9be5-6934bff03ee2" providerId="ADAL" clId="{78B74951-F848-4D7B-BCB5-49AACFCB81BC}" dt="2024-06-10T09:37:23.931" v="351" actId="1076"/>
          <ac:picMkLst>
            <pc:docMk/>
            <pc:sldMk cId="2407695528" sldId="370"/>
            <ac:picMk id="8" creationId="{DE5C5607-9690-4009-EEBF-A446356B48A0}"/>
          </ac:picMkLst>
        </pc:picChg>
        <pc:picChg chg="del">
          <ac:chgData name="fc60714" userId="79eb2892-2175-4a51-9be5-6934bff03ee2" providerId="ADAL" clId="{78B74951-F848-4D7B-BCB5-49AACFCB81BC}" dt="2024-06-10T09:06:27.937" v="240" actId="478"/>
          <ac:picMkLst>
            <pc:docMk/>
            <pc:sldMk cId="2407695528" sldId="370"/>
            <ac:picMk id="11" creationId="{061DA9CD-A39E-42BC-8FBA-6D80007E2871}"/>
          </ac:picMkLst>
        </pc:picChg>
        <pc:picChg chg="del">
          <ac:chgData name="fc60714" userId="79eb2892-2175-4a51-9be5-6934bff03ee2" providerId="ADAL" clId="{78B74951-F848-4D7B-BCB5-49AACFCB81BC}" dt="2024-06-10T09:06:29.872" v="243" actId="478"/>
          <ac:picMkLst>
            <pc:docMk/>
            <pc:sldMk cId="2407695528" sldId="370"/>
            <ac:picMk id="14" creationId="{FE98164E-3F92-C94E-E462-2CBF0358DDE3}"/>
          </ac:picMkLst>
        </pc:picChg>
      </pc:sldChg>
      <pc:sldChg chg="addSp delSp modSp add mod ord">
        <pc:chgData name="fc60714" userId="79eb2892-2175-4a51-9be5-6934bff03ee2" providerId="ADAL" clId="{78B74951-F848-4D7B-BCB5-49AACFCB81BC}" dt="2024-06-10T13:20:00.814" v="1242"/>
        <pc:sldMkLst>
          <pc:docMk/>
          <pc:sldMk cId="1174998330" sldId="371"/>
        </pc:sldMkLst>
        <pc:spChg chg="mod">
          <ac:chgData name="fc60714" userId="79eb2892-2175-4a51-9be5-6934bff03ee2" providerId="ADAL" clId="{78B74951-F848-4D7B-BCB5-49AACFCB81BC}" dt="2024-06-10T09:36:35.954" v="342" actId="20577"/>
          <ac:spMkLst>
            <pc:docMk/>
            <pc:sldMk cId="1174998330" sldId="371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0T09:37:20.658" v="350" actId="478"/>
          <ac:spMkLst>
            <pc:docMk/>
            <pc:sldMk cId="1174998330" sldId="371"/>
            <ac:spMk id="3" creationId="{91535DC7-D897-F16A-4A29-C48BF75DF69E}"/>
          </ac:spMkLst>
        </pc:spChg>
        <pc:spChg chg="add mod">
          <ac:chgData name="fc60714" userId="79eb2892-2175-4a51-9be5-6934bff03ee2" providerId="ADAL" clId="{78B74951-F848-4D7B-BCB5-49AACFCB81BC}" dt="2024-06-10T12:31:45.762" v="1104" actId="14100"/>
          <ac:spMkLst>
            <pc:docMk/>
            <pc:sldMk cId="1174998330" sldId="371"/>
            <ac:spMk id="3" creationId="{B7EE7090-22C2-9972-D971-B8A2387FF727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4" creationId="{729627E1-2163-3DCD-3D84-284B4DBE3446}"/>
          </ac:spMkLst>
        </pc:spChg>
        <pc:spChg chg="add mod">
          <ac:chgData name="fc60714" userId="79eb2892-2175-4a51-9be5-6934bff03ee2" providerId="ADAL" clId="{78B74951-F848-4D7B-BCB5-49AACFCB81BC}" dt="2024-06-10T12:32:00.436" v="1131" actId="1037"/>
          <ac:spMkLst>
            <pc:docMk/>
            <pc:sldMk cId="1174998330" sldId="371"/>
            <ac:spMk id="5" creationId="{60B99C16-A41C-A80F-8A0F-1392EDDF32D2}"/>
          </ac:spMkLst>
        </pc:spChg>
        <pc:spChg chg="add mod">
          <ac:chgData name="fc60714" userId="79eb2892-2175-4a51-9be5-6934bff03ee2" providerId="ADAL" clId="{78B74951-F848-4D7B-BCB5-49AACFCB81BC}" dt="2024-06-10T12:32:35.911" v="1140" actId="208"/>
          <ac:spMkLst>
            <pc:docMk/>
            <pc:sldMk cId="1174998330" sldId="371"/>
            <ac:spMk id="8" creationId="{5070DEBB-9482-6C7A-101D-4867620C2A5B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9" creationId="{4F84A048-1626-5455-2787-CF2069BE08BC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10" creationId="{F79277FF-C1DD-321D-E5F4-CE0D4FA45124}"/>
          </ac:spMkLst>
        </pc:spChg>
        <pc:spChg chg="add mod">
          <ac:chgData name="fc60714" userId="79eb2892-2175-4a51-9be5-6934bff03ee2" providerId="ADAL" clId="{78B74951-F848-4D7B-BCB5-49AACFCB81BC}" dt="2024-06-10T12:33:08.842" v="1163" actId="1035"/>
          <ac:spMkLst>
            <pc:docMk/>
            <pc:sldMk cId="1174998330" sldId="371"/>
            <ac:spMk id="11" creationId="{31BFD9C5-54D9-7BAC-6019-D773D1408EDB}"/>
          </ac:spMkLst>
        </pc:spChg>
        <pc:picChg chg="add mod">
          <ac:chgData name="fc60714" userId="79eb2892-2175-4a51-9be5-6934bff03ee2" providerId="ADAL" clId="{78B74951-F848-4D7B-BCB5-49AACFCB81BC}" dt="2024-06-10T12:32:19.674" v="1135" actId="1076"/>
          <ac:picMkLst>
            <pc:docMk/>
            <pc:sldMk cId="1174998330" sldId="371"/>
            <ac:picMk id="6" creationId="{D3B83873-2632-6C4B-61AF-29DC9695D85F}"/>
          </ac:picMkLst>
        </pc:picChg>
        <pc:picChg chg="del">
          <ac:chgData name="fc60714" userId="79eb2892-2175-4a51-9be5-6934bff03ee2" providerId="ADAL" clId="{78B74951-F848-4D7B-BCB5-49AACFCB81BC}" dt="2024-06-10T09:36:24.684" v="321" actId="478"/>
          <ac:picMkLst>
            <pc:docMk/>
            <pc:sldMk cId="1174998330" sldId="371"/>
            <ac:picMk id="8" creationId="{DE5C5607-9690-4009-EEBF-A446356B48A0}"/>
          </ac:picMkLst>
        </pc:picChg>
        <pc:cxnChg chg="add mod">
          <ac:chgData name="fc60714" userId="79eb2892-2175-4a51-9be5-6934bff03ee2" providerId="ADAL" clId="{78B74951-F848-4D7B-BCB5-49AACFCB81BC}" dt="2024-06-10T12:31:48.714" v="1105" actId="1076"/>
          <ac:cxnSpMkLst>
            <pc:docMk/>
            <pc:sldMk cId="1174998330" sldId="371"/>
            <ac:cxnSpMk id="4" creationId="{A636C524-98DD-DCC3-442C-0E3014CFF10B}"/>
          </ac:cxnSpMkLst>
        </pc:cxnChg>
        <pc:cxnChg chg="add mod">
          <ac:chgData name="fc60714" userId="79eb2892-2175-4a51-9be5-6934bff03ee2" providerId="ADAL" clId="{78B74951-F848-4D7B-BCB5-49AACFCB81BC}" dt="2024-06-10T12:32:42.122" v="1143" actId="208"/>
          <ac:cxnSpMkLst>
            <pc:docMk/>
            <pc:sldMk cId="1174998330" sldId="371"/>
            <ac:cxnSpMk id="9" creationId="{CA3F86F9-293B-1390-01CB-425EBA36AD61}"/>
          </ac:cxnSpMkLst>
        </pc:cxnChg>
        <pc:cxnChg chg="add mod">
          <ac:chgData name="fc60714" userId="79eb2892-2175-4a51-9be5-6934bff03ee2" providerId="ADAL" clId="{78B74951-F848-4D7B-BCB5-49AACFCB81BC}" dt="2024-06-10T12:32:45.149" v="1144"/>
          <ac:cxnSpMkLst>
            <pc:docMk/>
            <pc:sldMk cId="1174998330" sldId="371"/>
            <ac:cxnSpMk id="10" creationId="{578831BE-09BA-0477-133F-D1B77B78719F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1:26:07.457" v="374" actId="1076"/>
        <pc:sldMkLst>
          <pc:docMk/>
          <pc:sldMk cId="148409154" sldId="372"/>
        </pc:sldMkLst>
        <pc:picChg chg="add mod">
          <ac:chgData name="fc60714" userId="79eb2892-2175-4a51-9be5-6934bff03ee2" providerId="ADAL" clId="{78B74951-F848-4D7B-BCB5-49AACFCB81BC}" dt="2024-06-10T11:26:02.251" v="371" actId="1076"/>
          <ac:picMkLst>
            <pc:docMk/>
            <pc:sldMk cId="148409154" sldId="372"/>
            <ac:picMk id="4" creationId="{A8F44382-A0BE-B503-DD42-B845C564738F}"/>
          </ac:picMkLst>
        </pc:picChg>
        <pc:picChg chg="del">
          <ac:chgData name="fc60714" userId="79eb2892-2175-4a51-9be5-6934bff03ee2" providerId="ADAL" clId="{78B74951-F848-4D7B-BCB5-49AACFCB81BC}" dt="2024-06-10T11:22:46.622" v="360" actId="478"/>
          <ac:picMkLst>
            <pc:docMk/>
            <pc:sldMk cId="148409154" sldId="372"/>
            <ac:picMk id="6" creationId="{D3B83873-2632-6C4B-61AF-29DC9695D85F}"/>
          </ac:picMkLst>
        </pc:picChg>
        <pc:picChg chg="add mod">
          <ac:chgData name="fc60714" userId="79eb2892-2175-4a51-9be5-6934bff03ee2" providerId="ADAL" clId="{78B74951-F848-4D7B-BCB5-49AACFCB81BC}" dt="2024-06-10T11:26:07.457" v="374" actId="1076"/>
          <ac:picMkLst>
            <pc:docMk/>
            <pc:sldMk cId="148409154" sldId="372"/>
            <ac:picMk id="7" creationId="{A3EC5FD8-DF11-BA70-08C1-E0AE5C921627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1:46:04.107" v="555"/>
        <pc:sldMkLst>
          <pc:docMk/>
          <pc:sldMk cId="3658539483" sldId="373"/>
        </pc:sldMkLst>
        <pc:spChg chg="add del mod">
          <ac:chgData name="fc60714" userId="79eb2892-2175-4a51-9be5-6934bff03ee2" providerId="ADAL" clId="{78B74951-F848-4D7B-BCB5-49AACFCB81BC}" dt="2024-06-10T11:42:53.399" v="548" actId="478"/>
          <ac:spMkLst>
            <pc:docMk/>
            <pc:sldMk cId="3658539483" sldId="373"/>
            <ac:spMk id="13" creationId="{D322E764-1738-5F7E-C227-A58B43CBFD52}"/>
          </ac:spMkLst>
        </pc:spChg>
        <pc:spChg chg="add del mod">
          <ac:chgData name="fc60714" userId="79eb2892-2175-4a51-9be5-6934bff03ee2" providerId="ADAL" clId="{78B74951-F848-4D7B-BCB5-49AACFCB81BC}" dt="2024-06-10T11:45:58.410" v="554" actId="478"/>
          <ac:spMkLst>
            <pc:docMk/>
            <pc:sldMk cId="3658539483" sldId="373"/>
            <ac:spMk id="14" creationId="{F3130345-2F58-272E-A485-FC275142D108}"/>
          </ac:spMkLst>
        </pc:spChg>
        <pc:spChg chg="add mod">
          <ac:chgData name="fc60714" userId="79eb2892-2175-4a51-9be5-6934bff03ee2" providerId="ADAL" clId="{78B74951-F848-4D7B-BCB5-49AACFCB81BC}" dt="2024-06-10T11:46:04.107" v="555"/>
          <ac:spMkLst>
            <pc:docMk/>
            <pc:sldMk cId="3658539483" sldId="373"/>
            <ac:spMk id="15" creationId="{B621EB61-69EE-B6F9-BFA0-16A04E397055}"/>
          </ac:spMkLst>
        </pc:spChg>
        <pc:picChg chg="del">
          <ac:chgData name="fc60714" userId="79eb2892-2175-4a51-9be5-6934bff03ee2" providerId="ADAL" clId="{78B74951-F848-4D7B-BCB5-49AACFCB81BC}" dt="2024-06-10T11:27:04.230" v="376" actId="478"/>
          <ac:picMkLst>
            <pc:docMk/>
            <pc:sldMk cId="3658539483" sldId="373"/>
            <ac:picMk id="4" creationId="{A8F44382-A0BE-B503-DD42-B845C564738F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27:04.773" v="377" actId="478"/>
          <ac:picMkLst>
            <pc:docMk/>
            <pc:sldMk cId="3658539483" sldId="373"/>
            <ac:picMk id="7" creationId="{A3EC5FD8-DF11-BA70-08C1-E0AE5C921627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8" creationId="{4F8B3113-AAAE-8F79-3959-96F327D63E31}"/>
          </ac:picMkLst>
        </pc:picChg>
        <pc:picChg chg="add del mod">
          <ac:chgData name="fc60714" userId="79eb2892-2175-4a51-9be5-6934bff03ee2" providerId="ADAL" clId="{78B74951-F848-4D7B-BCB5-49AACFCB81BC}" dt="2024-06-10T11:30:56.556" v="433" actId="478"/>
          <ac:picMkLst>
            <pc:docMk/>
            <pc:sldMk cId="3658539483" sldId="373"/>
            <ac:picMk id="10" creationId="{233979B5-F462-5544-D4CD-D770034D0717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12" creationId="{8DC27F40-595C-B718-9103-EC3BDA5FF5F7}"/>
          </ac:picMkLst>
        </pc:picChg>
      </pc:sldChg>
      <pc:sldChg chg="addSp delSp modSp add mod ord">
        <pc:chgData name="fc60714" userId="79eb2892-2175-4a51-9be5-6934bff03ee2" providerId="ADAL" clId="{78B74951-F848-4D7B-BCB5-49AACFCB81BC}" dt="2024-06-10T11:44:52.881" v="551" actId="207"/>
        <pc:sldMkLst>
          <pc:docMk/>
          <pc:sldMk cId="2864018019" sldId="374"/>
        </pc:sldMkLst>
        <pc:spChg chg="mod">
          <ac:chgData name="fc60714" userId="79eb2892-2175-4a51-9be5-6934bff03ee2" providerId="ADAL" clId="{78B74951-F848-4D7B-BCB5-49AACFCB81BC}" dt="2024-06-10T11:32:42.675" v="463" actId="20577"/>
          <ac:spMkLst>
            <pc:docMk/>
            <pc:sldMk cId="2864018019" sldId="374"/>
            <ac:spMk id="2" creationId="{63453DF6-751B-29F6-3159-1629D56A13BE}"/>
          </ac:spMkLst>
        </pc:spChg>
        <pc:spChg chg="add mod">
          <ac:chgData name="fc60714" userId="79eb2892-2175-4a51-9be5-6934bff03ee2" providerId="ADAL" clId="{78B74951-F848-4D7B-BCB5-49AACFCB81BC}" dt="2024-06-10T11:33:57.955" v="470" actId="1076"/>
          <ac:spMkLst>
            <pc:docMk/>
            <pc:sldMk cId="2864018019" sldId="374"/>
            <ac:spMk id="3" creationId="{025E2B7E-65F4-C757-943F-A1EB18D77E25}"/>
          </ac:spMkLst>
        </pc:spChg>
        <pc:spChg chg="add mod">
          <ac:chgData name="fc60714" userId="79eb2892-2175-4a51-9be5-6934bff03ee2" providerId="ADAL" clId="{78B74951-F848-4D7B-BCB5-49AACFCB81BC}" dt="2024-06-10T11:35:14.759" v="491" actId="208"/>
          <ac:spMkLst>
            <pc:docMk/>
            <pc:sldMk cId="2864018019" sldId="374"/>
            <ac:spMk id="4" creationId="{D14CC733-5745-E846-C76F-E082E7B5FA1E}"/>
          </ac:spMkLst>
        </pc:spChg>
        <pc:spChg chg="add mod">
          <ac:chgData name="fc60714" userId="79eb2892-2175-4a51-9be5-6934bff03ee2" providerId="ADAL" clId="{78B74951-F848-4D7B-BCB5-49AACFCB81BC}" dt="2024-06-10T11:36:08.710" v="522" actId="1076"/>
          <ac:spMkLst>
            <pc:docMk/>
            <pc:sldMk cId="2864018019" sldId="374"/>
            <ac:spMk id="11" creationId="{5C003B38-5449-6F4A-BC03-A41F3B521DBF}"/>
          </ac:spMkLst>
        </pc:spChg>
        <pc:spChg chg="add mod">
          <ac:chgData name="fc60714" userId="79eb2892-2175-4a51-9be5-6934bff03ee2" providerId="ADAL" clId="{78B74951-F848-4D7B-BCB5-49AACFCB81BC}" dt="2024-06-10T11:44:52.881" v="551" actId="207"/>
          <ac:spMkLst>
            <pc:docMk/>
            <pc:sldMk cId="2864018019" sldId="374"/>
            <ac:spMk id="13" creationId="{074CA2BC-33C6-E3B8-85D9-DF29C60F2AB1}"/>
          </ac:spMkLst>
        </pc:spChg>
        <pc:picChg chg="del mod">
          <ac:chgData name="fc60714" userId="79eb2892-2175-4a51-9be5-6934bff03ee2" providerId="ADAL" clId="{78B74951-F848-4D7B-BCB5-49AACFCB81BC}" dt="2024-06-10T11:30:12.963" v="395" actId="478"/>
          <ac:picMkLst>
            <pc:docMk/>
            <pc:sldMk cId="2864018019" sldId="374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30:10.497" v="393" actId="478"/>
          <ac:picMkLst>
            <pc:docMk/>
            <pc:sldMk cId="2864018019" sldId="374"/>
            <ac:picMk id="8" creationId="{4F8B3113-AAAE-8F79-3959-96F327D63E31}"/>
          </ac:picMkLst>
        </pc:picChg>
        <pc:picChg chg="mod">
          <ac:chgData name="fc60714" userId="79eb2892-2175-4a51-9be5-6934bff03ee2" providerId="ADAL" clId="{78B74951-F848-4D7B-BCB5-49AACFCB81BC}" dt="2024-06-10T11:35:58.319" v="518" actId="1076"/>
          <ac:picMkLst>
            <pc:docMk/>
            <pc:sldMk cId="2864018019" sldId="374"/>
            <ac:picMk id="10" creationId="{233979B5-F462-5544-D4CD-D770034D0717}"/>
          </ac:picMkLst>
        </pc:picChg>
        <pc:picChg chg="del">
          <ac:chgData name="fc60714" userId="79eb2892-2175-4a51-9be5-6934bff03ee2" providerId="ADAL" clId="{78B74951-F848-4D7B-BCB5-49AACFCB81BC}" dt="2024-06-10T11:30:46.978" v="431" actId="478"/>
          <ac:picMkLst>
            <pc:docMk/>
            <pc:sldMk cId="2864018019" sldId="374"/>
            <ac:picMk id="12" creationId="{8DC27F40-595C-B718-9103-EC3BDA5FF5F7}"/>
          </ac:picMkLst>
        </pc:picChg>
        <pc:cxnChg chg="add mod">
          <ac:chgData name="fc60714" userId="79eb2892-2175-4a51-9be5-6934bff03ee2" providerId="ADAL" clId="{78B74951-F848-4D7B-BCB5-49AACFCB81BC}" dt="2024-06-10T11:34:44.550" v="487" actId="208"/>
          <ac:cxnSpMkLst>
            <pc:docMk/>
            <pc:sldMk cId="2864018019" sldId="374"/>
            <ac:cxnSpMk id="7" creationId="{2C0D0D30-39A3-CF64-3FCB-7E35F2EF505E}"/>
          </ac:cxnSpMkLst>
        </pc:cxnChg>
        <pc:cxnChg chg="add mod">
          <ac:chgData name="fc60714" userId="79eb2892-2175-4a51-9be5-6934bff03ee2" providerId="ADAL" clId="{78B74951-F848-4D7B-BCB5-49AACFCB81BC}" dt="2024-06-10T11:35:14.759" v="491" actId="208"/>
          <ac:cxnSpMkLst>
            <pc:docMk/>
            <pc:sldMk cId="2864018019" sldId="374"/>
            <ac:cxnSpMk id="9" creationId="{2716EB14-9FF0-AFD8-4667-8FF4B548D985}"/>
          </ac:cxnSpMkLst>
        </pc:cxnChg>
      </pc:sldChg>
      <pc:sldChg chg="delSp add del mod">
        <pc:chgData name="fc60714" userId="79eb2892-2175-4a51-9be5-6934bff03ee2" providerId="ADAL" clId="{78B74951-F848-4D7B-BCB5-49AACFCB81BC}" dt="2024-06-10T11:32:37.702" v="461" actId="47"/>
        <pc:sldMkLst>
          <pc:docMk/>
          <pc:sldMk cId="1267583521" sldId="375"/>
        </pc:sldMkLst>
        <pc:picChg chg="del">
          <ac:chgData name="fc60714" userId="79eb2892-2175-4a51-9be5-6934bff03ee2" providerId="ADAL" clId="{78B74951-F848-4D7B-BCB5-49AACFCB81BC}" dt="2024-06-10T11:32:34.524" v="458" actId="478"/>
          <ac:picMkLst>
            <pc:docMk/>
            <pc:sldMk cId="1267583521" sldId="375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32:35.018" v="459" actId="478"/>
          <ac:picMkLst>
            <pc:docMk/>
            <pc:sldMk cId="1267583521" sldId="375"/>
            <ac:picMk id="8" creationId="{4F8B3113-AAAE-8F79-3959-96F327D63E31}"/>
          </ac:picMkLst>
        </pc:picChg>
        <pc:picChg chg="del">
          <ac:chgData name="fc60714" userId="79eb2892-2175-4a51-9be5-6934bff03ee2" providerId="ADAL" clId="{78B74951-F848-4D7B-BCB5-49AACFCB81BC}" dt="2024-06-10T11:32:33.788" v="457" actId="478"/>
          <ac:picMkLst>
            <pc:docMk/>
            <pc:sldMk cId="1267583521" sldId="375"/>
            <ac:picMk id="10" creationId="{233979B5-F462-5544-D4CD-D770034D0717}"/>
          </ac:picMkLst>
        </pc:picChg>
        <pc:picChg chg="del">
          <ac:chgData name="fc60714" userId="79eb2892-2175-4a51-9be5-6934bff03ee2" providerId="ADAL" clId="{78B74951-F848-4D7B-BCB5-49AACFCB81BC}" dt="2024-06-10T11:32:35.502" v="460" actId="478"/>
          <ac:picMkLst>
            <pc:docMk/>
            <pc:sldMk cId="1267583521" sldId="375"/>
            <ac:picMk id="12" creationId="{8DC27F40-595C-B718-9103-EC3BDA5FF5F7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07:18.965" v="805" actId="14100"/>
        <pc:sldMkLst>
          <pc:docMk/>
          <pc:sldMk cId="2618973204" sldId="375"/>
        </pc:sldMkLst>
        <pc:spChg chg="add mod">
          <ac:chgData name="fc60714" userId="79eb2892-2175-4a51-9be5-6934bff03ee2" providerId="ADAL" clId="{78B74951-F848-4D7B-BCB5-49AACFCB81BC}" dt="2024-06-10T11:47:44.836" v="569"/>
          <ac:spMkLst>
            <pc:docMk/>
            <pc:sldMk cId="2618973204" sldId="375"/>
            <ac:spMk id="11" creationId="{6DB4D78F-C2AB-8F3A-17ED-E25A1E6E1AD3}"/>
          </ac:spMkLst>
        </pc:spChg>
        <pc:spChg chg="add mod">
          <ac:chgData name="fc60714" userId="79eb2892-2175-4a51-9be5-6934bff03ee2" providerId="ADAL" clId="{78B74951-F848-4D7B-BCB5-49AACFCB81BC}" dt="2024-06-10T11:48:40.481" v="603" actId="1076"/>
          <ac:spMkLst>
            <pc:docMk/>
            <pc:sldMk cId="2618973204" sldId="375"/>
            <ac:spMk id="13" creationId="{1947EC2A-B57C-DF81-A9AA-83B2DDEF7750}"/>
          </ac:spMkLst>
        </pc:spChg>
        <pc:spChg chg="add">
          <ac:chgData name="fc60714" userId="79eb2892-2175-4a51-9be5-6934bff03ee2" providerId="ADAL" clId="{78B74951-F848-4D7B-BCB5-49AACFCB81BC}" dt="2024-06-10T11:47:54.808" v="571"/>
          <ac:spMkLst>
            <pc:docMk/>
            <pc:sldMk cId="2618973204" sldId="375"/>
            <ac:spMk id="14" creationId="{5172F886-B401-B79A-EB4D-126426DEA9DF}"/>
          </ac:spMkLst>
        </pc:spChg>
        <pc:spChg chg="add">
          <ac:chgData name="fc60714" userId="79eb2892-2175-4a51-9be5-6934bff03ee2" providerId="ADAL" clId="{78B74951-F848-4D7B-BCB5-49AACFCB81BC}" dt="2024-06-10T11:48:01.108" v="573"/>
          <ac:spMkLst>
            <pc:docMk/>
            <pc:sldMk cId="2618973204" sldId="375"/>
            <ac:spMk id="15" creationId="{31602075-6588-E796-DD81-344BBBF266E2}"/>
          </ac:spMkLst>
        </pc:spChg>
        <pc:spChg chg="add mod">
          <ac:chgData name="fc60714" userId="79eb2892-2175-4a51-9be5-6934bff03ee2" providerId="ADAL" clId="{78B74951-F848-4D7B-BCB5-49AACFCB81BC}" dt="2024-06-10T12:07:18.965" v="805" actId="14100"/>
          <ac:spMkLst>
            <pc:docMk/>
            <pc:sldMk cId="2618973204" sldId="375"/>
            <ac:spMk id="16" creationId="{877221CA-3D88-B9BA-D386-81432DC79CC2}"/>
          </ac:spMkLst>
        </pc:spChg>
        <pc:spChg chg="add mod">
          <ac:chgData name="fc60714" userId="79eb2892-2175-4a51-9be5-6934bff03ee2" providerId="ADAL" clId="{78B74951-F848-4D7B-BCB5-49AACFCB81BC}" dt="2024-06-10T11:58:37.453" v="689" actId="20577"/>
          <ac:spMkLst>
            <pc:docMk/>
            <pc:sldMk cId="2618973204" sldId="375"/>
            <ac:spMk id="17" creationId="{7A90105B-F111-8737-234D-4EC373A32A1C}"/>
          </ac:spMkLst>
        </pc:spChg>
        <pc:picChg chg="add del mod">
          <ac:chgData name="fc60714" userId="79eb2892-2175-4a51-9be5-6934bff03ee2" providerId="ADAL" clId="{78B74951-F848-4D7B-BCB5-49AACFCB81BC}" dt="2024-06-10T11:46:48.442" v="561" actId="478"/>
          <ac:picMkLst>
            <pc:docMk/>
            <pc:sldMk cId="2618973204" sldId="375"/>
            <ac:picMk id="4" creationId="{D9BEEBA7-53BA-7960-2C77-D3E0AD677DB0}"/>
          </ac:picMkLst>
        </pc:picChg>
        <pc:picChg chg="add mod">
          <ac:chgData name="fc60714" userId="79eb2892-2175-4a51-9be5-6934bff03ee2" providerId="ADAL" clId="{78B74951-F848-4D7B-BCB5-49AACFCB81BC}" dt="2024-06-10T11:47:15.098" v="566" actId="1076"/>
          <ac:picMkLst>
            <pc:docMk/>
            <pc:sldMk cId="2618973204" sldId="375"/>
            <ac:picMk id="7" creationId="{9B3ECD94-50FA-399C-9675-EAFAC7C7204A}"/>
          </ac:picMkLst>
        </pc:picChg>
        <pc:picChg chg="mod">
          <ac:chgData name="fc60714" userId="79eb2892-2175-4a51-9be5-6934bff03ee2" providerId="ADAL" clId="{78B74951-F848-4D7B-BCB5-49AACFCB81BC}" dt="2024-06-10T11:46:45.901" v="560" actId="1076"/>
          <ac:picMkLst>
            <pc:docMk/>
            <pc:sldMk cId="2618973204" sldId="375"/>
            <ac:picMk id="8" creationId="{4F8B3113-AAAE-8F79-3959-96F327D63E31}"/>
          </ac:picMkLst>
        </pc:picChg>
        <pc:cxnChg chg="add mod">
          <ac:chgData name="fc60714" userId="79eb2892-2175-4a51-9be5-6934bff03ee2" providerId="ADAL" clId="{78B74951-F848-4D7B-BCB5-49AACFCB81BC}" dt="2024-06-10T11:48:32.554" v="601" actId="1076"/>
          <ac:cxnSpMkLst>
            <pc:docMk/>
            <pc:sldMk cId="2618973204" sldId="375"/>
            <ac:cxnSpMk id="10" creationId="{F6031D19-7E7C-3BB0-61FC-B4FF06CE968E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3:18:08.517" v="1240" actId="1076"/>
        <pc:sldMkLst>
          <pc:docMk/>
          <pc:sldMk cId="2452005783" sldId="376"/>
        </pc:sldMkLst>
        <pc:spChg chg="mod">
          <ac:chgData name="fc60714" userId="79eb2892-2175-4a51-9be5-6934bff03ee2" providerId="ADAL" clId="{78B74951-F848-4D7B-BCB5-49AACFCB81BC}" dt="2024-06-10T11:58:45.136" v="692" actId="20577"/>
          <ac:spMkLst>
            <pc:docMk/>
            <pc:sldMk cId="2452005783" sldId="376"/>
            <ac:spMk id="2" creationId="{63453DF6-751B-29F6-3159-1629D56A13BE}"/>
          </ac:spMkLst>
        </pc:spChg>
        <pc:spChg chg="add mod">
          <ac:chgData name="fc60714" userId="79eb2892-2175-4a51-9be5-6934bff03ee2" providerId="ADAL" clId="{78B74951-F848-4D7B-BCB5-49AACFCB81BC}" dt="2024-06-10T12:28:12.387" v="1064" actId="14100"/>
          <ac:spMkLst>
            <pc:docMk/>
            <pc:sldMk cId="2452005783" sldId="376"/>
            <ac:spMk id="11" creationId="{9192025D-0D99-3F87-0C1D-19A6ADFA439F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3" creationId="{1947EC2A-B57C-DF81-A9AA-83B2DDEF7750}"/>
          </ac:spMkLst>
        </pc:spChg>
        <pc:spChg chg="add mod">
          <ac:chgData name="fc60714" userId="79eb2892-2175-4a51-9be5-6934bff03ee2" providerId="ADAL" clId="{78B74951-F848-4D7B-BCB5-49AACFCB81BC}" dt="2024-06-10T12:28:24.939" v="1080" actId="1076"/>
          <ac:spMkLst>
            <pc:docMk/>
            <pc:sldMk cId="2452005783" sldId="376"/>
            <ac:spMk id="15" creationId="{F84A835F-A9D2-35C0-3FC4-5A70BA61A741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6" creationId="{877221CA-3D88-B9BA-D386-81432DC79CC2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7" creationId="{7A90105B-F111-8737-234D-4EC373A32A1C}"/>
          </ac:spMkLst>
        </pc:spChg>
        <pc:spChg chg="add mod">
          <ac:chgData name="fc60714" userId="79eb2892-2175-4a51-9be5-6934bff03ee2" providerId="ADAL" clId="{78B74951-F848-4D7B-BCB5-49AACFCB81BC}" dt="2024-06-10T12:28:35.843" v="1083" actId="1076"/>
          <ac:spMkLst>
            <pc:docMk/>
            <pc:sldMk cId="2452005783" sldId="376"/>
            <ac:spMk id="21" creationId="{A029AD3F-F472-FDF1-B3C4-E9E8B025CAFC}"/>
          </ac:spMkLst>
        </pc:spChg>
        <pc:spChg chg="add mod">
          <ac:chgData name="fc60714" userId="79eb2892-2175-4a51-9be5-6934bff03ee2" providerId="ADAL" clId="{78B74951-F848-4D7B-BCB5-49AACFCB81BC}" dt="2024-06-10T12:28:46.474" v="1089" actId="14100"/>
          <ac:spMkLst>
            <pc:docMk/>
            <pc:sldMk cId="2452005783" sldId="376"/>
            <ac:spMk id="22" creationId="{472BBFBA-7CBE-BB0B-3E6D-CE3FF05FD04C}"/>
          </ac:spMkLst>
        </pc:spChg>
        <pc:spChg chg="add mod">
          <ac:chgData name="fc60714" userId="79eb2892-2175-4a51-9be5-6934bff03ee2" providerId="ADAL" clId="{78B74951-F848-4D7B-BCB5-49AACFCB81BC}" dt="2024-06-10T12:28:48.642" v="1090"/>
          <ac:spMkLst>
            <pc:docMk/>
            <pc:sldMk cId="2452005783" sldId="376"/>
            <ac:spMk id="23" creationId="{D70E3181-4044-C866-4498-6E729375438C}"/>
          </ac:spMkLst>
        </pc:spChg>
        <pc:spChg chg="add mod">
          <ac:chgData name="fc60714" userId="79eb2892-2175-4a51-9be5-6934bff03ee2" providerId="ADAL" clId="{78B74951-F848-4D7B-BCB5-49AACFCB81BC}" dt="2024-06-10T13:18:08.517" v="1240" actId="1076"/>
          <ac:spMkLst>
            <pc:docMk/>
            <pc:sldMk cId="2452005783" sldId="376"/>
            <ac:spMk id="26" creationId="{5528C133-B892-5C3F-AF78-2897D02059AE}"/>
          </ac:spMkLst>
        </pc:spChg>
        <pc:graphicFrameChg chg="add mod modGraphic">
          <ac:chgData name="fc60714" userId="79eb2892-2175-4a51-9be5-6934bff03ee2" providerId="ADAL" clId="{78B74951-F848-4D7B-BCB5-49AACFCB81BC}" dt="2024-06-10T12:03:58.575" v="761"/>
          <ac:graphicFrameMkLst>
            <pc:docMk/>
            <pc:sldMk cId="2452005783" sldId="376"/>
            <ac:graphicFrameMk id="9" creationId="{CF0CEBF9-AF86-C479-3ED2-53307B587F29}"/>
          </ac:graphicFrameMkLst>
        </pc:graphicFrameChg>
        <pc:picChg chg="add mod">
          <ac:chgData name="fc60714" userId="79eb2892-2175-4a51-9be5-6934bff03ee2" providerId="ADAL" clId="{78B74951-F848-4D7B-BCB5-49AACFCB81BC}" dt="2024-06-10T12:28:41.522" v="1087" actId="1076"/>
          <ac:picMkLst>
            <pc:docMk/>
            <pc:sldMk cId="2452005783" sldId="376"/>
            <ac:picMk id="4" creationId="{42393587-52BD-3B13-7311-C239577FA67C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7" creationId="{9B3ECD94-50FA-399C-9675-EAFAC7C7204A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8" creationId="{4F8B3113-AAAE-8F79-3959-96F327D63E31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12" creationId="{8DC27F40-595C-B718-9103-EC3BDA5FF5F7}"/>
          </ac:picMkLst>
        </pc:picChg>
        <pc:cxnChg chg="del">
          <ac:chgData name="fc60714" userId="79eb2892-2175-4a51-9be5-6934bff03ee2" providerId="ADAL" clId="{78B74951-F848-4D7B-BCB5-49AACFCB81BC}" dt="2024-06-10T11:58:48.484" v="693" actId="478"/>
          <ac:cxnSpMkLst>
            <pc:docMk/>
            <pc:sldMk cId="2452005783" sldId="376"/>
            <ac:cxnSpMk id="10" creationId="{F6031D19-7E7C-3BB0-61FC-B4FF06CE968E}"/>
          </ac:cxnSpMkLst>
        </pc:cxnChg>
        <pc:cxnChg chg="add mod">
          <ac:chgData name="fc60714" userId="79eb2892-2175-4a51-9be5-6934bff03ee2" providerId="ADAL" clId="{78B74951-F848-4D7B-BCB5-49AACFCB81BC}" dt="2024-06-10T12:28:22.376" v="1079" actId="14100"/>
          <ac:cxnSpMkLst>
            <pc:docMk/>
            <pc:sldMk cId="2452005783" sldId="376"/>
            <ac:cxnSpMk id="14" creationId="{759C033F-3597-90BA-4B82-09FF477336F9}"/>
          </ac:cxnSpMkLst>
        </pc:cxnChg>
        <pc:cxnChg chg="add mod">
          <ac:chgData name="fc60714" userId="79eb2892-2175-4a51-9be5-6934bff03ee2" providerId="ADAL" clId="{78B74951-F848-4D7B-BCB5-49AACFCB81BC}" dt="2024-06-10T12:28:57.106" v="1093" actId="14100"/>
          <ac:cxnSpMkLst>
            <pc:docMk/>
            <pc:sldMk cId="2452005783" sldId="376"/>
            <ac:cxnSpMk id="24" creationId="{AE5D390B-7A52-B60A-DD59-97FD24AC49F5}"/>
          </ac:cxnSpMkLst>
        </pc:cxnChg>
      </pc:sldChg>
      <pc:sldChg chg="addSp delSp modSp add mod ord">
        <pc:chgData name="fc60714" userId="79eb2892-2175-4a51-9be5-6934bff03ee2" providerId="ADAL" clId="{78B74951-F848-4D7B-BCB5-49AACFCB81BC}" dt="2024-06-10T11:59:53.272" v="707" actId="1076"/>
        <pc:sldMkLst>
          <pc:docMk/>
          <pc:sldMk cId="628321200" sldId="377"/>
        </pc:sldMkLst>
        <pc:graphicFrameChg chg="add mod modGraphic">
          <ac:chgData name="fc60714" userId="79eb2892-2175-4a51-9be5-6934bff03ee2" providerId="ADAL" clId="{78B74951-F848-4D7B-BCB5-49AACFCB81BC}" dt="2024-06-10T11:59:53.272" v="707" actId="1076"/>
          <ac:graphicFrameMkLst>
            <pc:docMk/>
            <pc:sldMk cId="628321200" sldId="377"/>
            <ac:graphicFrameMk id="5" creationId="{004299C8-DA29-23A2-A7E7-370F78E43580}"/>
          </ac:graphicFrameMkLst>
        </pc:graphicFrameChg>
        <pc:graphicFrameChg chg="del">
          <ac:chgData name="fc60714" userId="79eb2892-2175-4a51-9be5-6934bff03ee2" providerId="ADAL" clId="{78B74951-F848-4D7B-BCB5-49AACFCB81BC}" dt="2024-06-10T11:59:24.880" v="702" actId="478"/>
          <ac:graphicFrameMkLst>
            <pc:docMk/>
            <pc:sldMk cId="628321200" sldId="377"/>
            <ac:graphicFrameMk id="13" creationId="{7F4423FA-A133-15C2-7E93-663891C6BB6D}"/>
          </ac:graphicFrameMkLst>
        </pc:graphicFrameChg>
      </pc:sldChg>
      <pc:sldChg chg="addSp delSp modSp add mod">
        <pc:chgData name="fc60714" userId="79eb2892-2175-4a51-9be5-6934bff03ee2" providerId="ADAL" clId="{78B74951-F848-4D7B-BCB5-49AACFCB81BC}" dt="2024-06-10T12:02:05.479" v="741" actId="1076"/>
        <pc:sldMkLst>
          <pc:docMk/>
          <pc:sldMk cId="210220905" sldId="378"/>
        </pc:sldMkLst>
        <pc:picChg chg="del">
          <ac:chgData name="fc60714" userId="79eb2892-2175-4a51-9be5-6934bff03ee2" providerId="ADAL" clId="{78B74951-F848-4D7B-BCB5-49AACFCB81BC}" dt="2024-06-10T12:00:24.350" v="709" actId="478"/>
          <ac:picMkLst>
            <pc:docMk/>
            <pc:sldMk cId="210220905" sldId="378"/>
            <ac:picMk id="4" creationId="{42393587-52BD-3B13-7311-C239577FA67C}"/>
          </ac:picMkLst>
        </pc:picChg>
        <pc:picChg chg="add mod">
          <ac:chgData name="fc60714" userId="79eb2892-2175-4a51-9be5-6934bff03ee2" providerId="ADAL" clId="{78B74951-F848-4D7B-BCB5-49AACFCB81BC}" dt="2024-06-10T12:02:05.479" v="741" actId="1076"/>
          <ac:picMkLst>
            <pc:docMk/>
            <pc:sldMk cId="210220905" sldId="378"/>
            <ac:picMk id="5" creationId="{C3449D32-B842-BAD2-C6B0-D7B80757B5FD}"/>
          </ac:picMkLst>
        </pc:picChg>
        <pc:picChg chg="add mod">
          <ac:chgData name="fc60714" userId="79eb2892-2175-4a51-9be5-6934bff03ee2" providerId="ADAL" clId="{78B74951-F848-4D7B-BCB5-49AACFCB81BC}" dt="2024-06-10T12:02:01.471" v="740" actId="1037"/>
          <ac:picMkLst>
            <pc:docMk/>
            <pc:sldMk cId="210220905" sldId="378"/>
            <ac:picMk id="7" creationId="{D12EEC3A-6105-E4B7-E757-387DCA35D5FB}"/>
          </ac:picMkLst>
        </pc:picChg>
        <pc:picChg chg="add mod">
          <ac:chgData name="fc60714" userId="79eb2892-2175-4a51-9be5-6934bff03ee2" providerId="ADAL" clId="{78B74951-F848-4D7B-BCB5-49AACFCB81BC}" dt="2024-06-10T12:02:01.471" v="740" actId="1037"/>
          <ac:picMkLst>
            <pc:docMk/>
            <pc:sldMk cId="210220905" sldId="378"/>
            <ac:picMk id="9" creationId="{133F4192-CA97-0BB2-5A4A-133CAC26026F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04:21.120" v="764" actId="1076"/>
        <pc:sldMkLst>
          <pc:docMk/>
          <pc:sldMk cId="3818544291" sldId="379"/>
        </pc:sldMkLst>
        <pc:spChg chg="mod">
          <ac:chgData name="fc60714" userId="79eb2892-2175-4a51-9be5-6934bff03ee2" providerId="ADAL" clId="{78B74951-F848-4D7B-BCB5-49AACFCB81BC}" dt="2024-06-10T12:02:50.154" v="749" actId="14100"/>
          <ac:spMkLst>
            <pc:docMk/>
            <pc:sldMk cId="3818544291" sldId="379"/>
            <ac:spMk id="2" creationId="{63453DF6-751B-29F6-3159-1629D56A13BE}"/>
          </ac:spMkLst>
        </pc:spChg>
        <pc:picChg chg="del">
          <ac:chgData name="fc60714" userId="79eb2892-2175-4a51-9be5-6934bff03ee2" providerId="ADAL" clId="{78B74951-F848-4D7B-BCB5-49AACFCB81BC}" dt="2024-06-10T12:02:53.291" v="751" actId="478"/>
          <ac:picMkLst>
            <pc:docMk/>
            <pc:sldMk cId="3818544291" sldId="379"/>
            <ac:picMk id="4" creationId="{42393587-52BD-3B13-7311-C239577FA67C}"/>
          </ac:picMkLst>
        </pc:picChg>
        <pc:picChg chg="add mod">
          <ac:chgData name="fc60714" userId="79eb2892-2175-4a51-9be5-6934bff03ee2" providerId="ADAL" clId="{78B74951-F848-4D7B-BCB5-49AACFCB81BC}" dt="2024-06-10T12:04:21.120" v="764" actId="1076"/>
          <ac:picMkLst>
            <pc:docMk/>
            <pc:sldMk cId="3818544291" sldId="379"/>
            <ac:picMk id="5" creationId="{5A4DA2F9-C622-F0A0-01D3-A6CBBDD00D3F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10:44.037" v="881" actId="207"/>
        <pc:sldMkLst>
          <pc:docMk/>
          <pc:sldMk cId="3619067470" sldId="380"/>
        </pc:sldMkLst>
        <pc:spChg chg="add mod">
          <ac:chgData name="fc60714" userId="79eb2892-2175-4a51-9be5-6934bff03ee2" providerId="ADAL" clId="{78B74951-F848-4D7B-BCB5-49AACFCB81BC}" dt="2024-06-10T12:05:45.525" v="789" actId="1076"/>
          <ac:spMkLst>
            <pc:docMk/>
            <pc:sldMk cId="3619067470" sldId="380"/>
            <ac:spMk id="3" creationId="{884AC2B0-7FC2-9306-1FC9-31F1CE62AE9C}"/>
          </ac:spMkLst>
        </pc:spChg>
        <pc:spChg chg="add del mod">
          <ac:chgData name="fc60714" userId="79eb2892-2175-4a51-9be5-6934bff03ee2" providerId="ADAL" clId="{78B74951-F848-4D7B-BCB5-49AACFCB81BC}" dt="2024-06-10T12:05:35.410" v="785" actId="478"/>
          <ac:spMkLst>
            <pc:docMk/>
            <pc:sldMk cId="3619067470" sldId="380"/>
            <ac:spMk id="4" creationId="{93A2DE2D-C9CE-5637-117A-AE527E99521D}"/>
          </ac:spMkLst>
        </pc:spChg>
        <pc:spChg chg="add del mod">
          <ac:chgData name="fc60714" userId="79eb2892-2175-4a51-9be5-6934bff03ee2" providerId="ADAL" clId="{78B74951-F848-4D7B-BCB5-49AACFCB81BC}" dt="2024-06-10T12:05:34.304" v="784" actId="478"/>
          <ac:spMkLst>
            <pc:docMk/>
            <pc:sldMk cId="3619067470" sldId="380"/>
            <ac:spMk id="6" creationId="{9394BF7E-725F-4745-491A-B9C4F23A422D}"/>
          </ac:spMkLst>
        </pc:spChg>
        <pc:spChg chg="add mod">
          <ac:chgData name="fc60714" userId="79eb2892-2175-4a51-9be5-6934bff03ee2" providerId="ADAL" clId="{78B74951-F848-4D7B-BCB5-49AACFCB81BC}" dt="2024-06-10T12:06:21.790" v="795" actId="208"/>
          <ac:spMkLst>
            <pc:docMk/>
            <pc:sldMk cId="3619067470" sldId="380"/>
            <ac:spMk id="7" creationId="{BF462094-1084-4E09-5652-DC1B721EBFF6}"/>
          </ac:spMkLst>
        </pc:spChg>
        <pc:spChg chg="add mod">
          <ac:chgData name="fc60714" userId="79eb2892-2175-4a51-9be5-6934bff03ee2" providerId="ADAL" clId="{78B74951-F848-4D7B-BCB5-49AACFCB81BC}" dt="2024-06-10T12:10:22.908" v="855" actId="27636"/>
          <ac:spMkLst>
            <pc:docMk/>
            <pc:sldMk cId="3619067470" sldId="380"/>
            <ac:spMk id="13" creationId="{890290EF-00C2-C876-8357-B8C7E4B3B56F}"/>
          </ac:spMkLst>
        </pc:spChg>
        <pc:spChg chg="add mod">
          <ac:chgData name="fc60714" userId="79eb2892-2175-4a51-9be5-6934bff03ee2" providerId="ADAL" clId="{78B74951-F848-4D7B-BCB5-49AACFCB81BC}" dt="2024-06-10T12:10:44.037" v="881" actId="207"/>
          <ac:spMkLst>
            <pc:docMk/>
            <pc:sldMk cId="3619067470" sldId="380"/>
            <ac:spMk id="14" creationId="{5F9F36C3-6052-CF47-4BEF-7FA456F11C26}"/>
          </ac:spMkLst>
        </pc:spChg>
        <pc:picChg chg="mod">
          <ac:chgData name="fc60714" userId="79eb2892-2175-4a51-9be5-6934bff03ee2" providerId="ADAL" clId="{78B74951-F848-4D7B-BCB5-49AACFCB81BC}" dt="2024-06-10T12:05:48.651" v="792" actId="1076"/>
          <ac:picMkLst>
            <pc:docMk/>
            <pc:sldMk cId="3619067470" sldId="380"/>
            <ac:picMk id="5" creationId="{5A4DA2F9-C622-F0A0-01D3-A6CBBDD00D3F}"/>
          </ac:picMkLst>
        </pc:picChg>
        <pc:cxnChg chg="add mod">
          <ac:chgData name="fc60714" userId="79eb2892-2175-4a51-9be5-6934bff03ee2" providerId="ADAL" clId="{78B74951-F848-4D7B-BCB5-49AACFCB81BC}" dt="2024-06-10T12:06:32.843" v="797" actId="208"/>
          <ac:cxnSpMkLst>
            <pc:docMk/>
            <pc:sldMk cId="3619067470" sldId="380"/>
            <ac:cxnSpMk id="9" creationId="{53252FFA-C00B-9DFF-87B6-5B8CBC31FF72}"/>
          </ac:cxnSpMkLst>
        </pc:cxnChg>
        <pc:cxnChg chg="add mod">
          <ac:chgData name="fc60714" userId="79eb2892-2175-4a51-9be5-6934bff03ee2" providerId="ADAL" clId="{78B74951-F848-4D7B-BCB5-49AACFCB81BC}" dt="2024-06-10T12:06:52.650" v="800" actId="208"/>
          <ac:cxnSpMkLst>
            <pc:docMk/>
            <pc:sldMk cId="3619067470" sldId="380"/>
            <ac:cxnSpMk id="11" creationId="{9D725B45-9912-7484-2046-4FE021633CFA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2:20:29.229" v="1053" actId="20577"/>
        <pc:sldMkLst>
          <pc:docMk/>
          <pc:sldMk cId="4015026550" sldId="381"/>
        </pc:sldMkLst>
        <pc:spChg chg="add mod">
          <ac:chgData name="fc60714" userId="79eb2892-2175-4a51-9be5-6934bff03ee2" providerId="ADAL" clId="{78B74951-F848-4D7B-BCB5-49AACFCB81BC}" dt="2024-06-10T12:12:16.363" v="899" actId="208"/>
          <ac:spMkLst>
            <pc:docMk/>
            <pc:sldMk cId="4015026550" sldId="381"/>
            <ac:spMk id="3" creationId="{56BA2853-6007-7761-6CD3-B29ACBBB92B2}"/>
          </ac:spMkLst>
        </pc:spChg>
        <pc:spChg chg="add mod">
          <ac:chgData name="fc60714" userId="79eb2892-2175-4a51-9be5-6934bff03ee2" providerId="ADAL" clId="{78B74951-F848-4D7B-BCB5-49AACFCB81BC}" dt="2024-06-10T12:12:24.892" v="900" actId="208"/>
          <ac:spMkLst>
            <pc:docMk/>
            <pc:sldMk cId="4015026550" sldId="381"/>
            <ac:spMk id="4" creationId="{6F2FA961-B55D-7BFA-098A-DC67AD844218}"/>
          </ac:spMkLst>
        </pc:spChg>
        <pc:spChg chg="add mod">
          <ac:chgData name="fc60714" userId="79eb2892-2175-4a51-9be5-6934bff03ee2" providerId="ADAL" clId="{78B74951-F848-4D7B-BCB5-49AACFCB81BC}" dt="2024-06-10T12:14:28.797" v="1048" actId="14100"/>
          <ac:spMkLst>
            <pc:docMk/>
            <pc:sldMk cId="4015026550" sldId="381"/>
            <ac:spMk id="14" creationId="{0BEC3DC0-6E8C-B08D-947C-1C227C6BB48D}"/>
          </ac:spMkLst>
        </pc:spChg>
        <pc:spChg chg="add mod">
          <ac:chgData name="fc60714" userId="79eb2892-2175-4a51-9be5-6934bff03ee2" providerId="ADAL" clId="{78B74951-F848-4D7B-BCB5-49AACFCB81BC}" dt="2024-06-10T12:20:29.229" v="1053" actId="20577"/>
          <ac:spMkLst>
            <pc:docMk/>
            <pc:sldMk cId="4015026550" sldId="381"/>
            <ac:spMk id="15" creationId="{7A3001B7-1D59-7A82-3EFB-3DFF9E544D9A}"/>
          </ac:spMkLst>
        </pc:spChg>
        <pc:picChg chg="mod">
          <ac:chgData name="fc60714" userId="79eb2892-2175-4a51-9be5-6934bff03ee2" providerId="ADAL" clId="{78B74951-F848-4D7B-BCB5-49AACFCB81BC}" dt="2024-06-10T12:11:46.675" v="891" actId="1076"/>
          <ac:picMkLst>
            <pc:docMk/>
            <pc:sldMk cId="4015026550" sldId="381"/>
            <ac:picMk id="5" creationId="{C3449D32-B842-BAD2-C6B0-D7B80757B5FD}"/>
          </ac:picMkLst>
        </pc:picChg>
        <pc:picChg chg="del">
          <ac:chgData name="fc60714" userId="79eb2892-2175-4a51-9be5-6934bff03ee2" providerId="ADAL" clId="{78B74951-F848-4D7B-BCB5-49AACFCB81BC}" dt="2024-06-10T12:11:29.705" v="883" actId="478"/>
          <ac:picMkLst>
            <pc:docMk/>
            <pc:sldMk cId="4015026550" sldId="381"/>
            <ac:picMk id="7" creationId="{D12EEC3A-6105-E4B7-E757-387DCA35D5FB}"/>
          </ac:picMkLst>
        </pc:picChg>
        <pc:picChg chg="del">
          <ac:chgData name="fc60714" userId="79eb2892-2175-4a51-9be5-6934bff03ee2" providerId="ADAL" clId="{78B74951-F848-4D7B-BCB5-49AACFCB81BC}" dt="2024-06-10T12:11:30.226" v="884" actId="478"/>
          <ac:picMkLst>
            <pc:docMk/>
            <pc:sldMk cId="4015026550" sldId="381"/>
            <ac:picMk id="9" creationId="{133F4192-CA97-0BB2-5A4A-133CAC26026F}"/>
          </ac:picMkLst>
        </pc:picChg>
        <pc:cxnChg chg="add mod">
          <ac:chgData name="fc60714" userId="79eb2892-2175-4a51-9be5-6934bff03ee2" providerId="ADAL" clId="{78B74951-F848-4D7B-BCB5-49AACFCB81BC}" dt="2024-06-10T12:12:56.452" v="908" actId="14100"/>
          <ac:cxnSpMkLst>
            <pc:docMk/>
            <pc:sldMk cId="4015026550" sldId="381"/>
            <ac:cxnSpMk id="8" creationId="{F236EC87-9003-8EA3-D013-9DDC76813A1C}"/>
          </ac:cxnSpMkLst>
        </pc:cxnChg>
        <pc:cxnChg chg="add mod">
          <ac:chgData name="fc60714" userId="79eb2892-2175-4a51-9be5-6934bff03ee2" providerId="ADAL" clId="{78B74951-F848-4D7B-BCB5-49AACFCB81BC}" dt="2024-06-10T12:12:48.694" v="906" actId="14100"/>
          <ac:cxnSpMkLst>
            <pc:docMk/>
            <pc:sldMk cId="4015026550" sldId="381"/>
            <ac:cxnSpMk id="10" creationId="{17B212CC-D67D-DF0A-218D-CB8EBAB4410A}"/>
          </ac:cxnSpMkLst>
        </pc:cxnChg>
      </pc:sldChg>
      <pc:sldChg chg="addSp delSp add mod">
        <pc:chgData name="fc60714" userId="79eb2892-2175-4a51-9be5-6934bff03ee2" providerId="ADAL" clId="{78B74951-F848-4D7B-BCB5-49AACFCB81BC}" dt="2024-06-10T12:31:25" v="1097" actId="22"/>
        <pc:sldMkLst>
          <pc:docMk/>
          <pc:sldMk cId="2826555249" sldId="382"/>
        </pc:sldMkLst>
        <pc:picChg chg="add del">
          <ac:chgData name="fc60714" userId="79eb2892-2175-4a51-9be5-6934bff03ee2" providerId="ADAL" clId="{78B74951-F848-4D7B-BCB5-49AACFCB81BC}" dt="2024-06-10T12:31:25" v="1097" actId="22"/>
          <ac:picMkLst>
            <pc:docMk/>
            <pc:sldMk cId="2826555249" sldId="382"/>
            <ac:picMk id="4" creationId="{6FB1CB6F-CA02-263C-1531-5028150B83EC}"/>
          </ac:picMkLst>
        </pc:picChg>
      </pc:sldChg>
      <pc:sldChg chg="addSp delSp modSp add mod">
        <pc:chgData name="fc60714" userId="79eb2892-2175-4a51-9be5-6934bff03ee2" providerId="ADAL" clId="{78B74951-F848-4D7B-BCB5-49AACFCB81BC}" dt="2024-06-11T09:09:19.806" v="1663" actId="20577"/>
        <pc:sldMkLst>
          <pc:docMk/>
          <pc:sldMk cId="3057214667" sldId="383"/>
        </pc:sldMkLst>
        <pc:spChg chg="mod">
          <ac:chgData name="fc60714" userId="79eb2892-2175-4a51-9be5-6934bff03ee2" providerId="ADAL" clId="{78B74951-F848-4D7B-BCB5-49AACFCB81BC}" dt="2024-06-10T14:13:58.262" v="1312" actId="20577"/>
          <ac:spMkLst>
            <pc:docMk/>
            <pc:sldMk cId="3057214667" sldId="383"/>
            <ac:spMk id="2" creationId="{63453DF6-751B-29F6-3159-1629D56A13BE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3" creationId="{56BA2853-6007-7761-6CD3-B29ACBBB92B2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4" creationId="{6F2FA961-B55D-7BFA-098A-DC67AD844218}"/>
          </ac:spMkLst>
        </pc:spChg>
        <pc:spChg chg="add del mod">
          <ac:chgData name="fc60714" userId="79eb2892-2175-4a51-9be5-6934bff03ee2" providerId="ADAL" clId="{78B74951-F848-4D7B-BCB5-49AACFCB81BC}" dt="2024-06-10T14:14:39.750" v="1339" actId="478"/>
          <ac:spMkLst>
            <pc:docMk/>
            <pc:sldMk cId="3057214667" sldId="383"/>
            <ac:spMk id="6" creationId="{9AD6DB0E-F9B3-8382-2269-6753A83FB7A1}"/>
          </ac:spMkLst>
        </pc:spChg>
        <pc:spChg chg="add mod">
          <ac:chgData name="fc60714" userId="79eb2892-2175-4a51-9be5-6934bff03ee2" providerId="ADAL" clId="{78B74951-F848-4D7B-BCB5-49AACFCB81BC}" dt="2024-06-11T09:09:19.806" v="1663" actId="20577"/>
          <ac:spMkLst>
            <pc:docMk/>
            <pc:sldMk cId="3057214667" sldId="383"/>
            <ac:spMk id="7" creationId="{A219D7F6-1E66-3138-39B8-1E57413E7CBD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14" creationId="{0BEC3DC0-6E8C-B08D-947C-1C227C6BB48D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15" creationId="{7A3001B7-1D59-7A82-3EFB-3DFF9E544D9A}"/>
          </ac:spMkLst>
        </pc:spChg>
        <pc:picChg chg="del">
          <ac:chgData name="fc60714" userId="79eb2892-2175-4a51-9be5-6934bff03ee2" providerId="ADAL" clId="{78B74951-F848-4D7B-BCB5-49AACFCB81BC}" dt="2024-06-10T14:13:16.099" v="1271" actId="478"/>
          <ac:picMkLst>
            <pc:docMk/>
            <pc:sldMk cId="3057214667" sldId="383"/>
            <ac:picMk id="5" creationId="{C3449D32-B842-BAD2-C6B0-D7B80757B5FD}"/>
          </ac:picMkLst>
        </pc:picChg>
        <pc:cxnChg chg="del mod">
          <ac:chgData name="fc60714" userId="79eb2892-2175-4a51-9be5-6934bff03ee2" providerId="ADAL" clId="{78B74951-F848-4D7B-BCB5-49AACFCB81BC}" dt="2024-06-10T14:13:15.068" v="1270" actId="478"/>
          <ac:cxnSpMkLst>
            <pc:docMk/>
            <pc:sldMk cId="3057214667" sldId="383"/>
            <ac:cxnSpMk id="8" creationId="{F236EC87-9003-8EA3-D013-9DDC76813A1C}"/>
          </ac:cxnSpMkLst>
        </pc:cxnChg>
        <pc:cxnChg chg="del">
          <ac:chgData name="fc60714" userId="79eb2892-2175-4a51-9be5-6934bff03ee2" providerId="ADAL" clId="{78B74951-F848-4D7B-BCB5-49AACFCB81BC}" dt="2024-06-10T14:13:15.068" v="1270" actId="478"/>
          <ac:cxnSpMkLst>
            <pc:docMk/>
            <pc:sldMk cId="3057214667" sldId="383"/>
            <ac:cxnSpMk id="10" creationId="{17B212CC-D67D-DF0A-218D-CB8EBAB4410A}"/>
          </ac:cxnSpMkLst>
        </pc:cxnChg>
      </pc:sldChg>
      <pc:sldChg chg="addSp delSp modSp add del mod">
        <pc:chgData name="fc60714" userId="79eb2892-2175-4a51-9be5-6934bff03ee2" providerId="ADAL" clId="{78B74951-F848-4D7B-BCB5-49AACFCB81BC}" dt="2024-06-10T14:12:58.396" v="1268" actId="47"/>
        <pc:sldMkLst>
          <pc:docMk/>
          <pc:sldMk cId="3392246890" sldId="383"/>
        </pc:sldMkLst>
        <pc:spChg chg="add del">
          <ac:chgData name="fc60714" userId="79eb2892-2175-4a51-9be5-6934bff03ee2" providerId="ADAL" clId="{78B74951-F848-4D7B-BCB5-49AACFCB81BC}" dt="2024-06-10T14:12:56.515" v="1266" actId="478"/>
          <ac:spMkLst>
            <pc:docMk/>
            <pc:sldMk cId="3392246890" sldId="383"/>
            <ac:spMk id="3" creationId="{91535DC7-D897-F16A-4A29-C48BF75DF69E}"/>
          </ac:spMkLst>
        </pc:spChg>
        <pc:spChg chg="add del mod">
          <ac:chgData name="fc60714" userId="79eb2892-2175-4a51-9be5-6934bff03ee2" providerId="ADAL" clId="{78B74951-F848-4D7B-BCB5-49AACFCB81BC}" dt="2024-06-10T14:12:56.515" v="1266" actId="478"/>
          <ac:spMkLst>
            <pc:docMk/>
            <pc:sldMk cId="3392246890" sldId="383"/>
            <ac:spMk id="8" creationId="{F759DF27-AF3F-35CD-8E42-8ADF31206516}"/>
          </ac:spMkLst>
        </pc:sp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6" creationId="{FFD9E8A8-97EC-77F6-4782-AACD8BE78734}"/>
          </ac:picMkLst>
        </pc:pic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7" creationId="{57316C32-3FD5-B145-8E8C-6420CDE4813A}"/>
          </ac:picMkLst>
        </pc:pic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11" creationId="{061DA9CD-A39E-42BC-8FBA-6D80007E2871}"/>
          </ac:picMkLst>
        </pc:picChg>
      </pc:sldChg>
      <pc:sldChg chg="delSp modSp add mod">
        <pc:chgData name="fc60714" userId="79eb2892-2175-4a51-9be5-6934bff03ee2" providerId="ADAL" clId="{78B74951-F848-4D7B-BCB5-49AACFCB81BC}" dt="2024-06-11T09:11:18.693" v="1718"/>
        <pc:sldMkLst>
          <pc:docMk/>
          <pc:sldMk cId="2196718774" sldId="384"/>
        </pc:sldMkLst>
        <pc:spChg chg="mod">
          <ac:chgData name="fc60714" userId="79eb2892-2175-4a51-9be5-6934bff03ee2" providerId="ADAL" clId="{78B74951-F848-4D7B-BCB5-49AACFCB81BC}" dt="2024-06-11T09:11:18.104" v="1716" actId="1076"/>
          <ac:spMkLst>
            <pc:docMk/>
            <pc:sldMk cId="2196718774" sldId="384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1T09:11:18.693" v="1718"/>
          <ac:spMkLst>
            <pc:docMk/>
            <pc:sldMk cId="2196718774" sldId="384"/>
            <ac:spMk id="7" creationId="{A219D7F6-1E66-3138-39B8-1E57413E7CBD}"/>
          </ac:spMkLst>
        </pc:spChg>
      </pc:sldChg>
      <pc:sldChg chg="delSp modSp add mod">
        <pc:chgData name="fc60714" userId="79eb2892-2175-4a51-9be5-6934bff03ee2" providerId="ADAL" clId="{78B74951-F848-4D7B-BCB5-49AACFCB81BC}" dt="2024-06-11T09:18:42.254" v="1964" actId="20577"/>
        <pc:sldMkLst>
          <pc:docMk/>
          <pc:sldMk cId="1524807393" sldId="385"/>
        </pc:sldMkLst>
        <pc:spChg chg="mod">
          <ac:chgData name="fc60714" userId="79eb2892-2175-4a51-9be5-6934bff03ee2" providerId="ADAL" clId="{78B74951-F848-4D7B-BCB5-49AACFCB81BC}" dt="2024-06-11T09:11:41.662" v="1766" actId="20577"/>
          <ac:spMkLst>
            <pc:docMk/>
            <pc:sldMk cId="1524807393" sldId="385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1T09:18:42.254" v="1964" actId="20577"/>
          <ac:spMkLst>
            <pc:docMk/>
            <pc:sldMk cId="1524807393" sldId="385"/>
            <ac:spMk id="3" creationId="{91535DC7-D897-F16A-4A29-C48BF75DF69E}"/>
          </ac:spMkLst>
        </pc:sp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6" creationId="{FFD9E8A8-97EC-77F6-4782-AACD8BE78734}"/>
          </ac:picMkLst>
        </pc:pic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7" creationId="{57316C32-3FD5-B145-8E8C-6420CDE4813A}"/>
          </ac:picMkLst>
        </pc:pic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11" creationId="{061DA9CD-A39E-42BC-8FBA-6D80007E2871}"/>
          </ac:picMkLst>
        </pc:picChg>
        <pc:picChg chg="del">
          <ac:chgData name="fc60714" userId="79eb2892-2175-4a51-9be5-6934bff03ee2" providerId="ADAL" clId="{78B74951-F848-4D7B-BCB5-49AACFCB81BC}" dt="2024-06-11T09:11:28.366" v="1721" actId="478"/>
          <ac:picMkLst>
            <pc:docMk/>
            <pc:sldMk cId="1524807393" sldId="385"/>
            <ac:picMk id="14" creationId="{FE98164E-3F92-C94E-E462-2CBF0358DDE3}"/>
          </ac:picMkLst>
        </pc:picChg>
      </pc:sldChg>
      <pc:sldChg chg="modSp add mod">
        <pc:chgData name="fc60714" userId="79eb2892-2175-4a51-9be5-6934bff03ee2" providerId="ADAL" clId="{78B74951-F848-4D7B-BCB5-49AACFCB81BC}" dt="2024-06-11T09:31:37.179" v="2739" actId="20577"/>
        <pc:sldMkLst>
          <pc:docMk/>
          <pc:sldMk cId="432895615" sldId="386"/>
        </pc:sldMkLst>
        <pc:spChg chg="mod">
          <ac:chgData name="fc60714" userId="79eb2892-2175-4a51-9be5-6934bff03ee2" providerId="ADAL" clId="{78B74951-F848-4D7B-BCB5-49AACFCB81BC}" dt="2024-06-11T09:21:36.061" v="1978" actId="20577"/>
          <ac:spMkLst>
            <pc:docMk/>
            <pc:sldMk cId="432895615" sldId="386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1T09:31:37.179" v="2739" actId="20577"/>
          <ac:spMkLst>
            <pc:docMk/>
            <pc:sldMk cId="432895615" sldId="386"/>
            <ac:spMk id="3" creationId="{91535DC7-D897-F16A-4A29-C48BF75DF69E}"/>
          </ac:spMkLst>
        </pc:spChg>
      </pc:sldChg>
      <pc:sldChg chg="delSp modSp add mod">
        <pc:chgData name="fc60714" userId="79eb2892-2175-4a51-9be5-6934bff03ee2" providerId="ADAL" clId="{78B74951-F848-4D7B-BCB5-49AACFCB81BC}" dt="2024-06-11T09:23:29.218" v="2134" actId="20577"/>
        <pc:sldMkLst>
          <pc:docMk/>
          <pc:sldMk cId="147622681" sldId="387"/>
        </pc:sldMkLst>
        <pc:spChg chg="mod">
          <ac:chgData name="fc60714" userId="79eb2892-2175-4a51-9be5-6934bff03ee2" providerId="ADAL" clId="{78B74951-F848-4D7B-BCB5-49AACFCB81BC}" dt="2024-06-11T09:23:29.218" v="2134" actId="20577"/>
          <ac:spMkLst>
            <pc:docMk/>
            <pc:sldMk cId="147622681" sldId="387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1T09:23:22.867" v="2132" actId="478"/>
          <ac:spMkLst>
            <pc:docMk/>
            <pc:sldMk cId="147622681" sldId="387"/>
            <ac:spMk id="3" creationId="{91535DC7-D897-F16A-4A29-C48BF75DF69E}"/>
          </ac:spMkLst>
        </pc:spChg>
      </pc:sldChg>
      <pc:sldChg chg="modSp new mod">
        <pc:chgData name="fc60714" userId="79eb2892-2175-4a51-9be5-6934bff03ee2" providerId="ADAL" clId="{78B74951-F848-4D7B-BCB5-49AACFCB81BC}" dt="2024-06-11T09:28:56.183" v="2612" actId="20577"/>
        <pc:sldMkLst>
          <pc:docMk/>
          <pc:sldMk cId="3490020758" sldId="388"/>
        </pc:sldMkLst>
        <pc:spChg chg="mod">
          <ac:chgData name="fc60714" userId="79eb2892-2175-4a51-9be5-6934bff03ee2" providerId="ADAL" clId="{78B74951-F848-4D7B-BCB5-49AACFCB81BC}" dt="2024-06-11T09:27:07.787" v="2428" actId="20577"/>
          <ac:spMkLst>
            <pc:docMk/>
            <pc:sldMk cId="3490020758" sldId="388"/>
            <ac:spMk id="2" creationId="{E94A007F-8850-7738-61F8-6A262FA3F277}"/>
          </ac:spMkLst>
        </pc:spChg>
        <pc:spChg chg="mod">
          <ac:chgData name="fc60714" userId="79eb2892-2175-4a51-9be5-6934bff03ee2" providerId="ADAL" clId="{78B74951-F848-4D7B-BCB5-49AACFCB81BC}" dt="2024-06-11T09:28:56.183" v="2612" actId="20577"/>
          <ac:spMkLst>
            <pc:docMk/>
            <pc:sldMk cId="3490020758" sldId="388"/>
            <ac:spMk id="3" creationId="{BEDBF2E0-8732-4BDB-C9E7-6B9677ACB0C8}"/>
          </ac:spMkLst>
        </pc:spChg>
      </pc:sldChg>
    </pc:docChg>
  </pc:docChgLst>
  <pc:docChgLst>
    <pc:chgData name="fc60714" userId="79eb2892-2175-4a51-9be5-6934bff03ee2" providerId="ADAL" clId="{F552DECA-44B5-471B-8FF1-B4B5F537686D}"/>
    <pc:docChg chg="custSel modSld">
      <pc:chgData name="fc60714" userId="79eb2892-2175-4a51-9be5-6934bff03ee2" providerId="ADAL" clId="{F552DECA-44B5-471B-8FF1-B4B5F537686D}" dt="2023-06-26T09:40:54.125" v="18" actId="1076"/>
      <pc:docMkLst>
        <pc:docMk/>
      </pc:docMkLst>
      <pc:sldChg chg="addSp delSp modSp mod">
        <pc:chgData name="fc60714" userId="79eb2892-2175-4a51-9be5-6934bff03ee2" providerId="ADAL" clId="{F552DECA-44B5-471B-8FF1-B4B5F537686D}" dt="2023-06-26T09:40:54.125" v="18" actId="1076"/>
        <pc:sldMkLst>
          <pc:docMk/>
          <pc:sldMk cId="0" sldId="258"/>
        </pc:sldMkLst>
        <pc:spChg chg="mod">
          <ac:chgData name="fc60714" userId="79eb2892-2175-4a51-9be5-6934bff03ee2" providerId="ADAL" clId="{F552DECA-44B5-471B-8FF1-B4B5F537686D}" dt="2023-06-26T09:40:45.021" v="14" actId="1076"/>
          <ac:spMkLst>
            <pc:docMk/>
            <pc:sldMk cId="0" sldId="258"/>
            <ac:spMk id="333" creationId="{B2ED5945-1AD1-4509-D97F-0CA056108540}"/>
          </ac:spMkLst>
        </pc:spChg>
        <pc:spChg chg="mod">
          <ac:chgData name="fc60714" userId="79eb2892-2175-4a51-9be5-6934bff03ee2" providerId="ADAL" clId="{F552DECA-44B5-471B-8FF1-B4B5F537686D}" dt="2023-06-26T09:40:48.662" v="16" actId="1076"/>
          <ac:spMkLst>
            <pc:docMk/>
            <pc:sldMk cId="0" sldId="258"/>
            <ac:spMk id="334" creationId="{495614E6-5725-BBF2-0386-5C61462345AE}"/>
          </ac:spMkLst>
        </pc:spChg>
        <pc:picChg chg="add mod">
          <ac:chgData name="fc60714" userId="79eb2892-2175-4a51-9be5-6934bff03ee2" providerId="ADAL" clId="{F552DECA-44B5-471B-8FF1-B4B5F537686D}" dt="2023-06-26T09:40:54.125" v="18" actId="1076"/>
          <ac:picMkLst>
            <pc:docMk/>
            <pc:sldMk cId="0" sldId="258"/>
            <ac:picMk id="3" creationId="{85DEF7CC-3E59-F16A-B7E7-DD7BEBC0DCB9}"/>
          </ac:picMkLst>
        </pc:picChg>
        <pc:picChg chg="del">
          <ac:chgData name="fc60714" userId="79eb2892-2175-4a51-9be5-6934bff03ee2" providerId="ADAL" clId="{F552DECA-44B5-471B-8FF1-B4B5F537686D}" dt="2023-06-26T09:40:35.112" v="12" actId="478"/>
          <ac:picMkLst>
            <pc:docMk/>
            <pc:sldMk cId="0" sldId="258"/>
            <ac:picMk id="230" creationId="{AC04FEAA-83B6-C1CE-D6EA-6897551810B0}"/>
          </ac:picMkLst>
        </pc:picChg>
      </pc:sldChg>
      <pc:sldChg chg="modSp">
        <pc:chgData name="fc60714" userId="79eb2892-2175-4a51-9be5-6934bff03ee2" providerId="ADAL" clId="{F552DECA-44B5-471B-8FF1-B4B5F537686D}" dt="2023-06-26T09:30:02.572" v="11" actId="15"/>
        <pc:sldMkLst>
          <pc:docMk/>
          <pc:sldMk cId="1556041475" sldId="291"/>
        </pc:sldMkLst>
        <pc:spChg chg="mod">
          <ac:chgData name="fc60714" userId="79eb2892-2175-4a51-9be5-6934bff03ee2" providerId="ADAL" clId="{F552DECA-44B5-471B-8FF1-B4B5F537686D}" dt="2023-06-26T09:30:02.572" v="11" actId="15"/>
          <ac:spMkLst>
            <pc:docMk/>
            <pc:sldMk cId="1556041475" sldId="291"/>
            <ac:spMk id="2" creationId="{4D0595EC-09E9-C42D-6AEE-6A815F8407EE}"/>
          </ac:spMkLst>
        </pc:spChg>
      </pc:sldChg>
      <pc:sldChg chg="modSp mod">
        <pc:chgData name="fc60714" userId="79eb2892-2175-4a51-9be5-6934bff03ee2" providerId="ADAL" clId="{F552DECA-44B5-471B-8FF1-B4B5F537686D}" dt="2023-06-22T08:42:22.729" v="10" actId="14100"/>
        <pc:sldMkLst>
          <pc:docMk/>
          <pc:sldMk cId="1265444821" sldId="334"/>
        </pc:sldMkLst>
        <pc:cxnChg chg="mod">
          <ac:chgData name="fc60714" userId="79eb2892-2175-4a51-9be5-6934bff03ee2" providerId="ADAL" clId="{F552DECA-44B5-471B-8FF1-B4B5F537686D}" dt="2023-06-22T08:42:22.729" v="10" actId="14100"/>
          <ac:cxnSpMkLst>
            <pc:docMk/>
            <pc:sldMk cId="1265444821" sldId="334"/>
            <ac:cxnSpMk id="14" creationId="{E955E34A-78A2-AFF7-DE4F-C0F7BF1AA63B}"/>
          </ac:cxnSpMkLst>
        </pc:cxnChg>
      </pc:sldChg>
      <pc:sldChg chg="modSp mod">
        <pc:chgData name="fc60714" userId="79eb2892-2175-4a51-9be5-6934bff03ee2" providerId="ADAL" clId="{F552DECA-44B5-471B-8FF1-B4B5F537686D}" dt="2023-06-22T08:23:49.402" v="0" actId="20577"/>
        <pc:sldMkLst>
          <pc:docMk/>
          <pc:sldMk cId="3999632618" sldId="338"/>
        </pc:sldMkLst>
        <pc:spChg chg="mod">
          <ac:chgData name="fc60714" userId="79eb2892-2175-4a51-9be5-6934bff03ee2" providerId="ADAL" clId="{F552DECA-44B5-471B-8FF1-B4B5F537686D}" dt="2023-06-22T08:23:49.402" v="0" actId="20577"/>
          <ac:spMkLst>
            <pc:docMk/>
            <pc:sldMk cId="3999632618" sldId="338"/>
            <ac:spMk id="3" creationId="{07B7E2F9-B21D-2565-2C59-587D76BEC130}"/>
          </ac:spMkLst>
        </pc:spChg>
      </pc:sldChg>
    </pc:docChg>
  </pc:docChgLst>
  <pc:docChgLst>
    <pc:chgData name="fc60714" userId="79eb2892-2175-4a51-9be5-6934bff03ee2" providerId="ADAL" clId="{BCBD64E6-0DCC-41F5-BDE7-D6F2B57857C4}"/>
    <pc:docChg chg="undo custSel delSld modSld">
      <pc:chgData name="fc60714" userId="79eb2892-2175-4a51-9be5-6934bff03ee2" providerId="ADAL" clId="{BCBD64E6-0DCC-41F5-BDE7-D6F2B57857C4}" dt="2024-06-05T11:20:57.024" v="409" actId="1076"/>
      <pc:docMkLst>
        <pc:docMk/>
      </pc:docMkLst>
      <pc:sldChg chg="modSp mod">
        <pc:chgData name="fc60714" userId="79eb2892-2175-4a51-9be5-6934bff03ee2" providerId="ADAL" clId="{BCBD64E6-0DCC-41F5-BDE7-D6F2B57857C4}" dt="2024-06-05T11:17:42.247" v="178" actId="20577"/>
        <pc:sldMkLst>
          <pc:docMk/>
          <pc:sldMk cId="0" sldId="256"/>
        </pc:sldMkLst>
        <pc:spChg chg="mod">
          <ac:chgData name="fc60714" userId="79eb2892-2175-4a51-9be5-6934bff03ee2" providerId="ADAL" clId="{BCBD64E6-0DCC-41F5-BDE7-D6F2B57857C4}" dt="2024-06-05T11:17:42.247" v="178" actId="20577"/>
          <ac:spMkLst>
            <pc:docMk/>
            <pc:sldMk cId="0" sldId="256"/>
            <ac:spMk id="188" creationId="{00000000-0000-0000-0000-000000000000}"/>
          </ac:spMkLst>
        </pc:spChg>
        <pc:spChg chg="mod">
          <ac:chgData name="fc60714" userId="79eb2892-2175-4a51-9be5-6934bff03ee2" providerId="ADAL" clId="{BCBD64E6-0DCC-41F5-BDE7-D6F2B57857C4}" dt="2024-06-05T11:17:23.712" v="156" actId="20577"/>
          <ac:spMkLst>
            <pc:docMk/>
            <pc:sldMk cId="0" sldId="256"/>
            <ac:spMk id="189" creationId="{00000000-0000-0000-0000-000000000000}"/>
          </ac:spMkLst>
        </pc:sp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0" sldId="25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0" sldId="25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679873715" sldId="29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861948542" sldId="29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30959678" sldId="29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4694691" sldId="29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148939137" sldId="29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936933468" sldId="30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032018241" sldId="30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66930342" sldId="30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57878424" sldId="30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50121291" sldId="32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77936489" sldId="32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999632618" sldId="33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139403803" sldId="339"/>
        </pc:sldMkLst>
      </pc:sldChg>
      <pc:sldChg chg="addSp delSp modSp mod">
        <pc:chgData name="fc60714" userId="79eb2892-2175-4a51-9be5-6934bff03ee2" providerId="ADAL" clId="{BCBD64E6-0DCC-41F5-BDE7-D6F2B57857C4}" dt="2024-06-05T11:20:57.024" v="409" actId="1076"/>
        <pc:sldMkLst>
          <pc:docMk/>
          <pc:sldMk cId="3059950660" sldId="342"/>
        </pc:sldMkLst>
        <pc:spChg chg="mod">
          <ac:chgData name="fc60714" userId="79eb2892-2175-4a51-9be5-6934bff03ee2" providerId="ADAL" clId="{BCBD64E6-0DCC-41F5-BDE7-D6F2B57857C4}" dt="2024-06-05T11:17:57.198" v="198" actId="20577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BCBD64E6-0DCC-41F5-BDE7-D6F2B57857C4}" dt="2024-06-05T11:19:41.183" v="384" actId="20577"/>
          <ac:spMkLst>
            <pc:docMk/>
            <pc:sldMk cId="3059950660" sldId="342"/>
            <ac:spMk id="3" creationId="{91535DC7-D897-F16A-4A29-C48BF75DF69E}"/>
          </ac:spMkLst>
        </pc:spChg>
        <pc:spChg chg="del">
          <ac:chgData name="fc60714" userId="79eb2892-2175-4a51-9be5-6934bff03ee2" providerId="ADAL" clId="{BCBD64E6-0DCC-41F5-BDE7-D6F2B57857C4}" dt="2024-06-05T11:15:56.908" v="6" actId="478"/>
          <ac:spMkLst>
            <pc:docMk/>
            <pc:sldMk cId="3059950660" sldId="342"/>
            <ac:spMk id="5" creationId="{DDC351DA-0768-BB89-D08E-8B2937C063BC}"/>
          </ac:spMkLst>
        </pc:spChg>
        <pc:spChg chg="del">
          <ac:chgData name="fc60714" userId="79eb2892-2175-4a51-9be5-6934bff03ee2" providerId="ADAL" clId="{BCBD64E6-0DCC-41F5-BDE7-D6F2B57857C4}" dt="2024-06-05T11:15:53.665" v="4" actId="478"/>
          <ac:spMkLst>
            <pc:docMk/>
            <pc:sldMk cId="3059950660" sldId="342"/>
            <ac:spMk id="9" creationId="{8173D725-ED03-97C4-5218-2C5B306F1E9E}"/>
          </ac:spMkLst>
        </pc:spChg>
        <pc:spChg chg="del">
          <ac:chgData name="fc60714" userId="79eb2892-2175-4a51-9be5-6934bff03ee2" providerId="ADAL" clId="{BCBD64E6-0DCC-41F5-BDE7-D6F2B57857C4}" dt="2024-06-05T11:15:55.491" v="5" actId="478"/>
          <ac:spMkLst>
            <pc:docMk/>
            <pc:sldMk cId="3059950660" sldId="342"/>
            <ac:spMk id="13" creationId="{4B575EEA-1614-F55B-F7E5-9040F7462A64}"/>
          </ac:spMkLst>
        </pc:spChg>
        <pc:picChg chg="add mod">
          <ac:chgData name="fc60714" userId="79eb2892-2175-4a51-9be5-6934bff03ee2" providerId="ADAL" clId="{BCBD64E6-0DCC-41F5-BDE7-D6F2B57857C4}" dt="2024-06-05T11:20:34.672" v="405" actId="1076"/>
          <ac:picMkLst>
            <pc:docMk/>
            <pc:sldMk cId="3059950660" sldId="342"/>
            <ac:picMk id="6" creationId="{FFD9E8A8-97EC-77F6-4782-AACD8BE78734}"/>
          </ac:picMkLst>
        </pc:picChg>
        <pc:picChg chg="add mod">
          <ac:chgData name="fc60714" userId="79eb2892-2175-4a51-9be5-6934bff03ee2" providerId="ADAL" clId="{BCBD64E6-0DCC-41F5-BDE7-D6F2B57857C4}" dt="2024-06-05T11:20:35.915" v="406" actId="1076"/>
          <ac:picMkLst>
            <pc:docMk/>
            <pc:sldMk cId="3059950660" sldId="342"/>
            <ac:picMk id="7" creationId="{57316C32-3FD5-B145-8E8C-6420CDE4813A}"/>
          </ac:picMkLst>
        </pc:picChg>
        <pc:picChg chg="del">
          <ac:chgData name="fc60714" userId="79eb2892-2175-4a51-9be5-6934bff03ee2" providerId="ADAL" clId="{BCBD64E6-0DCC-41F5-BDE7-D6F2B57857C4}" dt="2024-06-05T11:16:05.168" v="102" actId="478"/>
          <ac:picMkLst>
            <pc:docMk/>
            <pc:sldMk cId="3059950660" sldId="342"/>
            <ac:picMk id="8" creationId="{135F1E04-EEE5-E376-C1FF-9BA7A38B5A07}"/>
          </ac:picMkLst>
        </pc:picChg>
        <pc:picChg chg="add mod">
          <ac:chgData name="fc60714" userId="79eb2892-2175-4a51-9be5-6934bff03ee2" providerId="ADAL" clId="{BCBD64E6-0DCC-41F5-BDE7-D6F2B57857C4}" dt="2024-06-05T11:20:31.792" v="404" actId="1076"/>
          <ac:picMkLst>
            <pc:docMk/>
            <pc:sldMk cId="3059950660" sldId="342"/>
            <ac:picMk id="11" creationId="{061DA9CD-A39E-42BC-8FBA-6D80007E2871}"/>
          </ac:picMkLst>
        </pc:picChg>
        <pc:picChg chg="add mod">
          <ac:chgData name="fc60714" userId="79eb2892-2175-4a51-9be5-6934bff03ee2" providerId="ADAL" clId="{BCBD64E6-0DCC-41F5-BDE7-D6F2B57857C4}" dt="2024-06-05T11:20:57.024" v="409" actId="1076"/>
          <ac:picMkLst>
            <pc:docMk/>
            <pc:sldMk cId="3059950660" sldId="342"/>
            <ac:picMk id="14" creationId="{FE98164E-3F92-C94E-E462-2CBF0358DDE3}"/>
          </ac:picMkLst>
        </pc:picChg>
        <pc:picChg chg="del">
          <ac:chgData name="fc60714" userId="79eb2892-2175-4a51-9be5-6934bff03ee2" providerId="ADAL" clId="{BCBD64E6-0DCC-41F5-BDE7-D6F2B57857C4}" dt="2024-06-05T11:15:51.421" v="3" actId="478"/>
          <ac:picMkLst>
            <pc:docMk/>
            <pc:sldMk cId="3059950660" sldId="342"/>
            <ac:picMk id="3076" creationId="{234A6601-B174-2EAB-88F5-A7DA380EB4C9}"/>
          </ac:picMkLst>
        </pc:pic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074001853" sldId="34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810201632" sldId="34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272797086" sldId="34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48863593" sldId="34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568122102" sldId="34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896957250" sldId="34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333730394" sldId="35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721416995" sldId="35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37632277" sldId="35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311642170" sldId="35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762242583" sldId="35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214662732" sldId="35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481501934" sldId="35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284882133" sldId="36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06397558" sldId="36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445116777" sldId="36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261545417" sldId="36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61984703" sldId="36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38138126" sldId="365"/>
        </pc:sldMkLst>
      </pc:sldChg>
      <pc:sldChg chg="modSp mod">
        <pc:chgData name="fc60714" userId="79eb2892-2175-4a51-9be5-6934bff03ee2" providerId="ADAL" clId="{BCBD64E6-0DCC-41F5-BDE7-D6F2B57857C4}" dt="2024-06-05T11:17:45.701" v="180" actId="20577"/>
        <pc:sldMkLst>
          <pc:docMk/>
          <pc:sldMk cId="148516594" sldId="367"/>
        </pc:sldMkLst>
        <pc:spChg chg="mod">
          <ac:chgData name="fc60714" userId="79eb2892-2175-4a51-9be5-6934bff03ee2" providerId="ADAL" clId="{BCBD64E6-0DCC-41F5-BDE7-D6F2B57857C4}" dt="2024-06-05T11:17:45.701" v="180" actId="20577"/>
          <ac:spMkLst>
            <pc:docMk/>
            <pc:sldMk cId="148516594" sldId="367"/>
            <ac:spMk id="3" creationId="{D9BEAB3A-2291-B186-E449-6ECADE578C36}"/>
          </ac:spMkLst>
        </pc:sp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54911206" sldId="37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658080677" sldId="37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683093897" sldId="37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755431403" sldId="37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231727866" sldId="37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095718916" sldId="37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7529267" sldId="37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311411361" sldId="38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997157376" sldId="38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67605485" sldId="382"/>
        </pc:sldMkLst>
      </pc:sldChg>
    </pc:docChg>
  </pc:docChgLst>
  <pc:docChgLst>
    <pc:chgData name="fc60714" userId="79eb2892-2175-4a51-9be5-6934bff03ee2" providerId="ADAL" clId="{379B244C-056A-4F7E-AF4D-860ABC7CEF37}"/>
    <pc:docChg chg="undo custSel addSld delSld modSld">
      <pc:chgData name="fc60714" userId="79eb2892-2175-4a51-9be5-6934bff03ee2" providerId="ADAL" clId="{379B244C-056A-4F7E-AF4D-860ABC7CEF37}" dt="2023-09-07T15:58:57.402" v="1541" actId="1076"/>
      <pc:docMkLst>
        <pc:docMk/>
      </pc:docMkLst>
      <pc:sldChg chg="modSp mod">
        <pc:chgData name="fc60714" userId="79eb2892-2175-4a51-9be5-6934bff03ee2" providerId="ADAL" clId="{379B244C-056A-4F7E-AF4D-860ABC7CEF37}" dt="2023-09-07T09:17:08.522" v="1142" actId="20577"/>
        <pc:sldMkLst>
          <pc:docMk/>
          <pc:sldMk cId="0" sldId="257"/>
        </pc:sldMkLst>
        <pc:spChg chg="mod">
          <ac:chgData name="fc60714" userId="79eb2892-2175-4a51-9be5-6934bff03ee2" providerId="ADAL" clId="{379B244C-056A-4F7E-AF4D-860ABC7CEF37}" dt="2023-09-07T09:17:08.522" v="1142" actId="20577"/>
          <ac:spMkLst>
            <pc:docMk/>
            <pc:sldMk cId="0" sldId="257"/>
            <ac:spMk id="191" creationId="{00000000-0000-0000-0000-000000000000}"/>
          </ac:spMkLst>
        </pc:spChg>
      </pc:sldChg>
      <pc:sldChg chg="addSp modSp mod">
        <pc:chgData name="fc60714" userId="79eb2892-2175-4a51-9be5-6934bff03ee2" providerId="ADAL" clId="{379B244C-056A-4F7E-AF4D-860ABC7CEF37}" dt="2023-09-07T15:57:56.724" v="1508" actId="1076"/>
        <pc:sldMkLst>
          <pc:docMk/>
          <pc:sldMk cId="2030959678" sldId="293"/>
        </pc:sldMkLst>
        <pc:spChg chg="add mod">
          <ac:chgData name="fc60714" userId="79eb2892-2175-4a51-9be5-6934bff03ee2" providerId="ADAL" clId="{379B244C-056A-4F7E-AF4D-860ABC7CEF37}" dt="2023-09-07T15:57:37.964" v="1493" actId="1076"/>
          <ac:spMkLst>
            <pc:docMk/>
            <pc:sldMk cId="2030959678" sldId="293"/>
            <ac:spMk id="2" creationId="{481093FC-DABC-0DF4-0DB3-41EA01FAEDC0}"/>
          </ac:spMkLst>
        </pc:spChg>
        <pc:spChg chg="add mod">
          <ac:chgData name="fc60714" userId="79eb2892-2175-4a51-9be5-6934bff03ee2" providerId="ADAL" clId="{379B244C-056A-4F7E-AF4D-860ABC7CEF37}" dt="2023-09-07T15:57:56.724" v="1508" actId="1076"/>
          <ac:spMkLst>
            <pc:docMk/>
            <pc:sldMk cId="2030959678" sldId="293"/>
            <ac:spMk id="3" creationId="{8FDEAA02-504C-701E-4B0C-694E75187DB8}"/>
          </ac:spMkLst>
        </pc:spChg>
        <pc:spChg chg="mod">
          <ac:chgData name="fc60714" userId="79eb2892-2175-4a51-9be5-6934bff03ee2" providerId="ADAL" clId="{379B244C-056A-4F7E-AF4D-860ABC7CEF37}" dt="2023-09-07T15:57:47.091" v="1504" actId="20577"/>
          <ac:spMkLst>
            <pc:docMk/>
            <pc:sldMk cId="2030959678" sldId="293"/>
            <ac:spMk id="6" creationId="{6F0025A5-83F6-C125-E7F1-A1ACBF90DE74}"/>
          </ac:spMkLst>
        </pc:spChg>
      </pc:sldChg>
      <pc:sldChg chg="addSp modSp mod">
        <pc:chgData name="fc60714" userId="79eb2892-2175-4a51-9be5-6934bff03ee2" providerId="ADAL" clId="{379B244C-056A-4F7E-AF4D-860ABC7CEF37}" dt="2023-09-07T15:58:31.933" v="1530" actId="20577"/>
        <pc:sldMkLst>
          <pc:docMk/>
          <pc:sldMk cId="2612849577" sldId="294"/>
        </pc:sldMkLst>
        <pc:spChg chg="add mod">
          <ac:chgData name="fc60714" userId="79eb2892-2175-4a51-9be5-6934bff03ee2" providerId="ADAL" clId="{379B244C-056A-4F7E-AF4D-860ABC7CEF37}" dt="2023-09-07T15:58:18.701" v="1515" actId="20577"/>
          <ac:spMkLst>
            <pc:docMk/>
            <pc:sldMk cId="2612849577" sldId="294"/>
            <ac:spMk id="2" creationId="{73380A48-CAE0-1BF9-70CF-4F0E03293D80}"/>
          </ac:spMkLst>
        </pc:spChg>
        <pc:spChg chg="add mod">
          <ac:chgData name="fc60714" userId="79eb2892-2175-4a51-9be5-6934bff03ee2" providerId="ADAL" clId="{379B244C-056A-4F7E-AF4D-860ABC7CEF37}" dt="2023-09-07T15:58:31.933" v="1530" actId="20577"/>
          <ac:spMkLst>
            <pc:docMk/>
            <pc:sldMk cId="2612849577" sldId="294"/>
            <ac:spMk id="3" creationId="{78C0749A-A07B-0BDD-DD8A-064FF2A05950}"/>
          </ac:spMkLst>
        </pc:spChg>
        <pc:spChg chg="mod">
          <ac:chgData name="fc60714" userId="79eb2892-2175-4a51-9be5-6934bff03ee2" providerId="ADAL" clId="{379B244C-056A-4F7E-AF4D-860ABC7CEF37}" dt="2023-09-07T15:58:22.602" v="1518" actId="20577"/>
          <ac:spMkLst>
            <pc:docMk/>
            <pc:sldMk cId="2612849577" sldId="294"/>
            <ac:spMk id="6" creationId="{6F0025A5-83F6-C125-E7F1-A1ACBF90DE74}"/>
          </ac:spMkLst>
        </pc:spChg>
      </pc:sldChg>
      <pc:sldChg chg="addSp delSp modSp mod">
        <pc:chgData name="fc60714" userId="79eb2892-2175-4a51-9be5-6934bff03ee2" providerId="ADAL" clId="{379B244C-056A-4F7E-AF4D-860ABC7CEF37}" dt="2023-09-07T15:58:57.402" v="1541" actId="1076"/>
        <pc:sldMkLst>
          <pc:docMk/>
          <pc:sldMk cId="398714832" sldId="295"/>
        </pc:sldMkLst>
        <pc:spChg chg="add del mod">
          <ac:chgData name="fc60714" userId="79eb2892-2175-4a51-9be5-6934bff03ee2" providerId="ADAL" clId="{379B244C-056A-4F7E-AF4D-860ABC7CEF37}" dt="2023-09-07T15:58:43.164" v="1533"/>
          <ac:spMkLst>
            <pc:docMk/>
            <pc:sldMk cId="398714832" sldId="295"/>
            <ac:spMk id="2" creationId="{DFCC44C2-6A73-8012-8F48-66B7086A21E3}"/>
          </ac:spMkLst>
        </pc:spChg>
        <pc:spChg chg="add mod">
          <ac:chgData name="fc60714" userId="79eb2892-2175-4a51-9be5-6934bff03ee2" providerId="ADAL" clId="{379B244C-056A-4F7E-AF4D-860ABC7CEF37}" dt="2023-09-07T15:58:57.402" v="1541" actId="1076"/>
          <ac:spMkLst>
            <pc:docMk/>
            <pc:sldMk cId="398714832" sldId="295"/>
            <ac:spMk id="3" creationId="{3CD662FE-947B-6320-2B49-FF4F8900DABB}"/>
          </ac:spMkLst>
        </pc:spChg>
        <pc:spChg chg="mod">
          <ac:chgData name="fc60714" userId="79eb2892-2175-4a51-9be5-6934bff03ee2" providerId="ADAL" clId="{379B244C-056A-4F7E-AF4D-860ABC7CEF37}" dt="2023-09-07T15:58:53.217" v="1540" actId="6549"/>
          <ac:spMkLst>
            <pc:docMk/>
            <pc:sldMk cId="398714832" sldId="295"/>
            <ac:spMk id="6" creationId="{6F0025A5-83F6-C125-E7F1-A1ACBF90DE74}"/>
          </ac:spMkLst>
        </pc:spChg>
      </pc:sldChg>
      <pc:sldChg chg="modSp mod">
        <pc:chgData name="fc60714" userId="79eb2892-2175-4a51-9be5-6934bff03ee2" providerId="ADAL" clId="{379B244C-056A-4F7E-AF4D-860ABC7CEF37}" dt="2023-09-07T09:17:56.654" v="1207" actId="20577"/>
        <pc:sldMkLst>
          <pc:docMk/>
          <pc:sldMk cId="14694691" sldId="298"/>
        </pc:sldMkLst>
        <pc:spChg chg="mod">
          <ac:chgData name="fc60714" userId="79eb2892-2175-4a51-9be5-6934bff03ee2" providerId="ADAL" clId="{379B244C-056A-4F7E-AF4D-860ABC7CEF37}" dt="2023-09-07T09:17:56.654" v="1207" actId="20577"/>
          <ac:spMkLst>
            <pc:docMk/>
            <pc:sldMk cId="14694691" sldId="298"/>
            <ac:spMk id="4" creationId="{1CB8E5AA-B408-129F-8D68-7860A4DEE7E2}"/>
          </ac:spMkLst>
        </pc:spChg>
      </pc:sldChg>
      <pc:sldChg chg="addSp delSp modSp mod">
        <pc:chgData name="fc60714" userId="79eb2892-2175-4a51-9be5-6934bff03ee2" providerId="ADAL" clId="{379B244C-056A-4F7E-AF4D-860ABC7CEF37}" dt="2023-09-07T09:19:26.359" v="1212" actId="1076"/>
        <pc:sldMkLst>
          <pc:docMk/>
          <pc:sldMk cId="77936489" sldId="327"/>
        </pc:sldMkLst>
        <pc:picChg chg="add mod">
          <ac:chgData name="fc60714" userId="79eb2892-2175-4a51-9be5-6934bff03ee2" providerId="ADAL" clId="{379B244C-056A-4F7E-AF4D-860ABC7CEF37}" dt="2023-09-07T09:19:26.359" v="1212" actId="1076"/>
          <ac:picMkLst>
            <pc:docMk/>
            <pc:sldMk cId="77936489" sldId="327"/>
            <ac:picMk id="6" creationId="{D5AD6B0D-56A3-355A-FE49-070EDD809F5F}"/>
          </ac:picMkLst>
        </pc:picChg>
        <pc:picChg chg="del">
          <ac:chgData name="fc60714" userId="79eb2892-2175-4a51-9be5-6934bff03ee2" providerId="ADAL" clId="{379B244C-056A-4F7E-AF4D-860ABC7CEF37}" dt="2023-09-07T09:18:19.208" v="1208" actId="478"/>
          <ac:picMkLst>
            <pc:docMk/>
            <pc:sldMk cId="77936489" sldId="327"/>
            <ac:picMk id="10" creationId="{6CCA6138-877D-F8AB-F73E-DE8907F4960E}"/>
          </ac:picMkLst>
        </pc:picChg>
      </pc:sldChg>
      <pc:sldChg chg="modSp mod">
        <pc:chgData name="fc60714" userId="79eb2892-2175-4a51-9be5-6934bff03ee2" providerId="ADAL" clId="{379B244C-056A-4F7E-AF4D-860ABC7CEF37}" dt="2023-09-06T14:08:28.038" v="603" actId="207"/>
        <pc:sldMkLst>
          <pc:docMk/>
          <pc:sldMk cId="1890336014" sldId="340"/>
        </pc:sldMkLst>
        <pc:spChg chg="mod">
          <ac:chgData name="fc60714" userId="79eb2892-2175-4a51-9be5-6934bff03ee2" providerId="ADAL" clId="{379B244C-056A-4F7E-AF4D-860ABC7CEF37}" dt="2023-09-06T14:08:28.038" v="603" actId="207"/>
          <ac:spMkLst>
            <pc:docMk/>
            <pc:sldMk cId="1890336014" sldId="340"/>
            <ac:spMk id="3" creationId="{91535DC7-D897-F16A-4A29-C48BF75DF69E}"/>
          </ac:spMkLst>
        </pc:spChg>
      </pc:sldChg>
      <pc:sldChg chg="modSp mod modNotesTx">
        <pc:chgData name="fc60714" userId="79eb2892-2175-4a51-9be5-6934bff03ee2" providerId="ADAL" clId="{379B244C-056A-4F7E-AF4D-860ABC7CEF37}" dt="2023-09-06T14:08:34.720" v="605" actId="207"/>
        <pc:sldMkLst>
          <pc:docMk/>
          <pc:sldMk cId="525173196" sldId="341"/>
        </pc:sldMkLst>
        <pc:spChg chg="mod">
          <ac:chgData name="fc60714" userId="79eb2892-2175-4a51-9be5-6934bff03ee2" providerId="ADAL" clId="{379B244C-056A-4F7E-AF4D-860ABC7CEF37}" dt="2023-09-06T14:08:34.720" v="605" actId="207"/>
          <ac:spMkLst>
            <pc:docMk/>
            <pc:sldMk cId="525173196" sldId="341"/>
            <ac:spMk id="3" creationId="{91535DC7-D897-F16A-4A29-C48BF75DF69E}"/>
          </ac:spMkLst>
        </pc:spChg>
      </pc:sldChg>
      <pc:sldChg chg="addSp delSp modSp add mod modNotesTx">
        <pc:chgData name="fc60714" userId="79eb2892-2175-4a51-9be5-6934bff03ee2" providerId="ADAL" clId="{379B244C-056A-4F7E-AF4D-860ABC7CEF37}" dt="2023-09-06T14:08:41.966" v="607" actId="207"/>
        <pc:sldMkLst>
          <pc:docMk/>
          <pc:sldMk cId="3059950660" sldId="342"/>
        </pc:sldMkLst>
        <pc:spChg chg="mod">
          <ac:chgData name="fc60714" userId="79eb2892-2175-4a51-9be5-6934bff03ee2" providerId="ADAL" clId="{379B244C-056A-4F7E-AF4D-860ABC7CEF37}" dt="2023-09-06T13:59:16.778" v="426" actId="1076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379B244C-056A-4F7E-AF4D-860ABC7CEF37}" dt="2023-09-06T14:08:41.966" v="607" actId="207"/>
          <ac:spMkLst>
            <pc:docMk/>
            <pc:sldMk cId="3059950660" sldId="342"/>
            <ac:spMk id="3" creationId="{91535DC7-D897-F16A-4A29-C48BF75DF69E}"/>
          </ac:spMkLst>
        </pc:spChg>
        <pc:spChg chg="add mod">
          <ac:chgData name="fc60714" userId="79eb2892-2175-4a51-9be5-6934bff03ee2" providerId="ADAL" clId="{379B244C-056A-4F7E-AF4D-860ABC7CEF37}" dt="2023-09-06T14:02:00.830" v="493" actId="207"/>
          <ac:spMkLst>
            <pc:docMk/>
            <pc:sldMk cId="3059950660" sldId="342"/>
            <ac:spMk id="9" creationId="{8173D725-ED03-97C4-5218-2C5B306F1E9E}"/>
          </ac:spMkLst>
        </pc:spChg>
        <pc:spChg chg="add del mod">
          <ac:chgData name="fc60714" userId="79eb2892-2175-4a51-9be5-6934bff03ee2" providerId="ADAL" clId="{379B244C-056A-4F7E-AF4D-860ABC7CEF37}" dt="2023-09-06T14:02:54.872" v="504" actId="478"/>
          <ac:spMkLst>
            <pc:docMk/>
            <pc:sldMk cId="3059950660" sldId="342"/>
            <ac:spMk id="11" creationId="{AA0D2F23-9AAD-372F-815A-DD50CCC4BA33}"/>
          </ac:spMkLst>
        </pc:spChg>
        <pc:spChg chg="add mod">
          <ac:chgData name="fc60714" userId="79eb2892-2175-4a51-9be5-6934bff03ee2" providerId="ADAL" clId="{379B244C-056A-4F7E-AF4D-860ABC7CEF37}" dt="2023-09-06T14:01:55.901" v="491" actId="207"/>
          <ac:spMkLst>
            <pc:docMk/>
            <pc:sldMk cId="3059950660" sldId="342"/>
            <ac:spMk id="13" creationId="{4B575EEA-1614-F55B-F7E5-9040F7462A64}"/>
          </ac:spMkLst>
        </pc:spChg>
        <pc:picChg chg="add mod">
          <ac:chgData name="fc60714" userId="79eb2892-2175-4a51-9be5-6934bff03ee2" providerId="ADAL" clId="{379B244C-056A-4F7E-AF4D-860ABC7CEF37}" dt="2023-09-06T14:03:20.067" v="514" actId="1076"/>
          <ac:picMkLst>
            <pc:docMk/>
            <pc:sldMk cId="3059950660" sldId="342"/>
            <ac:picMk id="6" creationId="{E4337698-045E-EBFC-7AFD-BC323FF2C79D}"/>
          </ac:picMkLst>
        </pc:picChg>
        <pc:picChg chg="add mod">
          <ac:chgData name="fc60714" userId="79eb2892-2175-4a51-9be5-6934bff03ee2" providerId="ADAL" clId="{379B244C-056A-4F7E-AF4D-860ABC7CEF37}" dt="2023-09-06T14:03:20.067" v="514" actId="1076"/>
          <ac:picMkLst>
            <pc:docMk/>
            <pc:sldMk cId="3059950660" sldId="342"/>
            <ac:picMk id="8" creationId="{135F1E04-EEE5-E376-C1FF-9BA7A38B5A07}"/>
          </ac:picMkLst>
        </pc:picChg>
        <pc:picChg chg="add del mod">
          <ac:chgData name="fc60714" userId="79eb2892-2175-4a51-9be5-6934bff03ee2" providerId="ADAL" clId="{379B244C-056A-4F7E-AF4D-860ABC7CEF37}" dt="2023-09-06T14:00:44.234" v="480" actId="478"/>
          <ac:picMkLst>
            <pc:docMk/>
            <pc:sldMk cId="3059950660" sldId="342"/>
            <ac:picMk id="12" creationId="{1C9597EE-7B85-676F-FE78-621A310B29AA}"/>
          </ac:picMkLst>
        </pc:picChg>
      </pc:sldChg>
      <pc:sldChg chg="addSp delSp modSp add mod">
        <pc:chgData name="fc60714" userId="79eb2892-2175-4a51-9be5-6934bff03ee2" providerId="ADAL" clId="{379B244C-056A-4F7E-AF4D-860ABC7CEF37}" dt="2023-09-07T07:27:53.406" v="658" actId="20577"/>
        <pc:sldMkLst>
          <pc:docMk/>
          <pc:sldMk cId="4074001853" sldId="343"/>
        </pc:sldMkLst>
        <pc:spChg chg="mod">
          <ac:chgData name="fc60714" userId="79eb2892-2175-4a51-9be5-6934bff03ee2" providerId="ADAL" clId="{379B244C-056A-4F7E-AF4D-860ABC7CEF37}" dt="2023-09-07T07:27:53.406" v="658" actId="20577"/>
          <ac:spMkLst>
            <pc:docMk/>
            <pc:sldMk cId="4074001853" sldId="343"/>
            <ac:spMk id="3" creationId="{91535DC7-D897-F16A-4A29-C48BF75DF69E}"/>
          </ac:spMkLst>
        </pc:spChg>
        <pc:spChg chg="mod">
          <ac:chgData name="fc60714" userId="79eb2892-2175-4a51-9be5-6934bff03ee2" providerId="ADAL" clId="{379B244C-056A-4F7E-AF4D-860ABC7CEF37}" dt="2023-09-06T14:12:27.970" v="646" actId="1076"/>
          <ac:spMkLst>
            <pc:docMk/>
            <pc:sldMk cId="4074001853" sldId="343"/>
            <ac:spMk id="9" creationId="{8173D725-ED03-97C4-5218-2C5B306F1E9E}"/>
          </ac:spMkLst>
        </pc:spChg>
        <pc:spChg chg="del">
          <ac:chgData name="fc60714" userId="79eb2892-2175-4a51-9be5-6934bff03ee2" providerId="ADAL" clId="{379B244C-056A-4F7E-AF4D-860ABC7CEF37}" dt="2023-09-06T14:12:32.101" v="647" actId="478"/>
          <ac:spMkLst>
            <pc:docMk/>
            <pc:sldMk cId="4074001853" sldId="343"/>
            <ac:spMk id="13" creationId="{4B575EEA-1614-F55B-F7E5-9040F7462A64}"/>
          </ac:spMkLst>
        </pc:spChg>
        <pc:picChg chg="add del">
          <ac:chgData name="fc60714" userId="79eb2892-2175-4a51-9be5-6934bff03ee2" providerId="ADAL" clId="{379B244C-056A-4F7E-AF4D-860ABC7CEF37}" dt="2023-09-06T14:05:16.812" v="521" actId="478"/>
          <ac:picMkLst>
            <pc:docMk/>
            <pc:sldMk cId="4074001853" sldId="343"/>
            <ac:picMk id="6" creationId="{E4337698-045E-EBFC-7AFD-BC323FF2C79D}"/>
          </ac:picMkLst>
        </pc:picChg>
        <pc:picChg chg="del">
          <ac:chgData name="fc60714" userId="79eb2892-2175-4a51-9be5-6934bff03ee2" providerId="ADAL" clId="{379B244C-056A-4F7E-AF4D-860ABC7CEF37}" dt="2023-09-06T14:05:08.753" v="516" actId="478"/>
          <ac:picMkLst>
            <pc:docMk/>
            <pc:sldMk cId="4074001853" sldId="343"/>
            <ac:picMk id="8" creationId="{135F1E04-EEE5-E376-C1FF-9BA7A38B5A07}"/>
          </ac:picMkLst>
        </pc:picChg>
      </pc:sldChg>
      <pc:sldChg chg="new del">
        <pc:chgData name="fc60714" userId="79eb2892-2175-4a51-9be5-6934bff03ee2" providerId="ADAL" clId="{379B244C-056A-4F7E-AF4D-860ABC7CEF37}" dt="2023-09-07T07:34:03.946" v="660" actId="680"/>
        <pc:sldMkLst>
          <pc:docMk/>
          <pc:sldMk cId="1729297346" sldId="344"/>
        </pc:sldMkLst>
      </pc:sldChg>
      <pc:sldChg chg="addSp delSp modSp add mod">
        <pc:chgData name="fc60714" userId="79eb2892-2175-4a51-9be5-6934bff03ee2" providerId="ADAL" clId="{379B244C-056A-4F7E-AF4D-860ABC7CEF37}" dt="2023-09-07T08:14:35.066" v="769" actId="20577"/>
        <pc:sldMkLst>
          <pc:docMk/>
          <pc:sldMk cId="1810201632" sldId="344"/>
        </pc:sldMkLst>
        <pc:spChg chg="mod">
          <ac:chgData name="fc60714" userId="79eb2892-2175-4a51-9be5-6934bff03ee2" providerId="ADAL" clId="{379B244C-056A-4F7E-AF4D-860ABC7CEF37}" dt="2023-09-07T07:34:12.260" v="666" actId="20577"/>
          <ac:spMkLst>
            <pc:docMk/>
            <pc:sldMk cId="1810201632" sldId="344"/>
            <ac:spMk id="2" creationId="{63453DF6-751B-29F6-3159-1629D56A13BE}"/>
          </ac:spMkLst>
        </pc:spChg>
        <pc:spChg chg="mod">
          <ac:chgData name="fc60714" userId="79eb2892-2175-4a51-9be5-6934bff03ee2" providerId="ADAL" clId="{379B244C-056A-4F7E-AF4D-860ABC7CEF37}" dt="2023-09-07T08:14:35.066" v="769" actId="20577"/>
          <ac:spMkLst>
            <pc:docMk/>
            <pc:sldMk cId="1810201632" sldId="344"/>
            <ac:spMk id="3" creationId="{91535DC7-D897-F16A-4A29-C48BF75DF69E}"/>
          </ac:spMkLst>
        </pc:spChg>
        <pc:spChg chg="add mod">
          <ac:chgData name="fc60714" userId="79eb2892-2175-4a51-9be5-6934bff03ee2" providerId="ADAL" clId="{379B244C-056A-4F7E-AF4D-860ABC7CEF37}" dt="2023-09-07T08:13:28.974" v="768" actId="20577"/>
          <ac:spMkLst>
            <pc:docMk/>
            <pc:sldMk cId="1810201632" sldId="344"/>
            <ac:spMk id="7" creationId="{5E2C5B9F-0C69-139B-B25C-047C787A78A6}"/>
          </ac:spMkLst>
        </pc:spChg>
        <pc:spChg chg="del mod">
          <ac:chgData name="fc60714" userId="79eb2892-2175-4a51-9be5-6934bff03ee2" providerId="ADAL" clId="{379B244C-056A-4F7E-AF4D-860ABC7CEF37}" dt="2023-09-07T08:11:29.018" v="704" actId="478"/>
          <ac:spMkLst>
            <pc:docMk/>
            <pc:sldMk cId="1810201632" sldId="344"/>
            <ac:spMk id="9" creationId="{8173D725-ED03-97C4-5218-2C5B306F1E9E}"/>
          </ac:spMkLst>
        </pc:spChg>
        <pc:picChg chg="add mod">
          <ac:chgData name="fc60714" userId="79eb2892-2175-4a51-9be5-6934bff03ee2" providerId="ADAL" clId="{379B244C-056A-4F7E-AF4D-860ABC7CEF37}" dt="2023-09-07T08:12:05.680" v="708" actId="1076"/>
          <ac:picMkLst>
            <pc:docMk/>
            <pc:sldMk cId="1810201632" sldId="344"/>
            <ac:picMk id="6" creationId="{ABD1EE06-6535-78E6-0C3C-EFB6A783D155}"/>
          </ac:picMkLst>
        </pc:picChg>
      </pc:sldChg>
      <pc:sldChg chg="addSp delSp modSp add mod">
        <pc:chgData name="fc60714" userId="79eb2892-2175-4a51-9be5-6934bff03ee2" providerId="ADAL" clId="{379B244C-056A-4F7E-AF4D-860ABC7CEF37}" dt="2023-09-07T08:34:58.816" v="1095" actId="1037"/>
        <pc:sldMkLst>
          <pc:docMk/>
          <pc:sldMk cId="3272797086" sldId="345"/>
        </pc:sldMkLst>
        <pc:spChg chg="mod">
          <ac:chgData name="fc60714" userId="79eb2892-2175-4a51-9be5-6934bff03ee2" providerId="ADAL" clId="{379B244C-056A-4F7E-AF4D-860ABC7CEF37}" dt="2023-09-07T08:33:38.830" v="1047" actId="21"/>
          <ac:spMkLst>
            <pc:docMk/>
            <pc:sldMk cId="3272797086" sldId="345"/>
            <ac:spMk id="3" creationId="{91535DC7-D897-F16A-4A29-C48BF75DF69E}"/>
          </ac:spMkLst>
        </pc:spChg>
        <pc:spChg chg="del mod">
          <ac:chgData name="fc60714" userId="79eb2892-2175-4a51-9be5-6934bff03ee2" providerId="ADAL" clId="{379B244C-056A-4F7E-AF4D-860ABC7CEF37}" dt="2023-09-07T08:15:00.178" v="774" actId="478"/>
          <ac:spMkLst>
            <pc:docMk/>
            <pc:sldMk cId="3272797086" sldId="345"/>
            <ac:spMk id="7" creationId="{5E2C5B9F-0C69-139B-B25C-047C787A78A6}"/>
          </ac:spMkLst>
        </pc:spChg>
        <pc:spChg chg="add mod">
          <ac:chgData name="fc60714" userId="79eb2892-2175-4a51-9be5-6934bff03ee2" providerId="ADAL" clId="{379B244C-056A-4F7E-AF4D-860ABC7CEF37}" dt="2023-09-07T08:27:49.426" v="1010" actId="14861"/>
          <ac:spMkLst>
            <pc:docMk/>
            <pc:sldMk cId="3272797086" sldId="345"/>
            <ac:spMk id="11" creationId="{0C4814D6-6DC6-A58C-6F8A-FC85CC6ABC3F}"/>
          </ac:spMkLst>
        </pc:spChg>
        <pc:spChg chg="add mod">
          <ac:chgData name="fc60714" userId="79eb2892-2175-4a51-9be5-6934bff03ee2" providerId="ADAL" clId="{379B244C-056A-4F7E-AF4D-860ABC7CEF37}" dt="2023-09-07T08:28:06.439" v="1015" actId="1076"/>
          <ac:spMkLst>
            <pc:docMk/>
            <pc:sldMk cId="3272797086" sldId="345"/>
            <ac:spMk id="12" creationId="{637917C5-DE1C-70D1-18FA-C7FAEB35DA91}"/>
          </ac:spMkLst>
        </pc:spChg>
        <pc:spChg chg="add del mod">
          <ac:chgData name="fc60714" userId="79eb2892-2175-4a51-9be5-6934bff03ee2" providerId="ADAL" clId="{379B244C-056A-4F7E-AF4D-860ABC7CEF37}" dt="2023-09-07T08:34:17.751" v="1066"/>
          <ac:spMkLst>
            <pc:docMk/>
            <pc:sldMk cId="3272797086" sldId="345"/>
            <ac:spMk id="13" creationId="{425B0713-E3C7-BAB6-A9B2-EA770AA1BD00}"/>
          </ac:spMkLst>
        </pc:spChg>
        <pc:spChg chg="add mod">
          <ac:chgData name="fc60714" userId="79eb2892-2175-4a51-9be5-6934bff03ee2" providerId="ADAL" clId="{379B244C-056A-4F7E-AF4D-860ABC7CEF37}" dt="2023-09-07T08:34:38.393" v="1084" actId="1076"/>
          <ac:spMkLst>
            <pc:docMk/>
            <pc:sldMk cId="3272797086" sldId="345"/>
            <ac:spMk id="14" creationId="{384EC36B-863D-C082-BCD6-BFA235340268}"/>
          </ac:spMkLst>
        </pc:spChg>
        <pc:spChg chg="add mod">
          <ac:chgData name="fc60714" userId="79eb2892-2175-4a51-9be5-6934bff03ee2" providerId="ADAL" clId="{379B244C-056A-4F7E-AF4D-860ABC7CEF37}" dt="2023-09-07T08:34:28.272" v="1075" actId="1038"/>
          <ac:spMkLst>
            <pc:docMk/>
            <pc:sldMk cId="3272797086" sldId="345"/>
            <ac:spMk id="15" creationId="{2F24C0A2-0506-192D-55CE-D6C90BDF0713}"/>
          </ac:spMkLst>
        </pc:spChg>
        <pc:spChg chg="add mod">
          <ac:chgData name="fc60714" userId="79eb2892-2175-4a51-9be5-6934bff03ee2" providerId="ADAL" clId="{379B244C-056A-4F7E-AF4D-860ABC7CEF37}" dt="2023-09-07T08:34:55.823" v="1093" actId="1037"/>
          <ac:spMkLst>
            <pc:docMk/>
            <pc:sldMk cId="3272797086" sldId="345"/>
            <ac:spMk id="16" creationId="{4B130E88-6F33-553A-9644-BCF827B7FB4B}"/>
          </ac:spMkLst>
        </pc:spChg>
        <pc:spChg chg="add mod">
          <ac:chgData name="fc60714" userId="79eb2892-2175-4a51-9be5-6934bff03ee2" providerId="ADAL" clId="{379B244C-056A-4F7E-AF4D-860ABC7CEF37}" dt="2023-09-07T08:34:58.816" v="1095" actId="1037"/>
          <ac:spMkLst>
            <pc:docMk/>
            <pc:sldMk cId="3272797086" sldId="345"/>
            <ac:spMk id="17" creationId="{460DB817-CD90-6A7B-7DE9-60D55E708BF8}"/>
          </ac:spMkLst>
        </pc:spChg>
        <pc:picChg chg="del">
          <ac:chgData name="fc60714" userId="79eb2892-2175-4a51-9be5-6934bff03ee2" providerId="ADAL" clId="{379B244C-056A-4F7E-AF4D-860ABC7CEF37}" dt="2023-09-07T08:14:58.166" v="772" actId="478"/>
          <ac:picMkLst>
            <pc:docMk/>
            <pc:sldMk cId="3272797086" sldId="345"/>
            <ac:picMk id="6" creationId="{ABD1EE06-6535-78E6-0C3C-EFB6A783D155}"/>
          </ac:picMkLst>
        </pc:picChg>
        <pc:picChg chg="add del mod">
          <ac:chgData name="fc60714" userId="79eb2892-2175-4a51-9be5-6934bff03ee2" providerId="ADAL" clId="{379B244C-056A-4F7E-AF4D-860ABC7CEF37}" dt="2023-09-07T08:18:20.504" v="778" actId="478"/>
          <ac:picMkLst>
            <pc:docMk/>
            <pc:sldMk cId="3272797086" sldId="345"/>
            <ac:picMk id="8" creationId="{277E7AA2-7D0D-6B70-929A-4E6C5BD22745}"/>
          </ac:picMkLst>
        </pc:picChg>
        <pc:picChg chg="add mod">
          <ac:chgData name="fc60714" userId="79eb2892-2175-4a51-9be5-6934bff03ee2" providerId="ADAL" clId="{379B244C-056A-4F7E-AF4D-860ABC7CEF37}" dt="2023-09-07T08:27:27.134" v="1005" actId="1076"/>
          <ac:picMkLst>
            <pc:docMk/>
            <pc:sldMk cId="3272797086" sldId="345"/>
            <ac:picMk id="10" creationId="{16EE4581-1A1C-F093-CCF1-316DF9BBBB41}"/>
          </ac:picMkLst>
        </pc:picChg>
      </pc:sldChg>
      <pc:sldChg chg="addSp modSp new mod">
        <pc:chgData name="fc60714" userId="79eb2892-2175-4a51-9be5-6934bff03ee2" providerId="ADAL" clId="{379B244C-056A-4F7E-AF4D-860ABC7CEF37}" dt="2023-09-07T12:21:51.888" v="1366" actId="20577"/>
        <pc:sldMkLst>
          <pc:docMk/>
          <pc:sldMk cId="3148863593" sldId="346"/>
        </pc:sldMkLst>
        <pc:spChg chg="mod">
          <ac:chgData name="fc60714" userId="79eb2892-2175-4a51-9be5-6934bff03ee2" providerId="ADAL" clId="{379B244C-056A-4F7E-AF4D-860ABC7CEF37}" dt="2023-09-07T12:19:18.791" v="1286" actId="1076"/>
          <ac:spMkLst>
            <pc:docMk/>
            <pc:sldMk cId="3148863593" sldId="346"/>
            <ac:spMk id="2" creationId="{B6171764-CA54-5E9A-FFA4-CE72CA0F27D6}"/>
          </ac:spMkLst>
        </pc:spChg>
        <pc:spChg chg="mod">
          <ac:chgData name="fc60714" userId="79eb2892-2175-4a51-9be5-6934bff03ee2" providerId="ADAL" clId="{379B244C-056A-4F7E-AF4D-860ABC7CEF37}" dt="2023-09-07T12:19:40.731" v="1289" actId="255"/>
          <ac:spMkLst>
            <pc:docMk/>
            <pc:sldMk cId="3148863593" sldId="346"/>
            <ac:spMk id="3" creationId="{611FD592-AFE0-6AB3-5056-BDCEB10B25AF}"/>
          </ac:spMkLst>
        </pc:spChg>
        <pc:spChg chg="add mod">
          <ac:chgData name="fc60714" userId="79eb2892-2175-4a51-9be5-6934bff03ee2" providerId="ADAL" clId="{379B244C-056A-4F7E-AF4D-860ABC7CEF37}" dt="2023-09-07T12:21:51.888" v="1366" actId="20577"/>
          <ac:spMkLst>
            <pc:docMk/>
            <pc:sldMk cId="3148863593" sldId="346"/>
            <ac:spMk id="7" creationId="{14B6899A-5EA8-DBE4-33A3-7809CA8F96E5}"/>
          </ac:spMkLst>
        </pc:spChg>
        <pc:picChg chg="add mod">
          <ac:chgData name="fc60714" userId="79eb2892-2175-4a51-9be5-6934bff03ee2" providerId="ADAL" clId="{379B244C-056A-4F7E-AF4D-860ABC7CEF37}" dt="2023-09-07T12:20:26.871" v="1292" actId="1076"/>
          <ac:picMkLst>
            <pc:docMk/>
            <pc:sldMk cId="3148863593" sldId="346"/>
            <ac:picMk id="6" creationId="{375BDED7-70BE-4C47-E771-AB626B0EDBB9}"/>
          </ac:picMkLst>
        </pc:picChg>
      </pc:sldChg>
      <pc:sldChg chg="add del">
        <pc:chgData name="fc60714" userId="79eb2892-2175-4a51-9be5-6934bff03ee2" providerId="ADAL" clId="{379B244C-056A-4F7E-AF4D-860ABC7CEF37}" dt="2023-09-07T12:18:54.211" v="1276" actId="2890"/>
        <pc:sldMkLst>
          <pc:docMk/>
          <pc:sldMk cId="3412619103" sldId="347"/>
        </pc:sldMkLst>
      </pc:sldChg>
      <pc:sldChg chg="modSp add mod">
        <pc:chgData name="fc60714" userId="79eb2892-2175-4a51-9be5-6934bff03ee2" providerId="ADAL" clId="{379B244C-056A-4F7E-AF4D-860ABC7CEF37}" dt="2023-09-07T13:46:59.988" v="1390" actId="20577"/>
        <pc:sldMkLst>
          <pc:docMk/>
          <pc:sldMk cId="3568122102" sldId="347"/>
        </pc:sldMkLst>
        <pc:spChg chg="mod">
          <ac:chgData name="fc60714" userId="79eb2892-2175-4a51-9be5-6934bff03ee2" providerId="ADAL" clId="{379B244C-056A-4F7E-AF4D-860ABC7CEF37}" dt="2023-09-07T12:22:12.138" v="1383" actId="20577"/>
          <ac:spMkLst>
            <pc:docMk/>
            <pc:sldMk cId="3568122102" sldId="347"/>
            <ac:spMk id="2" creationId="{B6171764-CA54-5E9A-FFA4-CE72CA0F27D6}"/>
          </ac:spMkLst>
        </pc:spChg>
        <pc:spChg chg="mod">
          <ac:chgData name="fc60714" userId="79eb2892-2175-4a51-9be5-6934bff03ee2" providerId="ADAL" clId="{379B244C-056A-4F7E-AF4D-860ABC7CEF37}" dt="2023-09-07T13:46:59.988" v="1390" actId="20577"/>
          <ac:spMkLst>
            <pc:docMk/>
            <pc:sldMk cId="3568122102" sldId="347"/>
            <ac:spMk id="3" creationId="{611FD592-AFE0-6AB3-5056-BDCEB10B25AF}"/>
          </ac:spMkLst>
        </pc:spChg>
      </pc:sldChg>
      <pc:sldChg chg="modSp add del mod">
        <pc:chgData name="fc60714" userId="79eb2892-2175-4a51-9be5-6934bff03ee2" providerId="ADAL" clId="{379B244C-056A-4F7E-AF4D-860ABC7CEF37}" dt="2023-09-07T13:49:15.503" v="1462" actId="47"/>
        <pc:sldMkLst>
          <pc:docMk/>
          <pc:sldMk cId="2316927041" sldId="348"/>
        </pc:sldMkLst>
        <pc:spChg chg="mod">
          <ac:chgData name="fc60714" userId="79eb2892-2175-4a51-9be5-6934bff03ee2" providerId="ADAL" clId="{379B244C-056A-4F7E-AF4D-860ABC7CEF37}" dt="2023-09-07T13:49:09.514" v="1461" actId="21"/>
          <ac:spMkLst>
            <pc:docMk/>
            <pc:sldMk cId="2316927041" sldId="348"/>
            <ac:spMk id="3" creationId="{611FD592-AFE0-6AB3-5056-BDCEB10B25AF}"/>
          </ac:spMkLst>
        </pc:spChg>
      </pc:sldChg>
      <pc:sldChg chg="addSp delSp modSp add mod">
        <pc:chgData name="fc60714" userId="79eb2892-2175-4a51-9be5-6934bff03ee2" providerId="ADAL" clId="{379B244C-056A-4F7E-AF4D-860ABC7CEF37}" dt="2023-09-07T15:56:36.731" v="1484" actId="1076"/>
        <pc:sldMkLst>
          <pc:docMk/>
          <pc:sldMk cId="3359740543" sldId="348"/>
        </pc:sldMkLst>
        <pc:spChg chg="mod">
          <ac:chgData name="fc60714" userId="79eb2892-2175-4a51-9be5-6934bff03ee2" providerId="ADAL" clId="{379B244C-056A-4F7E-AF4D-860ABC7CEF37}" dt="2023-09-07T15:56:33.395" v="1483" actId="207"/>
          <ac:spMkLst>
            <pc:docMk/>
            <pc:sldMk cId="3359740543" sldId="348"/>
            <ac:spMk id="4" creationId="{1CB8E5AA-B408-129F-8D68-7860A4DEE7E2}"/>
          </ac:spMkLst>
        </pc:spChg>
        <pc:spChg chg="add del mod">
          <ac:chgData name="fc60714" userId="79eb2892-2175-4a51-9be5-6934bff03ee2" providerId="ADAL" clId="{379B244C-056A-4F7E-AF4D-860ABC7CEF37}" dt="2023-09-07T15:56:14.164" v="1476" actId="478"/>
          <ac:spMkLst>
            <pc:docMk/>
            <pc:sldMk cId="3359740543" sldId="348"/>
            <ac:spMk id="8" creationId="{D0A5578F-7912-0AD0-6CC7-7EB7D6DAD715}"/>
          </ac:spMkLst>
        </pc:spChg>
        <pc:picChg chg="add mod">
          <ac:chgData name="fc60714" userId="79eb2892-2175-4a51-9be5-6934bff03ee2" providerId="ADAL" clId="{379B244C-056A-4F7E-AF4D-860ABC7CEF37}" dt="2023-09-07T14:13:14.327" v="1471" actId="1076"/>
          <ac:picMkLst>
            <pc:docMk/>
            <pc:sldMk cId="3359740543" sldId="348"/>
            <ac:picMk id="3" creationId="{4123E1D4-65E4-109F-D0B0-EFFB2EF2F7C0}"/>
          </ac:picMkLst>
        </pc:picChg>
        <pc:picChg chg="add mod">
          <ac:chgData name="fc60714" userId="79eb2892-2175-4a51-9be5-6934bff03ee2" providerId="ADAL" clId="{379B244C-056A-4F7E-AF4D-860ABC7CEF37}" dt="2023-09-07T15:56:36.731" v="1484" actId="1076"/>
          <ac:picMkLst>
            <pc:docMk/>
            <pc:sldMk cId="3359740543" sldId="348"/>
            <ac:picMk id="6" creationId="{8C0A716D-43FA-398B-7CAE-5D37F2B052FD}"/>
          </ac:picMkLst>
        </pc:picChg>
      </pc:sldChg>
    </pc:docChg>
  </pc:docChgLst>
  <pc:docChgLst>
    <pc:chgData name="fc60714" userId="79eb2892-2175-4a51-9be5-6934bff03ee2" providerId="ADAL" clId="{CBB0CE03-19C2-403A-A26F-092FE1730C72}"/>
    <pc:docChg chg="undo custSel addSld modSld sldOrd">
      <pc:chgData name="fc60714" userId="79eb2892-2175-4a51-9be5-6934bff03ee2" providerId="ADAL" clId="{CBB0CE03-19C2-403A-A26F-092FE1730C72}" dt="2022-11-27T12:33:05.540" v="750" actId="20577"/>
      <pc:docMkLst>
        <pc:docMk/>
      </pc:docMkLst>
      <pc:sldChg chg="modSp mod">
        <pc:chgData name="fc60714" userId="79eb2892-2175-4a51-9be5-6934bff03ee2" providerId="ADAL" clId="{CBB0CE03-19C2-403A-A26F-092FE1730C72}" dt="2022-11-27T11:07:50.701" v="212" actId="207"/>
        <pc:sldMkLst>
          <pc:docMk/>
          <pc:sldMk cId="0" sldId="258"/>
        </pc:sldMkLst>
        <pc:spChg chg="mod">
          <ac:chgData name="fc60714" userId="79eb2892-2175-4a51-9be5-6934bff03ee2" providerId="ADAL" clId="{CBB0CE03-19C2-403A-A26F-092FE1730C72}" dt="2022-11-27T11:07:50.701" v="212" actId="207"/>
          <ac:spMkLst>
            <pc:docMk/>
            <pc:sldMk cId="0" sldId="258"/>
            <ac:spMk id="334" creationId="{495614E6-5725-BBF2-0386-5C61462345AE}"/>
          </ac:spMkLst>
        </pc:spChg>
      </pc:sldChg>
      <pc:sldChg chg="delSp modSp mod">
        <pc:chgData name="fc60714" userId="79eb2892-2175-4a51-9be5-6934bff03ee2" providerId="ADAL" clId="{CBB0CE03-19C2-403A-A26F-092FE1730C72}" dt="2022-11-27T11:08:08.822" v="213" actId="207"/>
        <pc:sldMkLst>
          <pc:docMk/>
          <pc:sldMk cId="0" sldId="275"/>
        </pc:sldMkLst>
        <pc:spChg chg="mod">
          <ac:chgData name="fc60714" userId="79eb2892-2175-4a51-9be5-6934bff03ee2" providerId="ADAL" clId="{CBB0CE03-19C2-403A-A26F-092FE1730C72}" dt="2022-11-27T11:08:08.822" v="213" actId="207"/>
          <ac:spMkLst>
            <pc:docMk/>
            <pc:sldMk cId="0" sldId="275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3:24.119" v="113" actId="478"/>
          <ac:spMkLst>
            <pc:docMk/>
            <pc:sldMk cId="0" sldId="275"/>
            <ac:spMk id="10" creationId="{00000000-0000-0000-0000-000000000000}"/>
          </ac:spMkLst>
        </pc:spChg>
      </pc:sldChg>
      <pc:sldChg chg="modSp mod">
        <pc:chgData name="fc60714" userId="79eb2892-2175-4a51-9be5-6934bff03ee2" providerId="ADAL" clId="{CBB0CE03-19C2-403A-A26F-092FE1730C72}" dt="2022-11-27T11:08:12.642" v="214" actId="207"/>
        <pc:sldMkLst>
          <pc:docMk/>
          <pc:sldMk cId="0" sldId="276"/>
        </pc:sldMkLst>
        <pc:spChg chg="mod">
          <ac:chgData name="fc60714" userId="79eb2892-2175-4a51-9be5-6934bff03ee2" providerId="ADAL" clId="{CBB0CE03-19C2-403A-A26F-092FE1730C72}" dt="2022-11-27T11:08:12.642" v="214" actId="207"/>
          <ac:spMkLst>
            <pc:docMk/>
            <pc:sldMk cId="0" sldId="276"/>
            <ac:spMk id="5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08:17.349" v="215" actId="207"/>
        <pc:sldMkLst>
          <pc:docMk/>
          <pc:sldMk cId="0" sldId="277"/>
        </pc:sldMkLst>
        <pc:spChg chg="add 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2" creationId="{77248406-EB6D-2ED8-39C4-48440BD0237D}"/>
          </ac:spMkLst>
        </pc:spChg>
        <pc:spChg chg="add 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3" creationId="{5A9A7378-4F15-BF5C-111F-C7623D9B29F1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9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2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9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3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41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13:55.488" v="276" actId="207"/>
        <pc:sldMkLst>
          <pc:docMk/>
          <pc:sldMk cId="0" sldId="278"/>
        </pc:sldMkLst>
        <pc:spChg chg="add mod">
          <ac:chgData name="fc60714" userId="79eb2892-2175-4a51-9be5-6934bff03ee2" providerId="ADAL" clId="{CBB0CE03-19C2-403A-A26F-092FE1730C72}" dt="2022-11-27T11:04:38.453" v="126" actId="1076"/>
          <ac:spMkLst>
            <pc:docMk/>
            <pc:sldMk cId="0" sldId="278"/>
            <ac:spMk id="2" creationId="{8A18345B-EADA-213A-5D4B-0ABA71F9B770}"/>
          </ac:spMkLst>
        </pc:spChg>
        <pc:spChg chg="del">
          <ac:chgData name="fc60714" userId="79eb2892-2175-4a51-9be5-6934bff03ee2" providerId="ADAL" clId="{CBB0CE03-19C2-403A-A26F-092FE1730C72}" dt="2022-11-27T11:04:34.373" v="124" actId="478"/>
          <ac:spMkLst>
            <pc:docMk/>
            <pc:sldMk cId="0" sldId="278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55.488" v="276" actId="207"/>
          <ac:spMkLst>
            <pc:docMk/>
            <pc:sldMk cId="0" sldId="278"/>
            <ac:spMk id="10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14:06.871" v="279" actId="20577"/>
        <pc:sldMkLst>
          <pc:docMk/>
          <pc:sldMk cId="0" sldId="279"/>
        </pc:sldMkLst>
        <pc:spChg chg="add mod">
          <ac:chgData name="fc60714" userId="79eb2892-2175-4a51-9be5-6934bff03ee2" providerId="ADAL" clId="{CBB0CE03-19C2-403A-A26F-092FE1730C72}" dt="2022-11-27T11:05:57.804" v="137" actId="1076"/>
          <ac:spMkLst>
            <pc:docMk/>
            <pc:sldMk cId="0" sldId="279"/>
            <ac:spMk id="2" creationId="{1C4ADB3F-6884-478C-314C-359DC738EE07}"/>
          </ac:spMkLst>
        </pc:spChg>
        <pc:spChg chg="add mod">
          <ac:chgData name="fc60714" userId="79eb2892-2175-4a51-9be5-6934bff03ee2" providerId="ADAL" clId="{CBB0CE03-19C2-403A-A26F-092FE1730C72}" dt="2022-11-27T11:12:46.804" v="257" actId="1076"/>
          <ac:spMkLst>
            <pc:docMk/>
            <pc:sldMk cId="0" sldId="279"/>
            <ac:spMk id="3" creationId="{8A86F967-AE40-3A57-3542-224F3698F4A7}"/>
          </ac:spMkLst>
        </pc:spChg>
        <pc:spChg chg="mod">
          <ac:chgData name="fc60714" userId="79eb2892-2175-4a51-9be5-6934bff03ee2" providerId="ADAL" clId="{CBB0CE03-19C2-403A-A26F-092FE1730C72}" dt="2022-11-27T11:04:47.267" v="128" actId="1076"/>
          <ac:spMkLst>
            <pc:docMk/>
            <pc:sldMk cId="0" sldId="279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5:26.162" v="131" actId="16959"/>
          <ac:spMkLst>
            <pc:docMk/>
            <pc:sldMk cId="0" sldId="279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2:52.149" v="258" actId="1076"/>
          <ac:spMkLst>
            <pc:docMk/>
            <pc:sldMk cId="0" sldId="279"/>
            <ac:spMk id="1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1:05:43.199" v="132" actId="478"/>
          <ac:spMkLst>
            <pc:docMk/>
            <pc:sldMk cId="0" sldId="279"/>
            <ac:spMk id="26" creationId="{00000000-0000-0000-0000-000000000000}"/>
          </ac:spMkLst>
        </pc:spChg>
        <pc:spChg chg="add del">
          <ac:chgData name="fc60714" userId="79eb2892-2175-4a51-9be5-6934bff03ee2" providerId="ADAL" clId="{CBB0CE03-19C2-403A-A26F-092FE1730C72}" dt="2022-11-27T11:11:36.347" v="231" actId="478"/>
          <ac:spMkLst>
            <pc:docMk/>
            <pc:sldMk cId="0" sldId="279"/>
            <ac:spMk id="2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1:11:39.491" v="234" actId="478"/>
          <ac:spMkLst>
            <pc:docMk/>
            <pc:sldMk cId="0" sldId="279"/>
            <ac:spMk id="2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11:17.674" v="220" actId="478"/>
          <ac:spMkLst>
            <pc:docMk/>
            <pc:sldMk cId="0" sldId="279"/>
            <ac:spMk id="29" creationId="{00000000-0000-0000-0000-000000000000}"/>
          </ac:spMkLst>
        </pc:spChg>
        <pc:spChg chg="add del mod">
          <ac:chgData name="fc60714" userId="79eb2892-2175-4a51-9be5-6934bff03ee2" providerId="ADAL" clId="{CBB0CE03-19C2-403A-A26F-092FE1730C72}" dt="2022-11-27T11:11:38.201" v="233" actId="478"/>
          <ac:spMkLst>
            <pc:docMk/>
            <pc:sldMk cId="0" sldId="279"/>
            <ac:spMk id="3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47.124" v="275" actId="1076"/>
          <ac:spMkLst>
            <pc:docMk/>
            <pc:sldMk cId="0" sldId="279"/>
            <ac:spMk id="3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33.165" v="271" actId="1076"/>
          <ac:spMkLst>
            <pc:docMk/>
            <pc:sldMk cId="0" sldId="279"/>
            <ac:spMk id="3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06.871" v="279" actId="20577"/>
          <ac:spMkLst>
            <pc:docMk/>
            <pc:sldMk cId="0" sldId="279"/>
            <ac:spMk id="43" creationId="{00000000-0000-0000-0000-000000000000}"/>
          </ac:spMkLst>
        </pc:spChg>
        <pc:grpChg chg="add del mod">
          <ac:chgData name="fc60714" userId="79eb2892-2175-4a51-9be5-6934bff03ee2" providerId="ADAL" clId="{CBB0CE03-19C2-403A-A26F-092FE1730C72}" dt="2022-11-27T11:11:32.963" v="230" actId="1076"/>
          <ac:grpSpMkLst>
            <pc:docMk/>
            <pc:sldMk cId="0" sldId="279"/>
            <ac:grpSpMk id="13" creationId="{00000000-0000-0000-0000-000000000000}"/>
          </ac:grpSpMkLst>
        </pc:grpChg>
        <pc:grpChg chg="del">
          <ac:chgData name="fc60714" userId="79eb2892-2175-4a51-9be5-6934bff03ee2" providerId="ADAL" clId="{CBB0CE03-19C2-403A-A26F-092FE1730C72}" dt="2022-11-27T11:11:26.574" v="226" actId="478"/>
          <ac:grpSpMkLst>
            <pc:docMk/>
            <pc:sldMk cId="0" sldId="279"/>
            <ac:grpSpMk id="30" creationId="{00000000-0000-0000-0000-000000000000}"/>
          </ac:grpSpMkLst>
        </pc:grpChg>
      </pc:sldChg>
      <pc:sldChg chg="addSp delSp modSp mod ord">
        <pc:chgData name="fc60714" userId="79eb2892-2175-4a51-9be5-6934bff03ee2" providerId="ADAL" clId="{CBB0CE03-19C2-403A-A26F-092FE1730C72}" dt="2022-11-27T11:42:23.894" v="531" actId="20577"/>
        <pc:sldMkLst>
          <pc:docMk/>
          <pc:sldMk cId="0" sldId="280"/>
        </pc:sldMkLst>
        <pc:spChg chg="add mod">
          <ac:chgData name="fc60714" userId="79eb2892-2175-4a51-9be5-6934bff03ee2" providerId="ADAL" clId="{CBB0CE03-19C2-403A-A26F-092FE1730C72}" dt="2022-11-27T11:07:32.044" v="208" actId="1076"/>
          <ac:spMkLst>
            <pc:docMk/>
            <pc:sldMk cId="0" sldId="280"/>
            <ac:spMk id="2" creationId="{9CDCFC58-B334-6415-4FA0-17BF6B7ACA0E}"/>
          </ac:spMkLst>
        </pc:spChg>
        <pc:spChg chg="mod">
          <ac:chgData name="fc60714" userId="79eb2892-2175-4a51-9be5-6934bff03ee2" providerId="ADAL" clId="{CBB0CE03-19C2-403A-A26F-092FE1730C72}" dt="2022-11-27T11:21:10.773" v="379" actId="14100"/>
          <ac:spMkLst>
            <pc:docMk/>
            <pc:sldMk cId="0" sldId="280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36:52.764" v="413" actId="14100"/>
          <ac:spMkLst>
            <pc:docMk/>
            <pc:sldMk cId="0" sldId="280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6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6.237" v="475" actId="478"/>
          <ac:spMkLst>
            <pc:docMk/>
            <pc:sldMk cId="0" sldId="280"/>
            <ac:spMk id="7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3.608" v="474" actId="478"/>
          <ac:spMkLst>
            <pc:docMk/>
            <pc:sldMk cId="0" sldId="280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0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1.316" v="473" actId="478"/>
          <ac:spMkLst>
            <pc:docMk/>
            <pc:sldMk cId="0" sldId="280"/>
            <ac:spMk id="11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42:23.894" v="531" actId="20577"/>
          <ac:spMkLst>
            <pc:docMk/>
            <pc:sldMk cId="0" sldId="280"/>
            <ac:spMk id="13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36:36.358" v="408" actId="14100"/>
          <ac:spMkLst>
            <pc:docMk/>
            <pc:sldMk cId="0" sldId="280"/>
            <ac:spMk id="1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7:35.409" v="209" actId="478"/>
          <ac:spMkLst>
            <pc:docMk/>
            <pc:sldMk cId="0" sldId="280"/>
            <ac:spMk id="20" creationId="{00000000-0000-0000-0000-000000000000}"/>
          </ac:spMkLst>
        </pc:spChg>
      </pc:sldChg>
      <pc:sldChg chg="delSp modSp mod">
        <pc:chgData name="fc60714" userId="79eb2892-2175-4a51-9be5-6934bff03ee2" providerId="ADAL" clId="{CBB0CE03-19C2-403A-A26F-092FE1730C72}" dt="2022-11-27T11:14:32.468" v="286" actId="20577"/>
        <pc:sldMkLst>
          <pc:docMk/>
          <pc:sldMk cId="0" sldId="282"/>
        </pc:sldMkLst>
        <pc:spChg chg="mod">
          <ac:chgData name="fc60714" userId="79eb2892-2175-4a51-9be5-6934bff03ee2" providerId="ADAL" clId="{CBB0CE03-19C2-403A-A26F-092FE1730C72}" dt="2022-11-27T11:06:29.994" v="139" actId="207"/>
          <ac:spMkLst>
            <pc:docMk/>
            <pc:sldMk cId="0" sldId="282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6:29.994" v="139" actId="207"/>
          <ac:spMkLst>
            <pc:docMk/>
            <pc:sldMk cId="0" sldId="282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29.462" v="284" actId="14100"/>
          <ac:spMkLst>
            <pc:docMk/>
            <pc:sldMk cId="0" sldId="282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32.468" v="286" actId="20577"/>
          <ac:spMkLst>
            <pc:docMk/>
            <pc:sldMk cId="0" sldId="282"/>
            <ac:spMk id="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6:36.195" v="142" actId="478"/>
          <ac:spMkLst>
            <pc:docMk/>
            <pc:sldMk cId="0" sldId="282"/>
            <ac:spMk id="13" creationId="{00000000-0000-0000-0000-000000000000}"/>
          </ac:spMkLst>
        </pc:spChg>
      </pc:sldChg>
      <pc:sldChg chg="modSp mod">
        <pc:chgData name="fc60714" userId="79eb2892-2175-4a51-9be5-6934bff03ee2" providerId="ADAL" clId="{CBB0CE03-19C2-403A-A26F-092FE1730C72}" dt="2022-11-27T11:14:41.204" v="290" actId="20577"/>
        <pc:sldMkLst>
          <pc:docMk/>
          <pc:sldMk cId="0" sldId="283"/>
        </pc:sldMkLst>
        <pc:spChg chg="mod">
          <ac:chgData name="fc60714" userId="79eb2892-2175-4a51-9be5-6934bff03ee2" providerId="ADAL" clId="{CBB0CE03-19C2-403A-A26F-092FE1730C72}" dt="2022-11-27T11:14:17.628" v="280" actId="207"/>
          <ac:spMkLst>
            <pc:docMk/>
            <pc:sldMk cId="0" sldId="283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36.430" v="288" actId="20577"/>
          <ac:spMkLst>
            <pc:docMk/>
            <pc:sldMk cId="0" sldId="283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41.204" v="290" actId="20577"/>
          <ac:spMkLst>
            <pc:docMk/>
            <pc:sldMk cId="0" sldId="283"/>
            <ac:spMk id="7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2:11:29.480" v="651"/>
        <pc:sldMkLst>
          <pc:docMk/>
          <pc:sldMk cId="0" sldId="284"/>
        </pc:sldMkLst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2" creationId="{73C4A77D-1276-90FD-D917-9A8062441E6F}"/>
          </ac:spMkLst>
        </pc:spChg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3" creationId="{F97DAEA5-6C62-BB83-6EF3-B3F84761CF6B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7" creationId="{00000000-0000-0000-0000-000000000000}"/>
          </ac:spMkLst>
        </pc:spChg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8" creationId="{1EC15B40-2028-BE5D-E9E2-6AD63CE10CD7}"/>
          </ac:spMkLst>
        </pc:spChg>
      </pc:sldChg>
      <pc:sldChg chg="delSp modSp mod">
        <pc:chgData name="fc60714" userId="79eb2892-2175-4a51-9be5-6934bff03ee2" providerId="ADAL" clId="{CBB0CE03-19C2-403A-A26F-092FE1730C72}" dt="2022-11-27T12:12:07.812" v="673" actId="20577"/>
        <pc:sldMkLst>
          <pc:docMk/>
          <pc:sldMk cId="0" sldId="285"/>
        </pc:sldMkLst>
        <pc:spChg chg="mod">
          <ac:chgData name="fc60714" userId="79eb2892-2175-4a51-9be5-6934bff03ee2" providerId="ADAL" clId="{CBB0CE03-19C2-403A-A26F-092FE1730C72}" dt="2022-11-27T11:14:59.853" v="296" actId="14100"/>
          <ac:spMkLst>
            <pc:docMk/>
            <pc:sldMk cId="0" sldId="285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6:42.360" v="631" actId="6549"/>
          <ac:spMkLst>
            <pc:docMk/>
            <pc:sldMk cId="0" sldId="285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38.322" v="630" actId="478"/>
          <ac:spMkLst>
            <pc:docMk/>
            <pc:sldMk cId="0" sldId="285"/>
            <ac:spMk id="6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38.322" v="630" actId="478"/>
          <ac:spMkLst>
            <pc:docMk/>
            <pc:sldMk cId="0" sldId="285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5.383" v="671" actId="20577"/>
          <ac:spMkLst>
            <pc:docMk/>
            <pc:sldMk cId="0" sldId="285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7.812" v="673" actId="20577"/>
          <ac:spMkLst>
            <pc:docMk/>
            <pc:sldMk cId="0" sldId="285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04.507" v="629" actId="478"/>
          <ac:spMkLst>
            <pc:docMk/>
            <pc:sldMk cId="0" sldId="285"/>
            <ac:spMk id="14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2:15:56.753" v="744" actId="20577"/>
        <pc:sldMkLst>
          <pc:docMk/>
          <pc:sldMk cId="0" sldId="286"/>
        </pc:sldMkLst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0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9" creationId="{00000000-0000-0000-0000-000000000000}"/>
          </ac:spMkLst>
        </pc:spChg>
        <pc:spChg chg="add mod">
          <ac:chgData name="fc60714" userId="79eb2892-2175-4a51-9be5-6934bff03ee2" providerId="ADAL" clId="{CBB0CE03-19C2-403A-A26F-092FE1730C72}" dt="2022-11-27T12:12:39.966" v="678" actId="1076"/>
          <ac:spMkLst>
            <pc:docMk/>
            <pc:sldMk cId="0" sldId="286"/>
            <ac:spMk id="21" creationId="{2C472B1B-C837-349F-E303-A5DDAF13AB2A}"/>
          </ac:spMkLst>
        </pc:spChg>
        <pc:spChg chg="mod">
          <ac:chgData name="fc60714" userId="79eb2892-2175-4a51-9be5-6934bff03ee2" providerId="ADAL" clId="{CBB0CE03-19C2-403A-A26F-092FE1730C72}" dt="2022-11-27T11:15:24.651" v="311" actId="1076"/>
          <ac:spMkLst>
            <pc:docMk/>
            <pc:sldMk cId="0" sldId="286"/>
            <ac:spMk id="2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56.753" v="744" actId="20577"/>
          <ac:spMkLst>
            <pc:docMk/>
            <pc:sldMk cId="0" sldId="286"/>
            <ac:spMk id="2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0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1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4:55.477" v="725" actId="1076"/>
          <ac:spMkLst>
            <pc:docMk/>
            <pc:sldMk cId="0" sldId="286"/>
            <ac:spMk id="36" creationId="{00000000-0000-0000-0000-000000000000}"/>
          </ac:spMkLst>
        </pc:spChg>
        <pc:spChg chg="add 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7" creationId="{C0308557-8408-548A-BE51-5366A2251F14}"/>
          </ac:spMkLst>
        </pc:spChg>
        <pc:spChg chg="add mod">
          <ac:chgData name="fc60714" userId="79eb2892-2175-4a51-9be5-6934bff03ee2" providerId="ADAL" clId="{CBB0CE03-19C2-403A-A26F-092FE1730C72}" dt="2022-11-27T12:15:23.944" v="736" actId="255"/>
          <ac:spMkLst>
            <pc:docMk/>
            <pc:sldMk cId="0" sldId="286"/>
            <ac:spMk id="39" creationId="{E2E914D4-474B-C32C-4814-E01A8DB86E8D}"/>
          </ac:spMkLst>
        </pc:spChg>
        <pc:spChg chg="del mod">
          <ac:chgData name="fc60714" userId="79eb2892-2175-4a51-9be5-6934bff03ee2" providerId="ADAL" clId="{CBB0CE03-19C2-403A-A26F-092FE1730C72}" dt="2022-11-27T11:17:56.821" v="347" actId="478"/>
          <ac:spMkLst>
            <pc:docMk/>
            <pc:sldMk cId="0" sldId="286"/>
            <ac:spMk id="41" creationId="{00000000-0000-0000-0000-000000000000}"/>
          </ac:spMkLst>
        </pc:spChg>
      </pc:sldChg>
      <pc:sldChg chg="delSp modSp mod">
        <pc:chgData name="fc60714" userId="79eb2892-2175-4a51-9be5-6934bff03ee2" providerId="ADAL" clId="{CBB0CE03-19C2-403A-A26F-092FE1730C72}" dt="2022-11-27T12:33:05.540" v="750" actId="20577"/>
        <pc:sldMkLst>
          <pc:docMk/>
          <pc:sldMk cId="0" sldId="287"/>
        </pc:sldMkLst>
        <pc:spChg chg="mod">
          <ac:chgData name="fc60714" userId="79eb2892-2175-4a51-9be5-6934bff03ee2" providerId="ADAL" clId="{CBB0CE03-19C2-403A-A26F-092FE1730C72}" dt="2022-11-27T12:05:53.925" v="628" actId="14100"/>
          <ac:spMkLst>
            <pc:docMk/>
            <pc:sldMk cId="0" sldId="287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33:01.716" v="748" actId="20577"/>
          <ac:spMkLst>
            <pc:docMk/>
            <pc:sldMk cId="0" sldId="287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33:05.540" v="750" actId="20577"/>
          <ac:spMkLst>
            <pc:docMk/>
            <pc:sldMk cId="0" sldId="287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18:10.882" v="746" actId="478"/>
          <ac:spMkLst>
            <pc:docMk/>
            <pc:sldMk cId="0" sldId="287"/>
            <ac:spMk id="14" creationId="{00000000-0000-0000-0000-000000000000}"/>
          </ac:spMkLst>
        </pc:spChg>
      </pc:sldChg>
      <pc:sldChg chg="add">
        <pc:chgData name="fc60714" userId="79eb2892-2175-4a51-9be5-6934bff03ee2" providerId="ADAL" clId="{CBB0CE03-19C2-403A-A26F-092FE1730C72}" dt="2022-11-27T11:36:00.039" v="396" actId="2890"/>
        <pc:sldMkLst>
          <pc:docMk/>
          <pc:sldMk cId="1115286776" sldId="289"/>
        </pc:sldMkLst>
      </pc:sldChg>
      <pc:sldChg chg="modSp new mod">
        <pc:chgData name="fc60714" userId="79eb2892-2175-4a51-9be5-6934bff03ee2" providerId="ADAL" clId="{CBB0CE03-19C2-403A-A26F-092FE1730C72}" dt="2022-11-27T11:58:34.639" v="626" actId="20577"/>
        <pc:sldMkLst>
          <pc:docMk/>
          <pc:sldMk cId="3679873715" sldId="290"/>
        </pc:sldMkLst>
        <pc:spChg chg="mod">
          <ac:chgData name="fc60714" userId="79eb2892-2175-4a51-9be5-6934bff03ee2" providerId="ADAL" clId="{CBB0CE03-19C2-403A-A26F-092FE1730C72}" dt="2022-11-27T11:43:28.542" v="544" actId="20577"/>
          <ac:spMkLst>
            <pc:docMk/>
            <pc:sldMk cId="3679873715" sldId="290"/>
            <ac:spMk id="2" creationId="{1C9A85B7-F868-2470-8CCB-40C4A911E9FF}"/>
          </ac:spMkLst>
        </pc:spChg>
        <pc:spChg chg="mod">
          <ac:chgData name="fc60714" userId="79eb2892-2175-4a51-9be5-6934bff03ee2" providerId="ADAL" clId="{CBB0CE03-19C2-403A-A26F-092FE1730C72}" dt="2022-11-27T11:58:34.639" v="626" actId="20577"/>
          <ac:spMkLst>
            <pc:docMk/>
            <pc:sldMk cId="3679873715" sldId="290"/>
            <ac:spMk id="3" creationId="{67C38FF2-9D76-2076-067B-44F5DB7412F7}"/>
          </ac:spMkLst>
        </pc:spChg>
      </pc:sldChg>
      <pc:sldChg chg="modSp add mod">
        <pc:chgData name="fc60714" userId="79eb2892-2175-4a51-9be5-6934bff03ee2" providerId="ADAL" clId="{CBB0CE03-19C2-403A-A26F-092FE1730C72}" dt="2022-11-27T12:12:02.027" v="667" actId="20577"/>
        <pc:sldMkLst>
          <pc:docMk/>
          <pc:sldMk cId="1216456898" sldId="291"/>
        </pc:sldMkLst>
        <pc:spChg chg="mod">
          <ac:chgData name="fc60714" userId="79eb2892-2175-4a51-9be5-6934bff03ee2" providerId="ADAL" clId="{CBB0CE03-19C2-403A-A26F-092FE1730C72}" dt="2022-11-27T12:11:52.797" v="661" actId="20577"/>
          <ac:spMkLst>
            <pc:docMk/>
            <pc:sldMk cId="1216456898" sldId="291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59.097" v="663" actId="20577"/>
          <ac:spMkLst>
            <pc:docMk/>
            <pc:sldMk cId="1216456898" sldId="291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2.027" v="667" actId="20577"/>
          <ac:spMkLst>
            <pc:docMk/>
            <pc:sldMk cId="1216456898" sldId="291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create low energy particles they use </a:t>
            </a:r>
            <a:r>
              <a:rPr lang="en-US" dirty="0" err="1"/>
              <a:t>pions</a:t>
            </a:r>
            <a:r>
              <a:rPr lang="en-US" dirty="0"/>
              <a:t>, kaons, protons.</a:t>
            </a:r>
          </a:p>
          <a:p>
            <a:r>
              <a:rPr lang="en-US" dirty="0"/>
              <a:t>In the detector will arrives: </a:t>
            </a:r>
            <a:r>
              <a:rPr lang="en-US" dirty="0" err="1"/>
              <a:t>pions</a:t>
            </a:r>
            <a:r>
              <a:rPr lang="en-US" dirty="0"/>
              <a:t>, protons, neutrons, kaons,, </a:t>
            </a:r>
            <a:r>
              <a:rPr lang="en-US" dirty="0" err="1"/>
              <a:t>eletrons</a:t>
            </a:r>
            <a:r>
              <a:rPr lang="en-US" dirty="0"/>
              <a:t> e </a:t>
            </a:r>
            <a:r>
              <a:rPr lang="en-US" dirty="0" err="1"/>
              <a:t>positons</a:t>
            </a:r>
            <a:r>
              <a:rPr lang="en-US" dirty="0"/>
              <a:t>, muons.</a:t>
            </a:r>
          </a:p>
        </p:txBody>
      </p:sp>
    </p:spTree>
    <p:extLst>
      <p:ext uri="{BB962C8B-B14F-4D97-AF65-F5344CB8AC3E}">
        <p14:creationId xmlns:p14="http://schemas.microsoft.com/office/powerpoint/2010/main" val="208447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178200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24303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259717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aight Connector 6"/>
          <p:cNvSpPr/>
          <p:nvPr/>
        </p:nvSpPr>
        <p:spPr>
          <a:xfrm>
            <a:off x="457200" y="5760720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traight Connector 7"/>
          <p:cNvSpPr/>
          <p:nvPr/>
        </p:nvSpPr>
        <p:spPr>
          <a:xfrm>
            <a:off x="457200" y="472239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81" y="5953373"/>
            <a:ext cx="1370068" cy="578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 2"/>
          <p:cNvGrpSpPr/>
          <p:nvPr/>
        </p:nvGrpSpPr>
        <p:grpSpPr>
          <a:xfrm>
            <a:off x="5095044" y="240226"/>
            <a:ext cx="3598106" cy="199543"/>
            <a:chOff x="0" y="0"/>
            <a:chExt cx="3598105" cy="199542"/>
          </a:xfrm>
        </p:grpSpPr>
        <p:pic>
          <p:nvPicPr>
            <p:cNvPr id="17" name="Picture 8" descr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061"/>
              <a:ext cx="1690007" cy="189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1248" y="-1"/>
              <a:ext cx="1886858" cy="189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1230415"/>
            <a:ext cx="8218489" cy="11430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5" y="2696827"/>
            <a:ext cx="8221664" cy="17210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>
                <a:solidFill>
                  <a:srgbClr val="E95125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b="0">
                <a:solidFill>
                  <a:srgbClr val="BC5F2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6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305593" indent="-305593" defTabSz="410765">
              <a:spcBef>
                <a:spcPts val="2900"/>
              </a:spcBef>
              <a:buSzPct val="145000"/>
              <a:buFontTx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50093" indent="-305593" defTabSz="410765">
              <a:spcBef>
                <a:spcPts val="2900"/>
              </a:spcBef>
              <a:buSzPct val="145000"/>
              <a:buFontTx/>
              <a:buChar char="•"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4593" indent="-305593" defTabSz="410765">
              <a:spcBef>
                <a:spcPts val="2900"/>
              </a:spcBef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9093" indent="-305593" defTabSz="410765">
              <a:spcBef>
                <a:spcPts val="2900"/>
              </a:spcBef>
              <a:buSzPct val="145000"/>
              <a:buFontTx/>
              <a:buChar char="•"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3593" indent="-305593" defTabSz="410765">
              <a:spcBef>
                <a:spcPts val="2900"/>
              </a:spcBef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142480" y="8929"/>
            <a:ext cx="8859040" cy="905914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600" b="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115978"/>
            <a:ext cx="7804548" cy="5125874"/>
          </a:xfrm>
          <a:prstGeom prst="rect">
            <a:avLst/>
          </a:prstGeom>
        </p:spPr>
        <p:txBody>
          <a:bodyPr lIns="35718" tIns="35718" rIns="35718" bIns="35718"/>
          <a:lstStyle>
            <a:lvl1pPr marL="296333" indent="-296333" defTabSz="410765">
              <a:spcBef>
                <a:spcPts val="1400"/>
              </a:spcBef>
              <a:buSzPct val="75000"/>
              <a:buFontTx/>
              <a:defRPr sz="280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740833" indent="-296333" defTabSz="410765">
              <a:spcBef>
                <a:spcPts val="800"/>
              </a:spcBef>
              <a:buSzPct val="75000"/>
              <a:buFontTx/>
              <a:buChar char="•"/>
              <a:defRPr sz="240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85333" indent="-296333" defTabSz="410765">
              <a:spcBef>
                <a:spcPts val="800"/>
              </a:spcBef>
              <a:buSzPct val="75000"/>
              <a:buFontTx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29833" indent="-296333" defTabSz="410765">
              <a:spcBef>
                <a:spcPts val="800"/>
              </a:spcBef>
              <a:buSzPct val="75000"/>
              <a:buFontTx/>
              <a:buChar char="•"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74333" indent="-296333" defTabSz="410765">
              <a:spcBef>
                <a:spcPts val="800"/>
              </a:spcBef>
              <a:buSzPct val="75000"/>
              <a:buFontTx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0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b="0">
                <a:solidFill>
                  <a:schemeClr val="accent2">
                    <a:lumOff val="44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traight Connector 6"/>
          <p:cNvSpPr/>
          <p:nvPr/>
        </p:nvSpPr>
        <p:spPr>
          <a:xfrm>
            <a:off x="457200" y="6357635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Rectangle 4" descr="Rectangl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89" y="6364777"/>
            <a:ext cx="2333112" cy="49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ooter Placeholder 3"/>
          <p:cNvSpPr txBox="1"/>
          <p:nvPr/>
        </p:nvSpPr>
        <p:spPr>
          <a:xfrm>
            <a:off x="1260559" y="6511527"/>
            <a:ext cx="4401609" cy="19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José Maneira | Calibration of liquid and dual-phase Argon TPCs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e"/>
          <p:cNvSpPr/>
          <p:nvPr/>
        </p:nvSpPr>
        <p:spPr>
          <a:xfrm>
            <a:off x="-98511" y="5616956"/>
            <a:ext cx="9341022" cy="1"/>
          </a:xfrm>
          <a:prstGeom prst="line">
            <a:avLst/>
          </a:prstGeom>
          <a:ln w="12700">
            <a:solidFill>
              <a:srgbClr val="E9523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65">
              <a:defRPr sz="1400">
                <a:solidFill>
                  <a:schemeClr val="accent2">
                    <a:lumOff val="44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803" y="5704796"/>
            <a:ext cx="235795" cy="2313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410765">
              <a:defRPr b="0">
                <a:solidFill>
                  <a:srgbClr val="E952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69" y="5690502"/>
            <a:ext cx="555605" cy="233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3" y="5633818"/>
            <a:ext cx="715606" cy="34317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May 18th, 2021"/>
          <p:cNvSpPr txBox="1"/>
          <p:nvPr/>
        </p:nvSpPr>
        <p:spPr>
          <a:xfrm>
            <a:off x="584016" y="5605577"/>
            <a:ext cx="100012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May 18</a:t>
            </a:r>
            <a:r>
              <a:rPr baseline="31999"/>
              <a:t>th</a:t>
            </a:r>
            <a:r>
              <a:t>, 2021</a:t>
            </a:r>
          </a:p>
        </p:txBody>
      </p:sp>
      <p:sp>
        <p:nvSpPr>
          <p:cNvPr id="147" name="Mattia Fanì | Status and advances of the DUNE Ionization Laser System"/>
          <p:cNvSpPr txBox="1"/>
          <p:nvPr/>
        </p:nvSpPr>
        <p:spPr>
          <a:xfrm>
            <a:off x="2712003" y="5605577"/>
            <a:ext cx="371999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Mattia Fanì | Status and advances of the DUNE Ionization Laser System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35176" y="1181334"/>
            <a:ext cx="8887162" cy="496568"/>
          </a:xfrm>
          <a:prstGeom prst="rect">
            <a:avLst/>
          </a:prstGeom>
        </p:spPr>
        <p:txBody>
          <a:bodyPr lIns="26789" tIns="26789" rIns="26789" bIns="26789" anchor="ctr"/>
          <a:lstStyle>
            <a:lvl1pPr defTabSz="410765">
              <a:defRPr sz="4200">
                <a:solidFill>
                  <a:srgbClr val="E952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xfrm>
            <a:off x="135176" y="2008419"/>
            <a:ext cx="8887162" cy="3534992"/>
          </a:xfrm>
          <a:prstGeom prst="rect">
            <a:avLst/>
          </a:prstGeom>
        </p:spPr>
        <p:txBody>
          <a:bodyPr lIns="26789" tIns="26789" rIns="26789" bIns="26789"/>
          <a:lstStyle>
            <a:lvl1pPr marL="296333" indent="-296333" defTabSz="410765">
              <a:spcBef>
                <a:spcPts val="1900"/>
              </a:spcBef>
              <a:buFontTx/>
              <a:buChar char="๏"/>
              <a:defRPr sz="2400"/>
            </a:lvl1pPr>
            <a:lvl2pPr marL="768069" indent="-323569" defTabSz="410765">
              <a:spcBef>
                <a:spcPts val="1900"/>
              </a:spcBef>
              <a:buClr>
                <a:srgbClr val="3C5A77"/>
              </a:buClr>
              <a:buSzPct val="145000"/>
              <a:buFontTx/>
              <a:buChar char="•"/>
              <a:defRPr sz="2200"/>
            </a:lvl2pPr>
            <a:lvl3pPr marL="1232792" indent="-343792" defTabSz="410765">
              <a:spcBef>
                <a:spcPts val="1900"/>
              </a:spcBef>
              <a:buSzPct val="100000"/>
              <a:buFontTx/>
              <a:buChar char="‣"/>
              <a:defRPr sz="2200"/>
            </a:lvl3pPr>
            <a:lvl4pPr marL="1666875" indent="-333375" defTabSz="410765">
              <a:spcBef>
                <a:spcPts val="1900"/>
              </a:spcBef>
              <a:buSzPct val="100000"/>
              <a:buFontTx/>
            </a:lvl4pPr>
            <a:lvl5pPr marL="2099468" indent="-321468" defTabSz="410765">
              <a:spcBef>
                <a:spcPts val="1900"/>
              </a:spcBef>
              <a:buSzPct val="100000"/>
              <a:buFontTx/>
              <a:buChar char="-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Line"/>
          <p:cNvSpPr/>
          <p:nvPr/>
        </p:nvSpPr>
        <p:spPr>
          <a:xfrm>
            <a:off x="-98511" y="5616956"/>
            <a:ext cx="9341022" cy="1"/>
          </a:xfrm>
          <a:prstGeom prst="line">
            <a:avLst/>
          </a:prstGeom>
          <a:ln w="12700">
            <a:solidFill>
              <a:srgbClr val="E9523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65">
              <a:defRPr sz="1400">
                <a:solidFill>
                  <a:schemeClr val="accent2">
                    <a:lumOff val="44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69" y="5690502"/>
            <a:ext cx="555605" cy="23366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ay 18th, 2021"/>
          <p:cNvSpPr txBox="1"/>
          <p:nvPr/>
        </p:nvSpPr>
        <p:spPr>
          <a:xfrm>
            <a:off x="584016" y="5605577"/>
            <a:ext cx="100012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May 18</a:t>
            </a:r>
            <a:r>
              <a:rPr baseline="31999"/>
              <a:t>th</a:t>
            </a:r>
            <a:r>
              <a:t>, 2021</a:t>
            </a:r>
          </a:p>
        </p:txBody>
      </p:sp>
      <p:sp>
        <p:nvSpPr>
          <p:cNvPr id="159" name="Mattia Fanì | Status and advances of the DUNE Ionization Laser System"/>
          <p:cNvSpPr txBox="1"/>
          <p:nvPr/>
        </p:nvSpPr>
        <p:spPr>
          <a:xfrm>
            <a:off x="2712003" y="5605577"/>
            <a:ext cx="371999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Mattia Fanì | Status and advances of the DUNE Ionization Laser System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3" y="5638581"/>
            <a:ext cx="715606" cy="34317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718" y="5714321"/>
            <a:ext cx="235794" cy="2313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410765">
              <a:defRPr b="0">
                <a:solidFill>
                  <a:srgbClr val="E952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521481"/>
            <a:ext cx="4003605" cy="737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683195" y="5521481"/>
            <a:ext cx="4003605" cy="7375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pPr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12"/>
          <p:cNvSpPr>
            <a:spLocks noGrp="1"/>
          </p:cNvSpPr>
          <p:nvPr>
            <p:ph type="pic" idx="21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62371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340611"/>
            <a:ext cx="3017521" cy="9153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3716337" y="1208365"/>
            <a:ext cx="4959768" cy="50475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2"/>
          <p:cNvSpPr>
            <a:spLocks noGrp="1"/>
          </p:cNvSpPr>
          <p:nvPr>
            <p:ph type="pic" idx="21"/>
          </p:nvPr>
        </p:nvSpPr>
        <p:spPr>
          <a:xfrm>
            <a:off x="454025" y="1227137"/>
            <a:ext cx="8229600" cy="44876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839747"/>
            <a:ext cx="8229597" cy="4397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457204" y="458988"/>
            <a:ext cx="8229601" cy="7019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/>
          <p:nvPr/>
        </p:nvSpPr>
        <p:spPr>
          <a:xfrm>
            <a:off x="457200" y="6357635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1175" y="6489520"/>
            <a:ext cx="561974" cy="2370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4026" y="462517"/>
            <a:ext cx="8229601" cy="64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4026" y="6530445"/>
            <a:ext cx="182216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1200" b="1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3"/>
          <p:cNvSpPr txBox="1"/>
          <p:nvPr/>
        </p:nvSpPr>
        <p:spPr>
          <a:xfrm>
            <a:off x="1318984" y="6520986"/>
            <a:ext cx="4260396" cy="17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Calibration and Cryogenic Instrumentation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56031" marR="0" indent="-265175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1pPr>
      <a:lvl2pPr marL="568007" marR="0" indent="-29336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90000"/>
        <a:buFont typeface="Arial"/>
        <a:buChar char="-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2pPr>
      <a:lvl3pPr marL="959202" marR="0" indent="-333727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8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3pPr>
      <a:lvl4pPr marL="1265237" marR="0" indent="-366712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90000"/>
        <a:buFont typeface="Arial"/>
        <a:buChar char="-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4pPr>
      <a:lvl5pPr marL="1584325" marR="0" indent="-4191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8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5pPr>
      <a:lvl6pPr marL="2537460" marR="0" indent="-25146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6pPr>
      <a:lvl7pPr marL="2994660" marR="0" indent="-25146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7pPr>
      <a:lvl8pPr marL="3451859" marR="0" indent="-25145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8pPr>
      <a:lvl9pPr marL="3909059" marR="0" indent="-25145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dsp-elog.app.cern.ch/elisa/display/24257?logbook=ProtoDUNE-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dsp-elog.app.cern.ch/elisa/display/24339" TargetMode="External"/><Relationship Id="rId4" Type="http://schemas.openxmlformats.org/officeDocument/2006/relationships/hyperlink" Target="https://pdsp-elog.app.cern.ch/elisa/display/24270?logbook=ProtoDUNE-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CENF/MonitoringRu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ab/pdf/10.1103/PhysRevAccelBeams.22.061003" TargetMode="External"/><Relationship Id="rId5" Type="http://schemas.openxmlformats.org/officeDocument/2006/relationships/hyperlink" Target="http://np04-srv-017:31023/d/v4_4_3-overview/daq-overview?orgId=1&amp;refresh=10s&amp;var-influxdb=ffedc550-6555-4a16-a113-aabf2b980c30&amp;var-postgresql=c7e9e333-25c9-49e7-b209-b9492f70d419&amp;var-partition=np04hd&amp;var-hsi_series=&amp;var-hsi_field=&amp;var-run_time=630&amp;var-trigger_type=All" TargetMode="External"/><Relationship Id="rId4" Type="http://schemas.openxmlformats.org/officeDocument/2006/relationships/hyperlink" Target="http://np04-srv-015.cern.ch:8005/event_display/apa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UNE/data-mgmt-ops/wiki/Using-Rucio-to-find-Protodune-files-at-CER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sername@lxplus7.cern.c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ctrTitle"/>
          </p:nvPr>
        </p:nvSpPr>
        <p:spPr>
          <a:xfrm>
            <a:off x="454025" y="1010282"/>
            <a:ext cx="8218490" cy="191569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CERN general updates</a:t>
            </a:r>
          </a:p>
        </p:txBody>
      </p:sp>
      <p:sp>
        <p:nvSpPr>
          <p:cNvPr id="189" name="Tex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454025" y="2925978"/>
            <a:ext cx="8221664" cy="265588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dirty="0"/>
          </a:p>
          <a:p>
            <a:r>
              <a:rPr lang="pt-BR" dirty="0"/>
              <a:t>Wallison Campanelli</a:t>
            </a:r>
          </a:p>
          <a:p>
            <a:endParaRPr lang="pt-BR" dirty="0"/>
          </a:p>
          <a:p>
            <a:r>
              <a:rPr lang="pt-BR" dirty="0" err="1"/>
              <a:t>Advisors</a:t>
            </a:r>
            <a:r>
              <a:rPr lang="pt-BR" dirty="0"/>
              <a:t>: Dr. José Maneira (LIP), Prof. Dr. Fernando Barão (IST/LIP)</a:t>
            </a:r>
          </a:p>
          <a:p>
            <a:r>
              <a:rPr lang="pt-BR" dirty="0"/>
              <a:t>FCUL – Faculdade de Ciências da Universidade de Lisboa.</a:t>
            </a:r>
          </a:p>
          <a:p>
            <a:r>
              <a:rPr lang="pt-BR" sz="2400" spc="-5" dirty="0">
                <a:latin typeface="Microsoft Sans Serif"/>
                <a:cs typeface="Microsoft Sans Serif"/>
              </a:rPr>
              <a:t>LIP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-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Laboratório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de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Instrumentação</a:t>
            </a:r>
            <a:r>
              <a:rPr lang="pt-BR" sz="2400" spc="2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Física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Experimental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de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Partículas</a:t>
            </a:r>
          </a:p>
          <a:p>
            <a:endParaRPr dirty="0"/>
          </a:p>
          <a:p>
            <a:r>
              <a:rPr lang="en-US" dirty="0"/>
              <a:t>June 05</a:t>
            </a:r>
            <a:r>
              <a:rPr dirty="0"/>
              <a:t>, 202</a:t>
            </a:r>
            <a:r>
              <a:rPr lang="pt-BR" dirty="0"/>
              <a:t>4</a:t>
            </a: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BCCAE1-74D4-D6D7-C542-63BB198421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311976" lvl="1" indent="0">
              <a:buNone/>
            </a:pPr>
            <a:r>
              <a:rPr lang="en-US" dirty="0"/>
              <a:t>3 shifts: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8:00 – 16:00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16:00 – 00:00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00:00 – 08:00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My first shift with the beam was Saturday: 22/06/2024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39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3F3C-D477-93BE-1900-D40BA5AE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D10D7-37AD-4368-9D2A-201142040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en-US" dirty="0"/>
              <a:t>In shifts we need to set-up the beam and the run (Saturday it was necessary to change each 30 minutes);</a:t>
            </a:r>
          </a:p>
          <a:p>
            <a:r>
              <a:rPr lang="en-US" dirty="0"/>
              <a:t>The beam energy range was (-7 to +7 GeV) and the collimator position (10,20,30 mm).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7F62E-8267-C998-18C1-0CD949C48A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E9269B-BD60-3384-4B72-5017D2687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54034"/>
              </p:ext>
            </p:extLst>
          </p:nvPr>
        </p:nvGraphicFramePr>
        <p:xfrm>
          <a:off x="454026" y="2942530"/>
          <a:ext cx="8080378" cy="2509279"/>
        </p:xfrm>
        <a:graphic>
          <a:graphicData uri="http://schemas.openxmlformats.org/drawingml/2006/table">
            <a:tbl>
              <a:tblPr/>
              <a:tblGrid>
                <a:gridCol w="1167890">
                  <a:extLst>
                    <a:ext uri="{9D8B030D-6E8A-4147-A177-3AD203B41FA5}">
                      <a16:colId xmlns:a16="http://schemas.microsoft.com/office/drawing/2014/main" val="3139827838"/>
                    </a:ext>
                  </a:extLst>
                </a:gridCol>
                <a:gridCol w="663978">
                  <a:extLst>
                    <a:ext uri="{9D8B030D-6E8A-4147-A177-3AD203B41FA5}">
                      <a16:colId xmlns:a16="http://schemas.microsoft.com/office/drawing/2014/main" val="123634075"/>
                    </a:ext>
                  </a:extLst>
                </a:gridCol>
                <a:gridCol w="818116">
                  <a:extLst>
                    <a:ext uri="{9D8B030D-6E8A-4147-A177-3AD203B41FA5}">
                      <a16:colId xmlns:a16="http://schemas.microsoft.com/office/drawing/2014/main" val="1819632810"/>
                    </a:ext>
                  </a:extLst>
                </a:gridCol>
                <a:gridCol w="758832">
                  <a:extLst>
                    <a:ext uri="{9D8B030D-6E8A-4147-A177-3AD203B41FA5}">
                      <a16:colId xmlns:a16="http://schemas.microsoft.com/office/drawing/2014/main" val="2959433608"/>
                    </a:ext>
                  </a:extLst>
                </a:gridCol>
                <a:gridCol w="907042">
                  <a:extLst>
                    <a:ext uri="{9D8B030D-6E8A-4147-A177-3AD203B41FA5}">
                      <a16:colId xmlns:a16="http://schemas.microsoft.com/office/drawing/2014/main" val="2221851762"/>
                    </a:ext>
                  </a:extLst>
                </a:gridCol>
                <a:gridCol w="1357598">
                  <a:extLst>
                    <a:ext uri="{9D8B030D-6E8A-4147-A177-3AD203B41FA5}">
                      <a16:colId xmlns:a16="http://schemas.microsoft.com/office/drawing/2014/main" val="307825803"/>
                    </a:ext>
                  </a:extLst>
                </a:gridCol>
                <a:gridCol w="1221246">
                  <a:extLst>
                    <a:ext uri="{9D8B030D-6E8A-4147-A177-3AD203B41FA5}">
                      <a16:colId xmlns:a16="http://schemas.microsoft.com/office/drawing/2014/main" val="1705041308"/>
                    </a:ext>
                  </a:extLst>
                </a:gridCol>
                <a:gridCol w="592838">
                  <a:extLst>
                    <a:ext uri="{9D8B030D-6E8A-4147-A177-3AD203B41FA5}">
                      <a16:colId xmlns:a16="http://schemas.microsoft.com/office/drawing/2014/main" val="3761505285"/>
                    </a:ext>
                  </a:extLst>
                </a:gridCol>
                <a:gridCol w="592838">
                  <a:extLst>
                    <a:ext uri="{9D8B030D-6E8A-4147-A177-3AD203B41FA5}">
                      <a16:colId xmlns:a16="http://schemas.microsoft.com/office/drawing/2014/main" val="2688371317"/>
                    </a:ext>
                  </a:extLst>
                </a:gridCol>
              </a:tblGrid>
              <a:tr h="258864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dirty="0">
                          <a:effectLst/>
                        </a:rPr>
                        <a:t>Shifters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Beam Energy (GeV)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Collimator position (mm)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Run number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Time Start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TriggerStatus: General Trigger Count (at begin of run)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Run OK after at least 30 minutes?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</a:rPr>
                        <a:t>Elog info complete?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dirty="0">
                          <a:effectLst/>
                        </a:rPr>
                        <a:t>Link to start run in </a:t>
                      </a:r>
                      <a:r>
                        <a:rPr lang="en-US" sz="800" b="1" dirty="0" err="1">
                          <a:effectLst/>
                        </a:rPr>
                        <a:t>elog</a:t>
                      </a:r>
                      <a:endParaRPr lang="en-US" sz="800" b="1" dirty="0">
                        <a:effectLst/>
                      </a:endParaRP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0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164100"/>
                  </a:ext>
                </a:extLst>
              </a:tr>
              <a:tr h="72991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Steve Timm and Rohit Raut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1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20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27338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21.06.24 13:08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1.20E+02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Yes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Yes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0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u="sng" dirty="0">
                          <a:solidFill>
                            <a:srgbClr val="1155CC"/>
                          </a:solidFill>
                          <a:effectLst/>
                          <a:hlinkClick r:id="rId3"/>
                        </a:rPr>
                        <a:t>https://pdsp-elog.app.cern.ch/elisa/display/24257?logbook=ProtoDUNE-SP</a:t>
                      </a:r>
                      <a:endParaRPr lang="en-US" sz="8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0" marR="0" marT="12080" marB="12080" anchor="b">
                    <a:lnL w="9525" cap="flat" cmpd="sng" algn="ctr">
                      <a:solidFill>
                        <a:srgbClr val="100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0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0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3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274743"/>
                  </a:ext>
                </a:extLst>
              </a:tr>
              <a:tr h="72991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Steve Timm and Rohit Raut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1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10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effectLst/>
                        </a:rPr>
                        <a:t>27343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21.06.24 15:40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>
                          <a:effectLst/>
                        </a:rPr>
                        <a:t>6.90E+01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</a:rPr>
                        <a:t>Yes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>
                          <a:effectLst/>
                        </a:rPr>
                        <a:t>Yes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3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u="sng" dirty="0">
                          <a:solidFill>
                            <a:srgbClr val="1155CC"/>
                          </a:solidFill>
                          <a:effectLst/>
                          <a:hlinkClick r:id="rId4"/>
                        </a:rPr>
                        <a:t>https://pdsp-elog.app.cern.ch/elisa/display/24270?logbook=ProtoDUNE-SP</a:t>
                      </a:r>
                      <a:endParaRPr lang="en-US" sz="8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0" marR="0" marT="12080" marB="12080" anchor="b">
                    <a:lnL w="9525" cap="flat" cmpd="sng" algn="ctr">
                      <a:solidFill>
                        <a:srgbClr val="A03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3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3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568856"/>
                  </a:ext>
                </a:extLst>
              </a:tr>
              <a:tr h="729919">
                <a:tc>
                  <a:txBody>
                    <a:bodyPr/>
                    <a:lstStyle/>
                    <a:p>
                      <a:pPr marL="0" marR="0" indent="0" algn="l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Aleksandar R and Wallison 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-5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27373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22.06.24 08:31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3.97E+02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Yes (with x16 </a:t>
                      </a:r>
                      <a:r>
                        <a:rPr lang="en-US" sz="800" b="1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prescale</a:t>
                      </a: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yes</a:t>
                      </a:r>
                    </a:p>
                  </a:txBody>
                  <a:tcPr marL="18121" marR="18121" marT="12080" marB="1208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i="0" u="sng" strike="noStrike" cap="none" spc="0" baseline="0" dirty="0">
                          <a:solidFill>
                            <a:srgbClr val="1155CC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https://pdsp-elog.app.cern.ch/elisa/display/24339</a:t>
                      </a:r>
                      <a:endParaRPr lang="en-US" sz="800" b="1" i="0" u="sng" strike="noStrike" cap="none" spc="0" baseline="0" dirty="0">
                        <a:solidFill>
                          <a:srgbClr val="1155CC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0" marR="0" marT="12080" marB="12080" anchor="b">
                    <a:lnL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6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1527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F7645-EAD2-18D6-CB2C-EAC2E4D8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20" y="41583"/>
            <a:ext cx="6128205" cy="3207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87D93-86D8-D3EE-3191-4F1363EC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4" y="3236310"/>
            <a:ext cx="9144000" cy="3078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63962-B729-1A02-A31A-EFD50A095EDE}"/>
              </a:ext>
            </a:extLst>
          </p:cNvPr>
          <p:cNvSpPr/>
          <p:nvPr/>
        </p:nvSpPr>
        <p:spPr>
          <a:xfrm>
            <a:off x="636242" y="5419725"/>
            <a:ext cx="2888008" cy="171354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BC5F2B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4855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C0776-4D19-EB2F-E615-762949183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1378857"/>
            <a:ext cx="8821386" cy="38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54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  <a:p>
            <a:pPr marL="31197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7B37636-452C-CC3D-E75B-2894168C8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pink screen shot of a television&#10;&#10;Description automatically generated">
            <a:extLst>
              <a:ext uri="{FF2B5EF4-FFF2-40B4-BE49-F238E27FC236}">
                <a16:creationId xmlns:a16="http://schemas.microsoft.com/office/drawing/2014/main" id="{CBF3EB9A-CF20-6187-6D12-5E5BF9C9A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05" y="3518784"/>
            <a:ext cx="4456921" cy="2782628"/>
          </a:xfrm>
          <a:prstGeom prst="rect">
            <a:avLst/>
          </a:prstGeom>
        </p:spPr>
      </p:pic>
      <p:pic>
        <p:nvPicPr>
          <p:cNvPr id="10" name="Picture 9" descr="A pink and yellow background&#10;&#10;Description automatically generated">
            <a:extLst>
              <a:ext uri="{FF2B5EF4-FFF2-40B4-BE49-F238E27FC236}">
                <a16:creationId xmlns:a16="http://schemas.microsoft.com/office/drawing/2014/main" id="{980A7889-EFAD-A332-3EC7-91801655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24" y="771869"/>
            <a:ext cx="3950204" cy="2432185"/>
          </a:xfrm>
          <a:prstGeom prst="rect">
            <a:avLst/>
          </a:prstGeom>
        </p:spPr>
      </p:pic>
      <p:pic>
        <p:nvPicPr>
          <p:cNvPr id="12" name="Picture 11" descr="A pink screen shot of a television&#10;&#10;Description automatically generated">
            <a:extLst>
              <a:ext uri="{FF2B5EF4-FFF2-40B4-BE49-F238E27FC236}">
                <a16:creationId xmlns:a16="http://schemas.microsoft.com/office/drawing/2014/main" id="{323B8B38-05D5-CC92-ECD3-022B8A33C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4" y="688687"/>
            <a:ext cx="4456922" cy="26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39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746" y="3105448"/>
            <a:ext cx="9144000" cy="647104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6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4" y="149754"/>
            <a:ext cx="9144000" cy="647104"/>
          </a:xfrm>
        </p:spPr>
        <p:txBody>
          <a:bodyPr>
            <a:norm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46E1-D734-62A0-6B47-C4C16EA4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en-US" dirty="0"/>
              <a:t>Shifts tutorial: </a:t>
            </a:r>
            <a:r>
              <a:rPr lang="en-US" dirty="0">
                <a:hlinkClick r:id="rId3"/>
              </a:rPr>
              <a:t>https://twiki.cern.ch/twiki/bin/view/CENF/MonitoringRuns</a:t>
            </a:r>
            <a:endParaRPr lang="en-US" dirty="0"/>
          </a:p>
          <a:p>
            <a:r>
              <a:rPr lang="en-US" dirty="0"/>
              <a:t>Events display: </a:t>
            </a:r>
            <a:r>
              <a:rPr lang="en-US" dirty="0">
                <a:hlinkClick r:id="rId4"/>
              </a:rPr>
              <a:t>http://np04-srv-015.cern.ch:8005/event_display/apa1</a:t>
            </a:r>
            <a:endParaRPr lang="en-US" dirty="0"/>
          </a:p>
          <a:p>
            <a:r>
              <a:rPr lang="en-US" dirty="0"/>
              <a:t>DAQ Overview dashboard: </a:t>
            </a:r>
            <a:r>
              <a:rPr lang="en-US" dirty="0">
                <a:hlinkClick r:id="rId5"/>
              </a:rPr>
              <a:t>http://np04-srv-017:31023/d/v4_4_3-overview/daq-overview?orgId=1&amp;refresh=10s&amp;var-influxdb=ffedc550-6555-4a16-a113-aabf2b980c30&amp;var-postgresql=c7e9e333-25c9-49e7-b209-b9492f70d419&amp;var-partition=np04hd&amp;var-hsi_series=&amp;var-hsi_field=&amp;var-run_time=630&amp;var-trigger_type=All</a:t>
            </a:r>
            <a:endParaRPr lang="en-US" dirty="0"/>
          </a:p>
          <a:p>
            <a:r>
              <a:rPr lang="en-US" dirty="0"/>
              <a:t>Beam article: </a:t>
            </a:r>
            <a:r>
              <a:rPr lang="en-US" dirty="0">
                <a:hlinkClick r:id="rId6"/>
              </a:rPr>
              <a:t>https://journals.aps.org/prab/pdf/10.1103/PhysRevAccelBeams.22.061003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10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4" y="149754"/>
            <a:ext cx="9144000" cy="647104"/>
          </a:xfrm>
        </p:spPr>
        <p:txBody>
          <a:bodyPr>
            <a:norm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46E1-D734-62A0-6B47-C4C16EA4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/>
                </a:solidFill>
              </a:rPr>
              <a:t>Rucio</a:t>
            </a:r>
            <a:r>
              <a:rPr lang="en-US" dirty="0">
                <a:solidFill>
                  <a:schemeClr val="accent6"/>
                </a:solidFill>
              </a:rPr>
              <a:t> tutorial: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https://github.com/DUNE/data-mgmt-ops/wiki/Using-Rucio-to-find-Protodune-files-at-CERN</a:t>
            </a:r>
            <a:endParaRPr lang="en-US" dirty="0">
              <a:solidFill>
                <a:schemeClr val="accent6"/>
              </a:solidFill>
            </a:endParaRP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57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95E8-9297-C9F3-6CF1-55515FC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AB3A-2291-B186-E449-6ECADE578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Laser system;</a:t>
            </a:r>
          </a:p>
          <a:p>
            <a:r>
              <a:rPr lang="en-US" dirty="0">
                <a:solidFill>
                  <a:schemeClr val="accent5"/>
                </a:solidFill>
              </a:rPr>
              <a:t>Check data;</a:t>
            </a:r>
          </a:p>
          <a:p>
            <a:r>
              <a:rPr lang="en-US" dirty="0">
                <a:solidFill>
                  <a:schemeClr val="accent5"/>
                </a:solidFill>
              </a:rPr>
              <a:t>Shifts.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B947-EC9D-626A-B5D4-37F4571BDC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5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4F97-24F2-3B1D-2374-6C1F0481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2" y="2781896"/>
            <a:ext cx="8132618" cy="647104"/>
          </a:xfrm>
        </p:spPr>
        <p:txBody>
          <a:bodyPr>
            <a:normAutofit/>
          </a:bodyPr>
          <a:lstStyle/>
          <a:p>
            <a:r>
              <a:rPr lang="en-US" dirty="0"/>
              <a:t>Laser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A9C3-31A8-6B34-24AD-D62791A96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497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3757753" cy="5070304"/>
          </a:xfrm>
        </p:spPr>
        <p:txBody>
          <a:bodyPr/>
          <a:lstStyle/>
          <a:p>
            <a:pPr marL="342900" indent="-342900"/>
            <a:r>
              <a:rPr lang="en-US" dirty="0"/>
              <a:t>There was supervision at ProtoDUNE.</a:t>
            </a:r>
          </a:p>
          <a:p>
            <a:pPr marL="769176" lvl="1" indent="-457200">
              <a:buFont typeface="+mj-lt"/>
              <a:buAutoNum type="arabicPeriod"/>
            </a:pPr>
            <a:r>
              <a:rPr lang="en-US" dirty="0"/>
              <a:t>It’s necessary to put metallic clamp in the shields of motor cable (done </a:t>
            </a:r>
            <a:r>
              <a:rPr lang="pt-BR" dirty="0"/>
              <a:t>✅</a:t>
            </a:r>
            <a:r>
              <a:rPr lang="en-US" dirty="0"/>
              <a:t>);</a:t>
            </a:r>
          </a:p>
          <a:p>
            <a:pPr marL="769176" lvl="1" indent="-457200">
              <a:buFont typeface="+mj-lt"/>
              <a:buAutoNum type="arabicPeriod"/>
            </a:pPr>
            <a:r>
              <a:rPr lang="en-US" dirty="0"/>
              <a:t>It’s necessary to put a cover under the connection in the motor driver. </a:t>
            </a:r>
          </a:p>
          <a:p>
            <a:pPr marL="769176" lvl="1" indent="-457200">
              <a:buFont typeface="+mj-lt"/>
              <a:buAutoNum type="arabicPeriod"/>
            </a:pPr>
            <a:r>
              <a:rPr lang="en-US" dirty="0"/>
              <a:t>The cable is under stress.</a:t>
            </a:r>
          </a:p>
          <a:p>
            <a:pPr marL="31197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close-up of a wire&#10;&#10;Description automatically generated">
            <a:extLst>
              <a:ext uri="{FF2B5EF4-FFF2-40B4-BE49-F238E27FC236}">
                <a16:creationId xmlns:a16="http://schemas.microsoft.com/office/drawing/2014/main" id="{937BDDEB-8C71-A29B-C7AD-BD1D00A41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515574"/>
            <a:ext cx="2219901" cy="2948306"/>
          </a:xfrm>
          <a:prstGeom prst="rect">
            <a:avLst/>
          </a:prstGeom>
        </p:spPr>
      </p:pic>
      <p:pic>
        <p:nvPicPr>
          <p:cNvPr id="8" name="Picture 7" descr="A close-up of a machine&#10;&#10;Description automatically generated">
            <a:extLst>
              <a:ext uri="{FF2B5EF4-FFF2-40B4-BE49-F238E27FC236}">
                <a16:creationId xmlns:a16="http://schemas.microsoft.com/office/drawing/2014/main" id="{3A380516-685E-5D60-673B-7AB9A3DA0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4" y="515573"/>
            <a:ext cx="2219902" cy="29483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85F3D5D-E6CF-88EF-2D6A-C40ACD24E032}"/>
              </a:ext>
            </a:extLst>
          </p:cNvPr>
          <p:cNvSpPr/>
          <p:nvPr/>
        </p:nvSpPr>
        <p:spPr>
          <a:xfrm>
            <a:off x="4211782" y="515573"/>
            <a:ext cx="347431" cy="346231"/>
          </a:xfrm>
          <a:prstGeom prst="ellipse">
            <a:avLst/>
          </a:prstGeom>
          <a:solidFill>
            <a:schemeClr val="accent2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BC5F2B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CA4396-FD64-3FE9-0FAA-0F5E6A3D9EF7}"/>
              </a:ext>
            </a:extLst>
          </p:cNvPr>
          <p:cNvSpPr/>
          <p:nvPr/>
        </p:nvSpPr>
        <p:spPr>
          <a:xfrm>
            <a:off x="6846771" y="515572"/>
            <a:ext cx="347431" cy="346231"/>
          </a:xfrm>
          <a:prstGeom prst="ellipse">
            <a:avLst/>
          </a:prstGeom>
          <a:solidFill>
            <a:schemeClr val="accent2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2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BC5F2B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46C6-459B-3992-8E7D-CE1BF2017895}"/>
              </a:ext>
            </a:extLst>
          </p:cNvPr>
          <p:cNvSpPr/>
          <p:nvPr/>
        </p:nvSpPr>
        <p:spPr>
          <a:xfrm>
            <a:off x="7498480" y="1513911"/>
            <a:ext cx="942109" cy="188421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BC5F2B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 descr="A close-up of a device&#10;&#10;Description automatically generated">
            <a:extLst>
              <a:ext uri="{FF2B5EF4-FFF2-40B4-BE49-F238E27FC236}">
                <a16:creationId xmlns:a16="http://schemas.microsoft.com/office/drawing/2014/main" id="{65E40F77-F7B3-ACAC-8DAA-92E8F6EC9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38" y="3506892"/>
            <a:ext cx="2086536" cy="277118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A61430B-DF4A-DC84-E2A7-AED88C2FC4FB}"/>
              </a:ext>
            </a:extLst>
          </p:cNvPr>
          <p:cNvSpPr/>
          <p:nvPr/>
        </p:nvSpPr>
        <p:spPr>
          <a:xfrm>
            <a:off x="5602006" y="3506892"/>
            <a:ext cx="347431" cy="346231"/>
          </a:xfrm>
          <a:prstGeom prst="ellipse">
            <a:avLst/>
          </a:prstGeom>
          <a:solidFill>
            <a:schemeClr val="accent2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BC5F2B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00207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/>
          <a:lstStyle/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Filippo asked to remove a plenty of boxes from the top of ProtoDUNE;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I had a meeting with Wesley to learn how to see the laser tracks.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81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4F97-24F2-3B1D-2374-6C1F0481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2" y="2781896"/>
            <a:ext cx="8132618" cy="647104"/>
          </a:xfrm>
        </p:spPr>
        <p:txBody>
          <a:bodyPr>
            <a:normAutofit/>
          </a:bodyPr>
          <a:lstStyle/>
          <a:p>
            <a:r>
              <a:rPr lang="en-US" dirty="0"/>
              <a:t>Check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A9C3-31A8-6B34-24AD-D62791A96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7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How to see tracks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Login to </a:t>
            </a:r>
            <a:r>
              <a:rPr lang="en-US" dirty="0" err="1"/>
              <a:t>lxplus</a:t>
            </a:r>
            <a:r>
              <a:rPr lang="en-US" dirty="0"/>
              <a:t>: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ssh </a:t>
            </a:r>
            <a:r>
              <a:rPr lang="en-US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username@lxplus7.cern.ch</a:t>
            </a:r>
            <a:endParaRPr lang="en-US" u="sng" dirty="0">
              <a:solidFill>
                <a:srgbClr val="FF0000"/>
              </a:solidFill>
            </a:endParaRP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Login to server inside the </a:t>
            </a:r>
            <a:r>
              <a:rPr lang="en-US" dirty="0" err="1"/>
              <a:t>lxplus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ssh -K np04-srv-015.cern.ch </a:t>
            </a:r>
            <a:r>
              <a:rPr lang="en-US" dirty="0"/>
              <a:t>(can be changed depending on the run);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Run the command: </a:t>
            </a:r>
            <a:r>
              <a:rPr lang="en-US" dirty="0">
                <a:solidFill>
                  <a:srgbClr val="FF0000"/>
                </a:solidFill>
              </a:rPr>
              <a:t>source ~np04daq/bin/web_proxy.sh </a:t>
            </a:r>
            <a:r>
              <a:rPr lang="en-US" dirty="0"/>
              <a:t>(</a:t>
            </a:r>
            <a:r>
              <a:rPr lang="en-US" dirty="0" err="1"/>
              <a:t>everytime</a:t>
            </a:r>
            <a:r>
              <a:rPr lang="en-US" dirty="0"/>
              <a:t> you enter);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run this program to setup: </a:t>
            </a:r>
            <a:r>
              <a:rPr lang="en-US" dirty="0">
                <a:solidFill>
                  <a:srgbClr val="FF0000"/>
                </a:solidFill>
              </a:rPr>
              <a:t>/nfs/sw/dunedaq/create_dqm_area.sh fddaq-v4.4.2 </a:t>
            </a:r>
            <a:r>
              <a:rPr lang="en-US" dirty="0"/>
              <a:t>(one time in each server)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enter in the new folder:  </a:t>
            </a:r>
            <a:r>
              <a:rPr lang="en-US" dirty="0">
                <a:solidFill>
                  <a:srgbClr val="FF0000"/>
                </a:solidFill>
              </a:rPr>
              <a:t>source env.sh </a:t>
            </a:r>
            <a:r>
              <a:rPr lang="en-US" dirty="0"/>
              <a:t>(</a:t>
            </a:r>
            <a:r>
              <a:rPr lang="en-US" dirty="0" err="1"/>
              <a:t>everytime</a:t>
            </a:r>
            <a:r>
              <a:rPr lang="en-US" dirty="0"/>
              <a:t> you enter)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It’s necessary to run the program to find some track: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dqm_plotter.py --</a:t>
            </a:r>
            <a:r>
              <a:rPr lang="en-US" dirty="0" err="1">
                <a:solidFill>
                  <a:srgbClr val="FF0000"/>
                </a:solidFill>
              </a:rPr>
              <a:t>imgtype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png</a:t>
            </a:r>
            <a:r>
              <a:rPr lang="en-US" dirty="0">
                <a:solidFill>
                  <a:srgbClr val="FF0000"/>
                </a:solidFill>
              </a:rPr>
              <a:t> /</a:t>
            </a:r>
            <a:r>
              <a:rPr lang="en-US" dirty="0" err="1">
                <a:solidFill>
                  <a:srgbClr val="FF0000"/>
                </a:solidFill>
              </a:rPr>
              <a:t>nfs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rscratch</a:t>
            </a:r>
            <a:r>
              <a:rPr lang="en-US" dirty="0">
                <a:solidFill>
                  <a:srgbClr val="FF0000"/>
                </a:solidFill>
              </a:rPr>
              <a:t>/np04daq/DQM_DATA/NP04/np04hd_raw_run026960_4136_dataflow0_datawriter_0_20240613T131941.hdf5 ./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05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How to see tracks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6" y="893848"/>
            <a:ext cx="8229601" cy="5070304"/>
          </a:xfrm>
        </p:spPr>
        <p:txBody>
          <a:bodyPr>
            <a:normAutofit/>
          </a:bodyPr>
          <a:lstStyle/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if you need to do some modification in the file, you need to access: 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cd /dunedaq-fddaq-v4.4.2-dqm/</a:t>
            </a:r>
            <a:r>
              <a:rPr lang="en-US" dirty="0" err="1">
                <a:solidFill>
                  <a:srgbClr val="FF0000"/>
                </a:solidFill>
              </a:rPr>
              <a:t>sourcecode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dqmtools</a:t>
            </a:r>
            <a:r>
              <a:rPr lang="en-US" dirty="0">
                <a:solidFill>
                  <a:srgbClr val="FF0000"/>
                </a:solidFill>
              </a:rPr>
              <a:t>/scripts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modify:  </a:t>
            </a:r>
            <a:r>
              <a:rPr lang="en-US" dirty="0">
                <a:solidFill>
                  <a:srgbClr val="FF0000"/>
                </a:solidFill>
              </a:rPr>
              <a:t>dqm_plotter.py, </a:t>
            </a:r>
            <a:endParaRPr lang="en-US" dirty="0"/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/>
              <a:t>save and run this command: </a:t>
            </a:r>
            <a:r>
              <a:rPr lang="en-US" dirty="0" err="1">
                <a:solidFill>
                  <a:srgbClr val="FF0000"/>
                </a:solidFill>
              </a:rPr>
              <a:t>dbt</a:t>
            </a:r>
            <a:r>
              <a:rPr lang="en-US" dirty="0">
                <a:solidFill>
                  <a:srgbClr val="FF0000"/>
                </a:solidFill>
              </a:rPr>
              <a:t>-build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To find a specific file you need to know the run number, so It’s necessary to ask to the DAQ experts (The folders may change depending on the run)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You can try to use </a:t>
            </a:r>
            <a:r>
              <a:rPr lang="en-US" dirty="0" err="1">
                <a:solidFill>
                  <a:schemeClr val="accent6"/>
                </a:solidFill>
              </a:rPr>
              <a:t>rucio</a:t>
            </a:r>
            <a:r>
              <a:rPr lang="en-US" dirty="0">
                <a:solidFill>
                  <a:schemeClr val="accent6"/>
                </a:solidFill>
              </a:rPr>
              <a:t> also. </a:t>
            </a: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71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How to see tracks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8111CA-1A90-CD88-4328-448FE5AC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0" y="715288"/>
            <a:ext cx="7598920" cy="54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8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une Template_051215">
  <a:themeElements>
    <a:clrScheme name="Dune Template_051215">
      <a:dk1>
        <a:srgbClr val="FFFFFF"/>
      </a:dk1>
      <a:lt1>
        <a:srgbClr val="BC5F2B"/>
      </a:lt1>
      <a:dk2>
        <a:srgbClr val="A7A7A7"/>
      </a:dk2>
      <a:lt2>
        <a:srgbClr val="535353"/>
      </a:lt2>
      <a:accent1>
        <a:srgbClr val="4F81BD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Dune Template_0512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une Template_0512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une Template_051215">
  <a:themeElements>
    <a:clrScheme name="Dune Template_05121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Dune Template_0512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une Template_0512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5A1612-1D64-48F5-B2C1-2DDAE6E0809C}">
  <we:reference id="wa200004052" version="1.0.0.2" store="en-US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Large\nCalculus\n\\medskip\n\n$eqx$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12147</TotalTime>
  <Words>934</Words>
  <Application>Microsoft Office PowerPoint</Application>
  <PresentationFormat>On-screen Show (4:3)</PresentationFormat>
  <Paragraphs>147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Microsoft Sans Serif</vt:lpstr>
      <vt:lpstr>Rockwell</vt:lpstr>
      <vt:lpstr>Dune Template_051215</vt:lpstr>
      <vt:lpstr>CERN general updates</vt:lpstr>
      <vt:lpstr>Overview </vt:lpstr>
      <vt:lpstr>Laser System</vt:lpstr>
      <vt:lpstr>Updates</vt:lpstr>
      <vt:lpstr>Updates</vt:lpstr>
      <vt:lpstr>Check data</vt:lpstr>
      <vt:lpstr>How to see tracks</vt:lpstr>
      <vt:lpstr>How to see tracks</vt:lpstr>
      <vt:lpstr>How to see tracks</vt:lpstr>
      <vt:lpstr>Shifts</vt:lpstr>
      <vt:lpstr>Shifts</vt:lpstr>
      <vt:lpstr>Shifts</vt:lpstr>
      <vt:lpstr>Shifts</vt:lpstr>
      <vt:lpstr>Shifts</vt:lpstr>
      <vt:lpstr>Thank you! </vt:lpstr>
      <vt:lpstr>Links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Laser Simulation</dc:title>
  <dc:creator>Wallison Campanelli</dc:creator>
  <cp:lastModifiedBy>fc60714</cp:lastModifiedBy>
  <cp:revision>120</cp:revision>
  <dcterms:modified xsi:type="dcterms:W3CDTF">2024-06-25T10:59:54Z</dcterms:modified>
</cp:coreProperties>
</file>