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7/1/2024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7/1/2024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7/1/2024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7/1/2024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7/1/2024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7/1/2024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7/1/2024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7/1/2024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7/1/2024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7/1/2024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7/1/2024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7/1/2024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Colin T. Barrett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July 1,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745405"/>
            <a:ext cx="4127643" cy="54291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In general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Tuning up the machines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Responding to alarms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Friday</a:t>
            </a:r>
            <a:r>
              <a:rPr lang="en-US" sz="18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Supported studies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Sent beam to 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Saturday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MIRF01 pulling NuMI permit, station currently off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 err="1"/>
              <a:t>SpinQuest</a:t>
            </a:r>
            <a:r>
              <a:rPr lang="en-US" sz="1000" dirty="0"/>
              <a:t> Magnet quench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Various service building temperature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Sunday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Linac laser </a:t>
            </a:r>
            <a:r>
              <a:rPr lang="en-US" sz="1000" dirty="0" err="1"/>
              <a:t>notcher</a:t>
            </a:r>
            <a:r>
              <a:rPr lang="en-US" sz="1000" dirty="0"/>
              <a:t> PC issues, experts resolved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LRF3 ZOV cell issues, PESD and Linac experts resolved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Today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Ops continue to tune machines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300" dirty="0"/>
              <a:t>Currently</a:t>
            </a:r>
            <a:r>
              <a:rPr lang="en-US" sz="15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Beam to NuMI, BNB, </a:t>
            </a:r>
            <a:r>
              <a:rPr lang="en-US" sz="1000" dirty="0" err="1"/>
              <a:t>SpinQuest</a:t>
            </a:r>
            <a:r>
              <a:rPr lang="en-US" sz="1000" dirty="0"/>
              <a:t> and MTest.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7/1/2024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8" name="Picture 7" descr="A graph of a number of numbers and a line&#10;&#10;Description automatically generated with medium confidence">
            <a:extLst>
              <a:ext uri="{FF2B5EF4-FFF2-40B4-BE49-F238E27FC236}">
                <a16:creationId xmlns:a16="http://schemas.microsoft.com/office/drawing/2014/main" id="{6C30C06F-8D02-63C7-03D5-6D266D9A6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74884" y="1088884"/>
            <a:ext cx="6906654" cy="463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3216</TotalTime>
  <Words>92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337</cp:revision>
  <cp:lastPrinted>2019-03-11T13:45:25Z</cp:lastPrinted>
  <dcterms:created xsi:type="dcterms:W3CDTF">2015-11-15T15:32:11Z</dcterms:created>
  <dcterms:modified xsi:type="dcterms:W3CDTF">2024-07-01T13:28:20Z</dcterms:modified>
</cp:coreProperties>
</file>