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7/3/2024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July 3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4997931" cy="5503838"/>
          </a:xfrm>
        </p:spPr>
        <p:txBody>
          <a:bodyPr/>
          <a:lstStyle/>
          <a:p>
            <a:pPr lvl="1"/>
            <a:r>
              <a:rPr lang="en-US" sz="1400" b="1" dirty="0"/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MS2 LCW pump issues, system turned off.  No beam overnight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MIRF04 tripping on incomplete RFGE, station was bypassed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Tuesday: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BNB/Booster studies in the morning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MIRF04 repaired during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MS2LCW recovered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Water leak in R:C301 regulators, bulk is off and valved out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Running MI only mode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PESD currently replacing </a:t>
            </a:r>
            <a:r>
              <a:rPr lang="en-US" sz="1200"/>
              <a:t>regulator chassis 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MIRF01 issues running in MI mode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BRF7 tripping on AC OI, station bypassed and swapped to BRF20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Helvetica"/>
              <a:ea typeface="MS PGothic" panose="020B0600070205080204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7/3/2024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030"/>
          <a:stretch/>
        </p:blipFill>
        <p:spPr>
          <a:xfrm rot="5400000">
            <a:off x="4038191" y="1221020"/>
            <a:ext cx="5935372" cy="40158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2413</TotalTime>
  <Words>103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167</cp:revision>
  <cp:lastPrinted>2014-01-20T19:40:21Z</cp:lastPrinted>
  <dcterms:created xsi:type="dcterms:W3CDTF">2019-06-21T13:10:56Z</dcterms:created>
  <dcterms:modified xsi:type="dcterms:W3CDTF">2024-07-03T13:43:39Z</dcterms:modified>
</cp:coreProperties>
</file>