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84" r:id="rId4"/>
    <p:sldId id="388" r:id="rId5"/>
    <p:sldId id="387" r:id="rId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7/8/2024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7/8/2024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3" rIns="96645" bIns="483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5" tIns="48323" rIns="96645" bIns="4832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5" tIns="48323" rIns="96645" bIns="483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7/8/2024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S. Feher | CM and Cryo Meeting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July 8,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Shipping Posts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July 8,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711519" cy="2213470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Teamcenter Engineering Order Form ED0033225 submitted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Remaining 2 sets of shipping posts/support plates/cover discs. (Req. 354738 / P.O. 712185)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May 10, 2024 promised date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All items received, in QC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All bolting hardware for the remainder of the project. (Req. 357424)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Placed on SAM.gov due to vendor error in indicating foreign-sourced material.</a:t>
            </a:r>
          </a:p>
          <a:p>
            <a:pPr lvl="2"/>
            <a:r>
              <a:rPr lang="en-US" sz="1200" dirty="0">
                <a:solidFill>
                  <a:srgbClr val="505050"/>
                </a:solidFill>
              </a:rPr>
              <a:t>A set of bolting hardware for CA-02 has been </a:t>
            </a:r>
            <a:r>
              <a:rPr lang="en-US" sz="1200" dirty="0"/>
              <a:t>ordered (P.O. 714732). June 17 promised date. </a:t>
            </a:r>
            <a:r>
              <a:rPr lang="en-US" sz="1200" dirty="0">
                <a:solidFill>
                  <a:srgbClr val="505050"/>
                </a:solidFill>
              </a:rPr>
              <a:t>Delivered June 20, </a:t>
            </a:r>
            <a:r>
              <a:rPr lang="en-US" sz="1200" dirty="0">
                <a:solidFill>
                  <a:srgbClr val="FF0000"/>
                </a:solidFill>
              </a:rPr>
              <a:t>in QC. </a:t>
            </a: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A25645-7A1A-1337-3000-831B75A14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41" y="2764168"/>
            <a:ext cx="4723516" cy="333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– CA-02 documentation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July 8,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80"/>
            <a:ext cx="8711519" cy="2213470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Documentation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Reviewed and approved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EN12027 (vacuum vessel engineering note)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EN04771-A (Cryo-Assembly piping)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EN04901-A (pipe nozzles/extensions)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EN04768-B (interconnect piping)</a:t>
            </a:r>
          </a:p>
          <a:p>
            <a:pPr lvl="2"/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800" dirty="0"/>
              <a:t>Upload of fabrication &amp; pressure test documentation, followed by final review and approval</a:t>
            </a:r>
          </a:p>
          <a:p>
            <a:pPr lvl="2"/>
            <a:r>
              <a:rPr lang="en-US" sz="1600" strike="sngStrike" dirty="0"/>
              <a:t>EN04771-A (Cryo-Assembly piping)</a:t>
            </a:r>
          </a:p>
          <a:p>
            <a:pPr lvl="2"/>
            <a:r>
              <a:rPr lang="en-US" sz="1600" strike="sngStrike" dirty="0"/>
              <a:t>EN04901-A (pipe nozzles/extensions)</a:t>
            </a:r>
          </a:p>
          <a:p>
            <a:pPr lvl="2"/>
            <a:r>
              <a:rPr lang="en-US" sz="1600" strike="sngStrike" dirty="0"/>
              <a:t>EN04768-B (interconnect piping)</a:t>
            </a:r>
          </a:p>
          <a:p>
            <a:endParaRPr lang="en-US" sz="1600" dirty="0">
              <a:solidFill>
                <a:srgbClr val="505050"/>
              </a:solidFill>
            </a:endParaRPr>
          </a:p>
          <a:p>
            <a:pPr lvl="2"/>
            <a:endParaRPr lang="en-US" sz="1200" dirty="0">
              <a:solidFill>
                <a:srgbClr val="50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Cryostating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CA-02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July 8, 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2BD8F31-88AB-861F-9140-925F50AD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1" y="871879"/>
            <a:ext cx="8672513" cy="4045353"/>
          </a:xfrm>
        </p:spPr>
        <p:txBody>
          <a:bodyPr/>
          <a:lstStyle/>
          <a:p>
            <a:r>
              <a:rPr lang="en-US" sz="1600" dirty="0">
                <a:solidFill>
                  <a:srgbClr val="505050"/>
                </a:solidFill>
              </a:rPr>
              <a:t> CA-02 DRs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13503:  Unidentified surfaced blemishes on LD pipe.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13526:  Contact between IFS capillaries and thermal shield extrusions.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13527:  FSI target installation screws not torqued to specified value to due lack of an appropriately-rated torque wrench.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13545:  Unable to install three studs attached the fixed point support post to the Cold Mass saddle. Awaiting disposition verification.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13552:  Thermal shield is ~5 mm too far towards the Non-IP end such that the thermal shield support pieces cannot be installed at the fixed support post.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13575:  IFS-A wired in the wrong orientation.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13583:  IFS-A RTD miswiring. Awaiting disposition.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13584:  Misalignment between new IFS-A cover and interface ring after welding. Awaiting disposition.</a:t>
            </a:r>
          </a:p>
          <a:p>
            <a:pPr lvl="1"/>
            <a:r>
              <a:rPr lang="en-US" sz="1400" dirty="0"/>
              <a:t>13586:  Unstable Pt100 temperature sensor on inboard side of magnet MQXFA05. Used only for controlled warm-up/cool-down monitoring at FNAL. Redundant sensor present. Closed.</a:t>
            </a:r>
          </a:p>
          <a:p>
            <a:pPr lvl="1"/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4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CA-02 NCRs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Cold Mass saddle threads/support post installation </a:t>
            </a:r>
            <a:r>
              <a:rPr lang="en-US" sz="1400" dirty="0">
                <a:solidFill>
                  <a:srgbClr val="FF0000"/>
                </a:solidFill>
              </a:rPr>
              <a:t>(LHC-LQXFA-QN-0006) – WP Evaluation.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Thermal shield misalignment </a:t>
            </a:r>
            <a:r>
              <a:rPr lang="en-US" sz="1400" dirty="0">
                <a:solidFill>
                  <a:srgbClr val="FF0000"/>
                </a:solidFill>
              </a:rPr>
              <a:t>(LHC-LQXFA-QN-0007) – Actions Underway.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Central support post bearing bolts </a:t>
            </a:r>
            <a:r>
              <a:rPr lang="en-US" sz="1400" dirty="0">
                <a:solidFill>
                  <a:srgbClr val="FF0000"/>
                </a:solidFill>
              </a:rPr>
              <a:t>(LHC-LQXFA-QN-0008) – WP Evaluation.</a:t>
            </a:r>
          </a:p>
        </p:txBody>
      </p:sp>
    </p:spTree>
    <p:extLst>
      <p:ext uri="{BB962C8B-B14F-4D97-AF65-F5344CB8AC3E}">
        <p14:creationId xmlns:p14="http://schemas.microsoft.com/office/powerpoint/2010/main" val="132613089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34253</TotalTime>
  <Words>422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FNAL_TemplateMac_060514</vt:lpstr>
      <vt:lpstr>Fermilab: Footer Only</vt:lpstr>
      <vt:lpstr>Cryostat Update</vt:lpstr>
      <vt:lpstr>Cryostat – Shipping Posts</vt:lpstr>
      <vt:lpstr>Cryostat – CA-02 documentation</vt:lpstr>
      <vt:lpstr>Cryostating – CA-02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868</cp:revision>
  <cp:lastPrinted>2023-02-17T14:39:17Z</cp:lastPrinted>
  <dcterms:created xsi:type="dcterms:W3CDTF">2017-09-11T13:28:24Z</dcterms:created>
  <dcterms:modified xsi:type="dcterms:W3CDTF">2024-07-08T16:57:39Z</dcterms:modified>
</cp:coreProperties>
</file>