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3" r:id="rId5"/>
    <p:sldId id="701" r:id="rId6"/>
    <p:sldId id="698" r:id="rId7"/>
    <p:sldId id="70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tore, Joseph" initials="MJ" lastIdx="2" clrIdx="0">
    <p:extLst>
      <p:ext uri="{19B8F6BF-5375-455C-9EA6-DF929625EA0E}">
        <p15:presenceInfo xmlns:p15="http://schemas.microsoft.com/office/powerpoint/2012/main" userId="S::muratore@bnl.gov::1a594720-d9f6-4832-a0b1-1776ea58b3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00"/>
    <a:srgbClr val="D3E7F1"/>
    <a:srgbClr val="008E00"/>
    <a:srgbClr val="009900"/>
    <a:srgbClr val="5F5F5F"/>
    <a:srgbClr val="FFCC66"/>
    <a:srgbClr val="FFCC99"/>
    <a:srgbClr val="FFFFFF"/>
    <a:srgbClr val="EAF7FA"/>
    <a:srgbClr val="EB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3F94BE-870F-4E09-8981-2DE6A44ABFF0}" v="1" dt="2024-07-08T13:51:27.3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2068" y="96"/>
      </p:cViewPr>
      <p:guideLst>
        <p:guide orient="horz" pos="408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ian, Febin" userId="b8909568-2362-46fd-acec-3c1d43419ac8" providerId="ADAL" clId="{DD3F94BE-870F-4E09-8981-2DE6A44ABFF0}"/>
    <pc:docChg chg="undo custSel addSld modSld">
      <pc:chgData name="Kurian, Febin" userId="b8909568-2362-46fd-acec-3c1d43419ac8" providerId="ADAL" clId="{DD3F94BE-870F-4E09-8981-2DE6A44ABFF0}" dt="2024-07-08T14:27:34.784" v="270" actId="20577"/>
      <pc:docMkLst>
        <pc:docMk/>
      </pc:docMkLst>
      <pc:sldChg chg="modSp mod">
        <pc:chgData name="Kurian, Febin" userId="b8909568-2362-46fd-acec-3c1d43419ac8" providerId="ADAL" clId="{DD3F94BE-870F-4E09-8981-2DE6A44ABFF0}" dt="2024-07-08T13:42:36.560" v="5" actId="20577"/>
        <pc:sldMkLst>
          <pc:docMk/>
          <pc:sldMk cId="0" sldId="263"/>
        </pc:sldMkLst>
        <pc:spChg chg="mod">
          <ac:chgData name="Kurian, Febin" userId="b8909568-2362-46fd-acec-3c1d43419ac8" providerId="ADAL" clId="{DD3F94BE-870F-4E09-8981-2DE6A44ABFF0}" dt="2024-07-08T13:42:36.560" v="5" actId="20577"/>
          <ac:spMkLst>
            <pc:docMk/>
            <pc:sldMk cId="0" sldId="263"/>
            <ac:spMk id="3" creationId="{00000000-0000-0000-0000-000000000000}"/>
          </ac:spMkLst>
        </pc:spChg>
      </pc:sldChg>
      <pc:sldChg chg="addSp delSp modSp mod">
        <pc:chgData name="Kurian, Febin" userId="b8909568-2362-46fd-acec-3c1d43419ac8" providerId="ADAL" clId="{DD3F94BE-870F-4E09-8981-2DE6A44ABFF0}" dt="2024-07-08T14:27:34.784" v="270" actId="20577"/>
        <pc:sldMkLst>
          <pc:docMk/>
          <pc:sldMk cId="3063434511" sldId="701"/>
        </pc:sldMkLst>
        <pc:spChg chg="del">
          <ac:chgData name="Kurian, Febin" userId="b8909568-2362-46fd-acec-3c1d43419ac8" providerId="ADAL" clId="{DD3F94BE-870F-4E09-8981-2DE6A44ABFF0}" dt="2024-07-08T13:43:13.643" v="17" actId="478"/>
          <ac:spMkLst>
            <pc:docMk/>
            <pc:sldMk cId="3063434511" sldId="701"/>
            <ac:spMk id="2" creationId="{69D3DAE7-9112-21A2-3285-B198F3E27A09}"/>
          </ac:spMkLst>
        </pc:spChg>
        <pc:spChg chg="mod">
          <ac:chgData name="Kurian, Febin" userId="b8909568-2362-46fd-acec-3c1d43419ac8" providerId="ADAL" clId="{DD3F94BE-870F-4E09-8981-2DE6A44ABFF0}" dt="2024-07-08T13:42:51" v="7" actId="20577"/>
          <ac:spMkLst>
            <pc:docMk/>
            <pc:sldMk cId="3063434511" sldId="701"/>
            <ac:spMk id="3" creationId="{87EE12E8-FD27-1CAD-4F2C-14FE80735562}"/>
          </ac:spMkLst>
        </pc:spChg>
        <pc:spChg chg="del mod">
          <ac:chgData name="Kurian, Febin" userId="b8909568-2362-46fd-acec-3c1d43419ac8" providerId="ADAL" clId="{DD3F94BE-870F-4E09-8981-2DE6A44ABFF0}" dt="2024-07-08T13:43:04.354" v="12" actId="478"/>
          <ac:spMkLst>
            <pc:docMk/>
            <pc:sldMk cId="3063434511" sldId="701"/>
            <ac:spMk id="5" creationId="{FA09FCA8-4E5F-BEAC-F89A-EFA49C46329E}"/>
          </ac:spMkLst>
        </pc:spChg>
        <pc:spChg chg="add del mod">
          <ac:chgData name="Kurian, Febin" userId="b8909568-2362-46fd-acec-3c1d43419ac8" providerId="ADAL" clId="{DD3F94BE-870F-4E09-8981-2DE6A44ABFF0}" dt="2024-07-08T14:27:34.784" v="270" actId="20577"/>
          <ac:spMkLst>
            <pc:docMk/>
            <pc:sldMk cId="3063434511" sldId="701"/>
            <ac:spMk id="8" creationId="{D92C94D9-F2E2-C49B-0A09-2861BD5E0701}"/>
          </ac:spMkLst>
        </pc:spChg>
      </pc:sldChg>
      <pc:sldChg chg="modSp add mod">
        <pc:chgData name="Kurian, Febin" userId="b8909568-2362-46fd-acec-3c1d43419ac8" providerId="ADAL" clId="{DD3F94BE-870F-4E09-8981-2DE6A44ABFF0}" dt="2024-07-08T14:06:39.470" v="268" actId="20577"/>
        <pc:sldMkLst>
          <pc:docMk/>
          <pc:sldMk cId="2035873672" sldId="702"/>
        </pc:sldMkLst>
        <pc:spChg chg="mod">
          <ac:chgData name="Kurian, Febin" userId="b8909568-2362-46fd-acec-3c1d43419ac8" providerId="ADAL" clId="{DD3F94BE-870F-4E09-8981-2DE6A44ABFF0}" dt="2024-07-08T13:51:33.937" v="126" actId="20577"/>
          <ac:spMkLst>
            <pc:docMk/>
            <pc:sldMk cId="2035873672" sldId="702"/>
            <ac:spMk id="3" creationId="{87EE12E8-FD27-1CAD-4F2C-14FE80735562}"/>
          </ac:spMkLst>
        </pc:spChg>
        <pc:spChg chg="mod">
          <ac:chgData name="Kurian, Febin" userId="b8909568-2362-46fd-acec-3c1d43419ac8" providerId="ADAL" clId="{DD3F94BE-870F-4E09-8981-2DE6A44ABFF0}" dt="2024-07-08T14:06:39.470" v="268" actId="20577"/>
          <ac:spMkLst>
            <pc:docMk/>
            <pc:sldMk cId="2035873672" sldId="702"/>
            <ac:spMk id="8" creationId="{D92C94D9-F2E2-C49B-0A09-2861BD5E070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08/07/2024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08/07/2024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err="1"/>
              <a:t>Author(s</a:t>
            </a:r>
            <a:r>
              <a:rPr lang="en-GB" noProof="0"/>
              <a:t>)  - Arial 20 pt – </a:t>
            </a:r>
            <a:r>
              <a:rPr lang="en-GB" noProof="0" err="1"/>
              <a:t>HiLumi</a:t>
            </a:r>
            <a:r>
              <a:rPr lang="en-GB" noProof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/>
              <a:t>Click to modify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138712"/>
            <a:ext cx="8280920" cy="1231042"/>
          </a:xfrm>
        </p:spPr>
        <p:txBody>
          <a:bodyPr/>
          <a:lstStyle/>
          <a:p>
            <a:pPr algn="ctr"/>
            <a:r>
              <a:rPr lang="en-GB" sz="3200"/>
              <a:t>302.4.01 Magnets Vertical Test at BNL</a:t>
            </a:r>
            <a:br>
              <a:rPr lang="en-GB" sz="3200"/>
            </a:br>
            <a:r>
              <a:rPr lang="en-GB" sz="3200"/>
              <a:t>Weekly Report</a:t>
            </a:r>
            <a:endParaRPr lang="en-GB" sz="3200" i="1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44008" y="5160640"/>
            <a:ext cx="2984376" cy="788640"/>
          </a:xfrm>
        </p:spPr>
        <p:txBody>
          <a:bodyPr>
            <a:normAutofit/>
          </a:bodyPr>
          <a:lstStyle/>
          <a:p>
            <a:r>
              <a:rPr lang="en-GB" dirty="0"/>
              <a:t>Febin Kurian</a:t>
            </a:r>
          </a:p>
          <a:p>
            <a:r>
              <a:rPr lang="en-GB" dirty="0"/>
              <a:t>08-July-2024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B006A5-FCF3-4FC0-B821-C541F205E5D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A1C4-9514-7B4F-976F-D92F7E29665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BF2ED9-B829-41A0-A89F-F9DC60A32F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7EE12E8-FD27-1CAD-4F2C-14FE80735562}"/>
              </a:ext>
            </a:extLst>
          </p:cNvPr>
          <p:cNvSpPr txBox="1">
            <a:spLocks/>
          </p:cNvSpPr>
          <p:nvPr/>
        </p:nvSpPr>
        <p:spPr>
          <a:xfrm>
            <a:off x="575116" y="268839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MQXFA13b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92C94D9-F2E2-C49B-0A09-2861BD5E0701}"/>
              </a:ext>
            </a:extLst>
          </p:cNvPr>
          <p:cNvSpPr txBox="1">
            <a:spLocks/>
          </p:cNvSpPr>
          <p:nvPr/>
        </p:nvSpPr>
        <p:spPr>
          <a:xfrm>
            <a:off x="467544" y="1072630"/>
            <a:ext cx="8363272" cy="467014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Magnet on wiring stand undergoing electrical checks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To be moved to dewar today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Expected to start cool down by July-11</a:t>
            </a:r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3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A1C4-9514-7B4F-976F-D92F7E29665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5E9A5E-7E87-4808-96E2-D1E4B857C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744" y="836712"/>
            <a:ext cx="826805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tx1"/>
                </a:solidFill>
              </a:rPr>
              <a:t>Cryo-plant: Shut down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lvl="1"/>
            <a:endParaRPr lang="en-US" sz="1600" dirty="0">
              <a:solidFill>
                <a:schemeClr val="tx1"/>
              </a:solidFill>
            </a:endParaRPr>
          </a:p>
          <a:p>
            <a:pPr lvl="1"/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16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31533FF-E9C0-4FA5-89CA-EFC67E15D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-27384"/>
            <a:ext cx="7920000" cy="720000"/>
          </a:xfrm>
        </p:spPr>
        <p:txBody>
          <a:bodyPr/>
          <a:lstStyle/>
          <a:p>
            <a:r>
              <a:rPr lang="en-US" sz="3200"/>
              <a:t>CRYOGENICS UPDATES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ACF797-4CFA-4A10-8427-588FF691A3D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168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A1C4-9514-7B4F-976F-D92F7E29665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BF2ED9-B829-41A0-A89F-F9DC60A32F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7EE12E8-FD27-1CAD-4F2C-14FE80735562}"/>
              </a:ext>
            </a:extLst>
          </p:cNvPr>
          <p:cNvSpPr txBox="1">
            <a:spLocks/>
          </p:cNvSpPr>
          <p:nvPr/>
        </p:nvSpPr>
        <p:spPr>
          <a:xfrm>
            <a:off x="575116" y="268839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MQXFA17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92C94D9-F2E2-C49B-0A09-2861BD5E0701}"/>
              </a:ext>
            </a:extLst>
          </p:cNvPr>
          <p:cNvSpPr txBox="1">
            <a:spLocks/>
          </p:cNvSpPr>
          <p:nvPr/>
        </p:nvSpPr>
        <p:spPr>
          <a:xfrm>
            <a:off x="467544" y="1072630"/>
            <a:ext cx="8363272" cy="467014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Magnet is horizontal, will be ready to be shipped by July 12</a:t>
            </a:r>
          </a:p>
        </p:txBody>
      </p:sp>
    </p:spTree>
    <p:extLst>
      <p:ext uri="{BB962C8B-B14F-4D97-AF65-F5344CB8AC3E}">
        <p14:creationId xmlns:p14="http://schemas.microsoft.com/office/powerpoint/2010/main" val="20358736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C4ABB9EFFC04CA7AD3040E5DF28AA" ma:contentTypeVersion="16" ma:contentTypeDescription="Create a new document." ma:contentTypeScope="" ma:versionID="252cf60fbf5d2918f489802473609554">
  <xsd:schema xmlns:xsd="http://www.w3.org/2001/XMLSchema" xmlns:xs="http://www.w3.org/2001/XMLSchema" xmlns:p="http://schemas.microsoft.com/office/2006/metadata/properties" xmlns:ns3="4cc2c26d-dd06-45c2-b5c7-9fed14398e80" xmlns:ns4="96c425c5-5c10-4741-aa56-6cf001acb5ab" targetNamespace="http://schemas.microsoft.com/office/2006/metadata/properties" ma:root="true" ma:fieldsID="3256da557a7dfa0805f960b2474f94c7" ns3:_="" ns4:_="">
    <xsd:import namespace="4cc2c26d-dd06-45c2-b5c7-9fed14398e80"/>
    <xsd:import namespace="96c425c5-5c10-4741-aa56-6cf001acb5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2c26d-dd06-45c2-b5c7-9fed14398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c425c5-5c10-4741-aa56-6cf001acb5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c2c26d-dd06-45c2-b5c7-9fed14398e80" xsi:nil="true"/>
  </documentManagement>
</p:properties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F6086C-AAE0-4372-A363-A9CE7D1396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2c26d-dd06-45c2-b5c7-9fed14398e80"/>
    <ds:schemaRef ds:uri="96c425c5-5c10-4741-aa56-6cf001acb5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schemas.openxmlformats.org/package/2006/metadata/core-properties"/>
    <ds:schemaRef ds:uri="http://purl.org/dc/dcmitype/"/>
    <ds:schemaRef ds:uri="96c425c5-5c10-4741-aa56-6cf001acb5ab"/>
    <ds:schemaRef ds:uri="http://purl.org/dc/elements/1.1/"/>
    <ds:schemaRef ds:uri="4cc2c26d-dd06-45c2-b5c7-9fed14398e80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57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302.4.01 Magnets Vertical Test at BNL Weekly Report</vt:lpstr>
      <vt:lpstr>PowerPoint Presentation</vt:lpstr>
      <vt:lpstr>CRYOGENICS UPDATES</vt:lpstr>
      <vt:lpstr>PowerPoint Presentation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Kurian, Febin</cp:lastModifiedBy>
  <cp:revision>6</cp:revision>
  <cp:lastPrinted>2017-05-01T15:41:46Z</cp:lastPrinted>
  <dcterms:created xsi:type="dcterms:W3CDTF">2016-03-23T12:58:39Z</dcterms:created>
  <dcterms:modified xsi:type="dcterms:W3CDTF">2024-07-08T14:27:45Z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0x010100EFAC4ABB9EFFC04CA7AD3040E5DF28AA</vt:lpwstr>
  </property>
</Properties>
</file>