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88" r:id="rId6"/>
  </p:sldMasterIdLst>
  <p:notesMasterIdLst>
    <p:notesMasterId r:id="rId28"/>
  </p:notesMasterIdLst>
  <p:handoutMasterIdLst>
    <p:handoutMasterId r:id="rId29"/>
  </p:handoutMasterIdLst>
  <p:sldIdLst>
    <p:sldId id="256" r:id="rId7"/>
    <p:sldId id="258" r:id="rId8"/>
    <p:sldId id="308" r:id="rId9"/>
    <p:sldId id="295" r:id="rId10"/>
    <p:sldId id="304" r:id="rId11"/>
    <p:sldId id="305" r:id="rId12"/>
    <p:sldId id="307" r:id="rId13"/>
    <p:sldId id="306" r:id="rId14"/>
    <p:sldId id="299" r:id="rId15"/>
    <p:sldId id="297" r:id="rId16"/>
    <p:sldId id="300" r:id="rId17"/>
    <p:sldId id="301" r:id="rId18"/>
    <p:sldId id="309" r:id="rId19"/>
    <p:sldId id="310" r:id="rId20"/>
    <p:sldId id="313" r:id="rId21"/>
    <p:sldId id="312" r:id="rId22"/>
    <p:sldId id="311" r:id="rId23"/>
    <p:sldId id="314" r:id="rId24"/>
    <p:sldId id="316" r:id="rId25"/>
    <p:sldId id="317" r:id="rId26"/>
    <p:sldId id="315" r:id="rId27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C23"/>
    <a:srgbClr val="B65A1F"/>
    <a:srgbClr val="E95125"/>
    <a:srgbClr val="3C5A77"/>
    <a:srgbClr val="BC5F2B"/>
    <a:srgbClr val="32547A"/>
    <a:srgbClr val="B8561A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67B9B-8511-4F31-997A-2B01CD685916}" v="18" dt="2024-07-09T18:27:21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khar Mishra" userId="7672894ff0236d07" providerId="LiveId" clId="{B2667B9B-8511-4F31-997A-2B01CD685916}"/>
    <pc:docChg chg="custSel addSld delSld modSld sldOrd">
      <pc:chgData name="Shekhar Mishra" userId="7672894ff0236d07" providerId="LiveId" clId="{B2667B9B-8511-4F31-997A-2B01CD685916}" dt="2024-07-09T18:51:43.015" v="789" actId="20577"/>
      <pc:docMkLst>
        <pc:docMk/>
      </pc:docMkLst>
      <pc:sldChg chg="del">
        <pc:chgData name="Shekhar Mishra" userId="7672894ff0236d07" providerId="LiveId" clId="{B2667B9B-8511-4F31-997A-2B01CD685916}" dt="2024-07-09T15:42:35.271" v="0" actId="47"/>
        <pc:sldMkLst>
          <pc:docMk/>
          <pc:sldMk cId="3897078725" sldId="296"/>
        </pc:sldMkLst>
      </pc:sldChg>
      <pc:sldChg chg="addSp modSp">
        <pc:chgData name="Shekhar Mishra" userId="7672894ff0236d07" providerId="LiveId" clId="{B2667B9B-8511-4F31-997A-2B01CD685916}" dt="2024-07-09T15:43:17.057" v="1"/>
        <pc:sldMkLst>
          <pc:docMk/>
          <pc:sldMk cId="3396930454" sldId="297"/>
        </pc:sldMkLst>
        <pc:spChg chg="add mod">
          <ac:chgData name="Shekhar Mishra" userId="7672894ff0236d07" providerId="LiveId" clId="{B2667B9B-8511-4F31-997A-2B01CD685916}" dt="2024-07-09T15:43:17.057" v="1"/>
          <ac:spMkLst>
            <pc:docMk/>
            <pc:sldMk cId="3396930454" sldId="297"/>
            <ac:spMk id="2" creationId="{556AEC76-EF68-6E0C-6340-AB7960FE5C9C}"/>
          </ac:spMkLst>
        </pc:spChg>
      </pc:sldChg>
      <pc:sldChg chg="del">
        <pc:chgData name="Shekhar Mishra" userId="7672894ff0236d07" providerId="LiveId" clId="{B2667B9B-8511-4F31-997A-2B01CD685916}" dt="2024-07-09T15:43:23.120" v="2" actId="47"/>
        <pc:sldMkLst>
          <pc:docMk/>
          <pc:sldMk cId="3315816774" sldId="298"/>
        </pc:sldMkLst>
      </pc:sldChg>
      <pc:sldChg chg="addSp modSp mod">
        <pc:chgData name="Shekhar Mishra" userId="7672894ff0236d07" providerId="LiveId" clId="{B2667B9B-8511-4F31-997A-2B01CD685916}" dt="2024-07-09T16:58:27.782" v="390" actId="20577"/>
        <pc:sldMkLst>
          <pc:docMk/>
          <pc:sldMk cId="2746901837" sldId="300"/>
        </pc:sldMkLst>
        <pc:spChg chg="add mod">
          <ac:chgData name="Shekhar Mishra" userId="7672894ff0236d07" providerId="LiveId" clId="{B2667B9B-8511-4F31-997A-2B01CD685916}" dt="2024-07-09T15:43:56.133" v="4"/>
          <ac:spMkLst>
            <pc:docMk/>
            <pc:sldMk cId="2746901837" sldId="300"/>
            <ac:spMk id="5" creationId="{F4D15259-A5EF-868F-B6C6-B61997917A98}"/>
          </ac:spMkLst>
        </pc:spChg>
        <pc:spChg chg="mod">
          <ac:chgData name="Shekhar Mishra" userId="7672894ff0236d07" providerId="LiveId" clId="{B2667B9B-8511-4F31-997A-2B01CD685916}" dt="2024-07-09T16:58:27.782" v="390" actId="20577"/>
          <ac:spMkLst>
            <pc:docMk/>
            <pc:sldMk cId="2746901837" sldId="300"/>
            <ac:spMk id="11" creationId="{DB91D180-34D6-2310-E482-BB8DE48B20DE}"/>
          </ac:spMkLst>
        </pc:spChg>
      </pc:sldChg>
      <pc:sldChg chg="addSp modSp">
        <pc:chgData name="Shekhar Mishra" userId="7672894ff0236d07" providerId="LiveId" clId="{B2667B9B-8511-4F31-997A-2B01CD685916}" dt="2024-07-09T15:44:28.987" v="8"/>
        <pc:sldMkLst>
          <pc:docMk/>
          <pc:sldMk cId="3468932230" sldId="301"/>
        </pc:sldMkLst>
        <pc:spChg chg="add mod">
          <ac:chgData name="Shekhar Mishra" userId="7672894ff0236d07" providerId="LiveId" clId="{B2667B9B-8511-4F31-997A-2B01CD685916}" dt="2024-07-09T15:44:28.987" v="8"/>
          <ac:spMkLst>
            <pc:docMk/>
            <pc:sldMk cId="3468932230" sldId="301"/>
            <ac:spMk id="5" creationId="{2BFAA769-78E5-A10A-F320-E8933D5577DF}"/>
          </ac:spMkLst>
        </pc:spChg>
      </pc:sldChg>
      <pc:sldChg chg="del">
        <pc:chgData name="Shekhar Mishra" userId="7672894ff0236d07" providerId="LiveId" clId="{B2667B9B-8511-4F31-997A-2B01CD685916}" dt="2024-07-09T15:44:07.878" v="7" actId="47"/>
        <pc:sldMkLst>
          <pc:docMk/>
          <pc:sldMk cId="3385332263" sldId="302"/>
        </pc:sldMkLst>
      </pc:sldChg>
      <pc:sldChg chg="del">
        <pc:chgData name="Shekhar Mishra" userId="7672894ff0236d07" providerId="LiveId" clId="{B2667B9B-8511-4F31-997A-2B01CD685916}" dt="2024-07-09T15:44:05.517" v="6" actId="47"/>
        <pc:sldMkLst>
          <pc:docMk/>
          <pc:sldMk cId="215718495" sldId="303"/>
        </pc:sldMkLst>
      </pc:sldChg>
      <pc:sldChg chg="ord">
        <pc:chgData name="Shekhar Mishra" userId="7672894ff0236d07" providerId="LiveId" clId="{B2667B9B-8511-4F31-997A-2B01CD685916}" dt="2024-07-09T15:55:37.940" v="286"/>
        <pc:sldMkLst>
          <pc:docMk/>
          <pc:sldMk cId="14924769" sldId="304"/>
        </pc:sldMkLst>
      </pc:sldChg>
      <pc:sldChg chg="addSp delSp modSp mod">
        <pc:chgData name="Shekhar Mishra" userId="7672894ff0236d07" providerId="LiveId" clId="{B2667B9B-8511-4F31-997A-2B01CD685916}" dt="2024-07-09T16:26:59.163" v="351" actId="20577"/>
        <pc:sldMkLst>
          <pc:docMk/>
          <pc:sldMk cId="3340368887" sldId="306"/>
        </pc:sldMkLst>
        <pc:spChg chg="mod">
          <ac:chgData name="Shekhar Mishra" userId="7672894ff0236d07" providerId="LiveId" clId="{B2667B9B-8511-4F31-997A-2B01CD685916}" dt="2024-07-09T16:26:59.163" v="351" actId="20577"/>
          <ac:spMkLst>
            <pc:docMk/>
            <pc:sldMk cId="3340368887" sldId="306"/>
            <ac:spMk id="7" creationId="{CFEC5077-4BA5-5D70-6C4A-E0E76EE74536}"/>
          </ac:spMkLst>
        </pc:spChg>
        <pc:spChg chg="add del mod">
          <ac:chgData name="Shekhar Mishra" userId="7672894ff0236d07" providerId="LiveId" clId="{B2667B9B-8511-4F31-997A-2B01CD685916}" dt="2024-07-09T16:21:52.361" v="318"/>
          <ac:spMkLst>
            <pc:docMk/>
            <pc:sldMk cId="3340368887" sldId="306"/>
            <ac:spMk id="11" creationId="{BB4F7C35-1810-C8B1-6EE8-7AB1AB6E5FCE}"/>
          </ac:spMkLst>
        </pc:spChg>
        <pc:spChg chg="add mod">
          <ac:chgData name="Shekhar Mishra" userId="7672894ff0236d07" providerId="LiveId" clId="{B2667B9B-8511-4F31-997A-2B01CD685916}" dt="2024-07-09T16:26:41.691" v="345" actId="1076"/>
          <ac:spMkLst>
            <pc:docMk/>
            <pc:sldMk cId="3340368887" sldId="306"/>
            <ac:spMk id="13" creationId="{48C5C4F9-9A50-C928-33F0-689EAC8202F4}"/>
          </ac:spMkLst>
        </pc:spChg>
        <pc:spChg chg="add mod">
          <ac:chgData name="Shekhar Mishra" userId="7672894ff0236d07" providerId="LiveId" clId="{B2667B9B-8511-4F31-997A-2B01CD685916}" dt="2024-07-09T16:26:54.849" v="350" actId="20577"/>
          <ac:spMkLst>
            <pc:docMk/>
            <pc:sldMk cId="3340368887" sldId="306"/>
            <ac:spMk id="14" creationId="{DA58C2DF-9A1C-EAD5-3557-560D04049469}"/>
          </ac:spMkLst>
        </pc:spChg>
        <pc:picChg chg="del">
          <ac:chgData name="Shekhar Mishra" userId="7672894ff0236d07" providerId="LiveId" clId="{B2667B9B-8511-4F31-997A-2B01CD685916}" dt="2024-07-09T16:21:42.403" v="317" actId="478"/>
          <ac:picMkLst>
            <pc:docMk/>
            <pc:sldMk cId="3340368887" sldId="306"/>
            <ac:picMk id="9" creationId="{F630F22C-7FE8-5ED2-334A-24EE6D0B8D4A}"/>
          </ac:picMkLst>
        </pc:picChg>
        <pc:picChg chg="add mod">
          <ac:chgData name="Shekhar Mishra" userId="7672894ff0236d07" providerId="LiveId" clId="{B2667B9B-8511-4F31-997A-2B01CD685916}" dt="2024-07-09T16:21:56.202" v="319" actId="14100"/>
          <ac:picMkLst>
            <pc:docMk/>
            <pc:sldMk cId="3340368887" sldId="306"/>
            <ac:picMk id="12" creationId="{71107A4C-9F69-40D0-839A-DD625032B29B}"/>
          </ac:picMkLst>
        </pc:picChg>
      </pc:sldChg>
      <pc:sldChg chg="modSp mod">
        <pc:chgData name="Shekhar Mishra" userId="7672894ff0236d07" providerId="LiveId" clId="{B2667B9B-8511-4F31-997A-2B01CD685916}" dt="2024-07-09T15:55:48.695" v="287" actId="14100"/>
        <pc:sldMkLst>
          <pc:docMk/>
          <pc:sldMk cId="3369593317" sldId="307"/>
        </pc:sldMkLst>
        <pc:picChg chg="mod">
          <ac:chgData name="Shekhar Mishra" userId="7672894ff0236d07" providerId="LiveId" clId="{B2667B9B-8511-4F31-997A-2B01CD685916}" dt="2024-07-09T15:55:48.695" v="287" actId="14100"/>
          <ac:picMkLst>
            <pc:docMk/>
            <pc:sldMk cId="3369593317" sldId="307"/>
            <ac:picMk id="9" creationId="{81446125-2C5D-F130-0B31-17EF121DA4BC}"/>
          </ac:picMkLst>
        </pc:picChg>
      </pc:sldChg>
      <pc:sldChg chg="addSp delSp modSp new mod modClrScheme chgLayout">
        <pc:chgData name="Shekhar Mishra" userId="7672894ff0236d07" providerId="LiveId" clId="{B2667B9B-8511-4F31-997A-2B01CD685916}" dt="2024-07-09T15:50:53.714" v="284" actId="207"/>
        <pc:sldMkLst>
          <pc:docMk/>
          <pc:sldMk cId="4026433793" sldId="308"/>
        </pc:sldMkLst>
        <pc:spChg chg="del mod ord">
          <ac:chgData name="Shekhar Mishra" userId="7672894ff0236d07" providerId="LiveId" clId="{B2667B9B-8511-4F31-997A-2B01CD685916}" dt="2024-07-09T15:45:10.582" v="10" actId="700"/>
          <ac:spMkLst>
            <pc:docMk/>
            <pc:sldMk cId="4026433793" sldId="308"/>
            <ac:spMk id="2" creationId="{2C7D6B6B-2DB6-47AB-C138-B62484107B70}"/>
          </ac:spMkLst>
        </pc:spChg>
        <pc:spChg chg="mod ord">
          <ac:chgData name="Shekhar Mishra" userId="7672894ff0236d07" providerId="LiveId" clId="{B2667B9B-8511-4F31-997A-2B01CD685916}" dt="2024-07-09T15:45:10.582" v="10" actId="700"/>
          <ac:spMkLst>
            <pc:docMk/>
            <pc:sldMk cId="4026433793" sldId="308"/>
            <ac:spMk id="3" creationId="{C6246C87-FF9F-DEFE-C775-A44F1F3E639F}"/>
          </ac:spMkLst>
        </pc:spChg>
        <pc:spChg chg="mod ord">
          <ac:chgData name="Shekhar Mishra" userId="7672894ff0236d07" providerId="LiveId" clId="{B2667B9B-8511-4F31-997A-2B01CD685916}" dt="2024-07-09T15:45:10.582" v="10" actId="700"/>
          <ac:spMkLst>
            <pc:docMk/>
            <pc:sldMk cId="4026433793" sldId="308"/>
            <ac:spMk id="4" creationId="{C3F8AF89-3A24-ABCE-5408-B99EC1A1C5D3}"/>
          </ac:spMkLst>
        </pc:spChg>
        <pc:spChg chg="del mod ord">
          <ac:chgData name="Shekhar Mishra" userId="7672894ff0236d07" providerId="LiveId" clId="{B2667B9B-8511-4F31-997A-2B01CD685916}" dt="2024-07-09T15:45:10.582" v="10" actId="700"/>
          <ac:spMkLst>
            <pc:docMk/>
            <pc:sldMk cId="4026433793" sldId="308"/>
            <ac:spMk id="5" creationId="{F3C949B2-065C-C13F-EF9B-6DFAB77A75A4}"/>
          </ac:spMkLst>
        </pc:spChg>
        <pc:spChg chg="del">
          <ac:chgData name="Shekhar Mishra" userId="7672894ff0236d07" providerId="LiveId" clId="{B2667B9B-8511-4F31-997A-2B01CD685916}" dt="2024-07-09T15:45:10.582" v="10" actId="700"/>
          <ac:spMkLst>
            <pc:docMk/>
            <pc:sldMk cId="4026433793" sldId="308"/>
            <ac:spMk id="6" creationId="{FB38BCE1-D5F7-7A24-3486-CDFDFF68B05C}"/>
          </ac:spMkLst>
        </pc:spChg>
        <pc:spChg chg="add mod ord">
          <ac:chgData name="Shekhar Mishra" userId="7672894ff0236d07" providerId="LiveId" clId="{B2667B9B-8511-4F31-997A-2B01CD685916}" dt="2024-07-09T15:45:44.254" v="33" actId="20577"/>
          <ac:spMkLst>
            <pc:docMk/>
            <pc:sldMk cId="4026433793" sldId="308"/>
            <ac:spMk id="7" creationId="{1E7AB669-95F9-E9FC-6CED-7A186DAD6648}"/>
          </ac:spMkLst>
        </pc:spChg>
        <pc:spChg chg="add mod ord">
          <ac:chgData name="Shekhar Mishra" userId="7672894ff0236d07" providerId="LiveId" clId="{B2667B9B-8511-4F31-997A-2B01CD685916}" dt="2024-07-09T15:50:53.714" v="284" actId="207"/>
          <ac:spMkLst>
            <pc:docMk/>
            <pc:sldMk cId="4026433793" sldId="308"/>
            <ac:spMk id="8" creationId="{6A255AED-9BFA-4F4F-2DC5-4DC3704E44A9}"/>
          </ac:spMkLst>
        </pc:spChg>
      </pc:sldChg>
      <pc:sldChg chg="addSp delSp modSp new mod modClrScheme chgLayout">
        <pc:chgData name="Shekhar Mishra" userId="7672894ff0236d07" providerId="LiveId" clId="{B2667B9B-8511-4F31-997A-2B01CD685916}" dt="2024-07-09T16:26:05.612" v="343" actId="20577"/>
        <pc:sldMkLst>
          <pc:docMk/>
          <pc:sldMk cId="2260965531" sldId="309"/>
        </pc:sldMkLst>
        <pc:spChg chg="del mod ord">
          <ac:chgData name="Shekhar Mishra" userId="7672894ff0236d07" providerId="LiveId" clId="{B2667B9B-8511-4F31-997A-2B01CD685916}" dt="2024-07-09T16:12:42.807" v="289" actId="700"/>
          <ac:spMkLst>
            <pc:docMk/>
            <pc:sldMk cId="2260965531" sldId="309"/>
            <ac:spMk id="2" creationId="{BDE299FF-187C-1935-9F1B-A03531E4CF70}"/>
          </ac:spMkLst>
        </pc:spChg>
        <pc:spChg chg="mod ord">
          <ac:chgData name="Shekhar Mishra" userId="7672894ff0236d07" providerId="LiveId" clId="{B2667B9B-8511-4F31-997A-2B01CD685916}" dt="2024-07-09T16:12:42.807" v="289" actId="700"/>
          <ac:spMkLst>
            <pc:docMk/>
            <pc:sldMk cId="2260965531" sldId="309"/>
            <ac:spMk id="3" creationId="{C9B70B95-6D84-B0CE-5FD0-07867F431FAF}"/>
          </ac:spMkLst>
        </pc:spChg>
        <pc:spChg chg="mod ord">
          <ac:chgData name="Shekhar Mishra" userId="7672894ff0236d07" providerId="LiveId" clId="{B2667B9B-8511-4F31-997A-2B01CD685916}" dt="2024-07-09T16:12:42.807" v="289" actId="700"/>
          <ac:spMkLst>
            <pc:docMk/>
            <pc:sldMk cId="2260965531" sldId="309"/>
            <ac:spMk id="4" creationId="{95CD6B18-9BB1-A3EB-76FB-354D83D41D39}"/>
          </ac:spMkLst>
        </pc:spChg>
        <pc:spChg chg="del mod ord">
          <ac:chgData name="Shekhar Mishra" userId="7672894ff0236d07" providerId="LiveId" clId="{B2667B9B-8511-4F31-997A-2B01CD685916}" dt="2024-07-09T16:12:42.807" v="289" actId="700"/>
          <ac:spMkLst>
            <pc:docMk/>
            <pc:sldMk cId="2260965531" sldId="309"/>
            <ac:spMk id="5" creationId="{77DD15D0-C4F4-5697-C5E3-B5F291FC9404}"/>
          </ac:spMkLst>
        </pc:spChg>
        <pc:spChg chg="del">
          <ac:chgData name="Shekhar Mishra" userId="7672894ff0236d07" providerId="LiveId" clId="{B2667B9B-8511-4F31-997A-2B01CD685916}" dt="2024-07-09T16:12:42.807" v="289" actId="700"/>
          <ac:spMkLst>
            <pc:docMk/>
            <pc:sldMk cId="2260965531" sldId="309"/>
            <ac:spMk id="6" creationId="{06895B6F-C6CC-C594-ACD7-2EB48973418A}"/>
          </ac:spMkLst>
        </pc:spChg>
        <pc:spChg chg="add mod ord">
          <ac:chgData name="Shekhar Mishra" userId="7672894ff0236d07" providerId="LiveId" clId="{B2667B9B-8511-4F31-997A-2B01CD685916}" dt="2024-07-09T16:16:05.140" v="314" actId="20577"/>
          <ac:spMkLst>
            <pc:docMk/>
            <pc:sldMk cId="2260965531" sldId="309"/>
            <ac:spMk id="7" creationId="{FABD6E62-FE1F-D5A4-4861-D505588DF029}"/>
          </ac:spMkLst>
        </pc:spChg>
        <pc:spChg chg="add del mod ord">
          <ac:chgData name="Shekhar Mishra" userId="7672894ff0236d07" providerId="LiveId" clId="{B2667B9B-8511-4F31-997A-2B01CD685916}" dt="2024-07-09T16:12:47.751" v="290"/>
          <ac:spMkLst>
            <pc:docMk/>
            <pc:sldMk cId="2260965531" sldId="309"/>
            <ac:spMk id="8" creationId="{E5386294-3416-3DC9-0F63-E06C69F3A270}"/>
          </ac:spMkLst>
        </pc:spChg>
        <pc:spChg chg="add del mod">
          <ac:chgData name="Shekhar Mishra" userId="7672894ff0236d07" providerId="LiveId" clId="{B2667B9B-8511-4F31-997A-2B01CD685916}" dt="2024-07-09T16:15:50.878" v="302"/>
          <ac:spMkLst>
            <pc:docMk/>
            <pc:sldMk cId="2260965531" sldId="309"/>
            <ac:spMk id="11" creationId="{98F2F840-FBD5-2F04-0ACE-936DABD9B7D1}"/>
          </ac:spMkLst>
        </pc:spChg>
        <pc:spChg chg="add del mod">
          <ac:chgData name="Shekhar Mishra" userId="7672894ff0236d07" providerId="LiveId" clId="{B2667B9B-8511-4F31-997A-2B01CD685916}" dt="2024-07-09T16:20:31.955" v="316"/>
          <ac:spMkLst>
            <pc:docMk/>
            <pc:sldMk cId="2260965531" sldId="309"/>
            <ac:spMk id="14" creationId="{00969913-2800-0625-9FA5-C3BA5262F6E8}"/>
          </ac:spMkLst>
        </pc:spChg>
        <pc:spChg chg="add mod">
          <ac:chgData name="Shekhar Mishra" userId="7672894ff0236d07" providerId="LiveId" clId="{B2667B9B-8511-4F31-997A-2B01CD685916}" dt="2024-07-09T16:25:39.088" v="331" actId="1076"/>
          <ac:spMkLst>
            <pc:docMk/>
            <pc:sldMk cId="2260965531" sldId="309"/>
            <ac:spMk id="16" creationId="{2585C8F7-26FF-2B97-70C3-A2619BD34D51}"/>
          </ac:spMkLst>
        </pc:spChg>
        <pc:spChg chg="add mod">
          <ac:chgData name="Shekhar Mishra" userId="7672894ff0236d07" providerId="LiveId" clId="{B2667B9B-8511-4F31-997A-2B01CD685916}" dt="2024-07-09T16:26:05.612" v="343" actId="20577"/>
          <ac:spMkLst>
            <pc:docMk/>
            <pc:sldMk cId="2260965531" sldId="309"/>
            <ac:spMk id="17" creationId="{0E1164D0-4088-2960-17FD-E5FD25886345}"/>
          </ac:spMkLst>
        </pc:spChg>
        <pc:picChg chg="add del mod">
          <ac:chgData name="Shekhar Mishra" userId="7672894ff0236d07" providerId="LiveId" clId="{B2667B9B-8511-4F31-997A-2B01CD685916}" dt="2024-07-09T16:15:40.358" v="301" actId="478"/>
          <ac:picMkLst>
            <pc:docMk/>
            <pc:sldMk cId="2260965531" sldId="309"/>
            <ac:picMk id="9" creationId="{FEBA9532-79B2-909B-3135-5995EC410164}"/>
          </ac:picMkLst>
        </pc:picChg>
        <pc:picChg chg="add del mod">
          <ac:chgData name="Shekhar Mishra" userId="7672894ff0236d07" providerId="LiveId" clId="{B2667B9B-8511-4F31-997A-2B01CD685916}" dt="2024-07-09T16:20:18.633" v="315" actId="478"/>
          <ac:picMkLst>
            <pc:docMk/>
            <pc:sldMk cId="2260965531" sldId="309"/>
            <ac:picMk id="12" creationId="{A768FF33-39C2-9523-30AF-15ABE4AAE437}"/>
          </ac:picMkLst>
        </pc:picChg>
        <pc:picChg chg="add mod">
          <ac:chgData name="Shekhar Mishra" userId="7672894ff0236d07" providerId="LiveId" clId="{B2667B9B-8511-4F31-997A-2B01CD685916}" dt="2024-07-09T16:25:15.399" v="320" actId="1076"/>
          <ac:picMkLst>
            <pc:docMk/>
            <pc:sldMk cId="2260965531" sldId="309"/>
            <ac:picMk id="15" creationId="{6606C5A6-9349-A009-A39F-DA8AC4981DC7}"/>
          </ac:picMkLst>
        </pc:picChg>
      </pc:sldChg>
      <pc:sldChg chg="addSp delSp modSp new mod modClrScheme chgLayout">
        <pc:chgData name="Shekhar Mishra" userId="7672894ff0236d07" providerId="LiveId" clId="{B2667B9B-8511-4F31-997A-2B01CD685916}" dt="2024-07-09T17:45:39.064" v="419" actId="1076"/>
        <pc:sldMkLst>
          <pc:docMk/>
          <pc:sldMk cId="2346728277" sldId="310"/>
        </pc:sldMkLst>
        <pc:spChg chg="del mod ord">
          <ac:chgData name="Shekhar Mishra" userId="7672894ff0236d07" providerId="LiveId" clId="{B2667B9B-8511-4F31-997A-2B01CD685916}" dt="2024-07-09T16:55:12.481" v="353" actId="700"/>
          <ac:spMkLst>
            <pc:docMk/>
            <pc:sldMk cId="2346728277" sldId="310"/>
            <ac:spMk id="2" creationId="{3DC29A4D-BA49-3106-D17F-D2BBB1250AE9}"/>
          </ac:spMkLst>
        </pc:spChg>
        <pc:spChg chg="mod ord">
          <ac:chgData name="Shekhar Mishra" userId="7672894ff0236d07" providerId="LiveId" clId="{B2667B9B-8511-4F31-997A-2B01CD685916}" dt="2024-07-09T16:55:12.481" v="353" actId="700"/>
          <ac:spMkLst>
            <pc:docMk/>
            <pc:sldMk cId="2346728277" sldId="310"/>
            <ac:spMk id="3" creationId="{97ADD125-CBC2-4441-D58A-8C4E571A8F83}"/>
          </ac:spMkLst>
        </pc:spChg>
        <pc:spChg chg="mod ord">
          <ac:chgData name="Shekhar Mishra" userId="7672894ff0236d07" providerId="LiveId" clId="{B2667B9B-8511-4F31-997A-2B01CD685916}" dt="2024-07-09T16:55:12.481" v="353" actId="700"/>
          <ac:spMkLst>
            <pc:docMk/>
            <pc:sldMk cId="2346728277" sldId="310"/>
            <ac:spMk id="4" creationId="{F45151C5-4009-9F23-209C-B7BDAA3753B4}"/>
          </ac:spMkLst>
        </pc:spChg>
        <pc:spChg chg="del mod ord">
          <ac:chgData name="Shekhar Mishra" userId="7672894ff0236d07" providerId="LiveId" clId="{B2667B9B-8511-4F31-997A-2B01CD685916}" dt="2024-07-09T16:55:12.481" v="353" actId="700"/>
          <ac:spMkLst>
            <pc:docMk/>
            <pc:sldMk cId="2346728277" sldId="310"/>
            <ac:spMk id="5" creationId="{A2BE4F50-014C-3C43-FE79-924064892454}"/>
          </ac:spMkLst>
        </pc:spChg>
        <pc:spChg chg="del">
          <ac:chgData name="Shekhar Mishra" userId="7672894ff0236d07" providerId="LiveId" clId="{B2667B9B-8511-4F31-997A-2B01CD685916}" dt="2024-07-09T16:55:12.481" v="353" actId="700"/>
          <ac:spMkLst>
            <pc:docMk/>
            <pc:sldMk cId="2346728277" sldId="310"/>
            <ac:spMk id="6" creationId="{B7347545-BFF2-9DDC-4AF7-B99D5D7FB2BF}"/>
          </ac:spMkLst>
        </pc:spChg>
        <pc:spChg chg="add mod ord">
          <ac:chgData name="Shekhar Mishra" userId="7672894ff0236d07" providerId="LiveId" clId="{B2667B9B-8511-4F31-997A-2B01CD685916}" dt="2024-07-09T16:55:42.244" v="375" actId="20577"/>
          <ac:spMkLst>
            <pc:docMk/>
            <pc:sldMk cId="2346728277" sldId="310"/>
            <ac:spMk id="7" creationId="{A716DB9C-A638-322B-8881-031001BB1100}"/>
          </ac:spMkLst>
        </pc:spChg>
        <pc:spChg chg="add del mod ord">
          <ac:chgData name="Shekhar Mishra" userId="7672894ff0236d07" providerId="LiveId" clId="{B2667B9B-8511-4F31-997A-2B01CD685916}" dt="2024-07-09T16:55:20.538" v="354"/>
          <ac:spMkLst>
            <pc:docMk/>
            <pc:sldMk cId="2346728277" sldId="310"/>
            <ac:spMk id="8" creationId="{B5A3A5AE-388C-6502-4A41-700B49F801DB}"/>
          </ac:spMkLst>
        </pc:spChg>
        <pc:spChg chg="add mod">
          <ac:chgData name="Shekhar Mishra" userId="7672894ff0236d07" providerId="LiveId" clId="{B2667B9B-8511-4F31-997A-2B01CD685916}" dt="2024-07-09T17:45:39.064" v="419" actId="1076"/>
          <ac:spMkLst>
            <pc:docMk/>
            <pc:sldMk cId="2346728277" sldId="310"/>
            <ac:spMk id="10" creationId="{023A2FE6-7B76-75DE-E1A9-BB7AD9DCBF46}"/>
          </ac:spMkLst>
        </pc:spChg>
        <pc:spChg chg="add mod">
          <ac:chgData name="Shekhar Mishra" userId="7672894ff0236d07" providerId="LiveId" clId="{B2667B9B-8511-4F31-997A-2B01CD685916}" dt="2024-07-09T17:45:39.064" v="419" actId="1076"/>
          <ac:spMkLst>
            <pc:docMk/>
            <pc:sldMk cId="2346728277" sldId="310"/>
            <ac:spMk id="11" creationId="{762A3A6C-F6F0-BA82-B27E-B1017D76AB0A}"/>
          </ac:spMkLst>
        </pc:spChg>
        <pc:picChg chg="add mod">
          <ac:chgData name="Shekhar Mishra" userId="7672894ff0236d07" providerId="LiveId" clId="{B2667B9B-8511-4F31-997A-2B01CD685916}" dt="2024-07-09T16:55:20.538" v="354"/>
          <ac:picMkLst>
            <pc:docMk/>
            <pc:sldMk cId="2346728277" sldId="310"/>
            <ac:picMk id="9" creationId="{E4D0AAD0-C1DD-8577-3D57-E60F0BF720E5}"/>
          </ac:picMkLst>
        </pc:picChg>
      </pc:sldChg>
      <pc:sldChg chg="addSp delSp modSp new mod ord modClrScheme chgLayout">
        <pc:chgData name="Shekhar Mishra" userId="7672894ff0236d07" providerId="LiveId" clId="{B2667B9B-8511-4F31-997A-2B01CD685916}" dt="2024-07-09T18:19:51.222" v="513"/>
        <pc:sldMkLst>
          <pc:docMk/>
          <pc:sldMk cId="3404556742" sldId="311"/>
        </pc:sldMkLst>
        <pc:spChg chg="del mod ord">
          <ac:chgData name="Shekhar Mishra" userId="7672894ff0236d07" providerId="LiveId" clId="{B2667B9B-8511-4F31-997A-2B01CD685916}" dt="2024-07-09T17:44:36.328" v="392" actId="700"/>
          <ac:spMkLst>
            <pc:docMk/>
            <pc:sldMk cId="3404556742" sldId="311"/>
            <ac:spMk id="2" creationId="{8BE71BF2-3917-39C9-7737-2661129D92C4}"/>
          </ac:spMkLst>
        </pc:spChg>
        <pc:spChg chg="mod ord">
          <ac:chgData name="Shekhar Mishra" userId="7672894ff0236d07" providerId="LiveId" clId="{B2667B9B-8511-4F31-997A-2B01CD685916}" dt="2024-07-09T17:44:36.328" v="392" actId="700"/>
          <ac:spMkLst>
            <pc:docMk/>
            <pc:sldMk cId="3404556742" sldId="311"/>
            <ac:spMk id="3" creationId="{F3FCFE0D-A64A-8193-B964-C24C5633F93D}"/>
          </ac:spMkLst>
        </pc:spChg>
        <pc:spChg chg="mod ord">
          <ac:chgData name="Shekhar Mishra" userId="7672894ff0236d07" providerId="LiveId" clId="{B2667B9B-8511-4F31-997A-2B01CD685916}" dt="2024-07-09T17:44:36.328" v="392" actId="700"/>
          <ac:spMkLst>
            <pc:docMk/>
            <pc:sldMk cId="3404556742" sldId="311"/>
            <ac:spMk id="4" creationId="{4B5DC64B-9B86-0C82-5BA9-A39D77897EA5}"/>
          </ac:spMkLst>
        </pc:spChg>
        <pc:spChg chg="del mod ord">
          <ac:chgData name="Shekhar Mishra" userId="7672894ff0236d07" providerId="LiveId" clId="{B2667B9B-8511-4F31-997A-2B01CD685916}" dt="2024-07-09T17:44:36.328" v="392" actId="700"/>
          <ac:spMkLst>
            <pc:docMk/>
            <pc:sldMk cId="3404556742" sldId="311"/>
            <ac:spMk id="5" creationId="{A5B500B7-9DAF-4F1E-C057-23D969FF5CB1}"/>
          </ac:spMkLst>
        </pc:spChg>
        <pc:spChg chg="del">
          <ac:chgData name="Shekhar Mishra" userId="7672894ff0236d07" providerId="LiveId" clId="{B2667B9B-8511-4F31-997A-2B01CD685916}" dt="2024-07-09T17:44:36.328" v="392" actId="700"/>
          <ac:spMkLst>
            <pc:docMk/>
            <pc:sldMk cId="3404556742" sldId="311"/>
            <ac:spMk id="6" creationId="{D74523CB-A5BE-511A-F7C8-5CD7AACDCF93}"/>
          </ac:spMkLst>
        </pc:spChg>
        <pc:spChg chg="add mod ord">
          <ac:chgData name="Shekhar Mishra" userId="7672894ff0236d07" providerId="LiveId" clId="{B2667B9B-8511-4F31-997A-2B01CD685916}" dt="2024-07-09T17:53:10.266" v="428" actId="20577"/>
          <ac:spMkLst>
            <pc:docMk/>
            <pc:sldMk cId="3404556742" sldId="311"/>
            <ac:spMk id="7" creationId="{50952786-68C4-894B-3F14-C3DB9C51D634}"/>
          </ac:spMkLst>
        </pc:spChg>
        <pc:spChg chg="add del mod ord">
          <ac:chgData name="Shekhar Mishra" userId="7672894ff0236d07" providerId="LiveId" clId="{B2667B9B-8511-4F31-997A-2B01CD685916}" dt="2024-07-09T17:44:39.900" v="393"/>
          <ac:spMkLst>
            <pc:docMk/>
            <pc:sldMk cId="3404556742" sldId="311"/>
            <ac:spMk id="8" creationId="{7C24DFB4-8632-DD66-1069-06E268E2C40F}"/>
          </ac:spMkLst>
        </pc:spChg>
        <pc:spChg chg="add mod">
          <ac:chgData name="Shekhar Mishra" userId="7672894ff0236d07" providerId="LiveId" clId="{B2667B9B-8511-4F31-997A-2B01CD685916}" dt="2024-07-09T17:55:25.422" v="432" actId="20577"/>
          <ac:spMkLst>
            <pc:docMk/>
            <pc:sldMk cId="3404556742" sldId="311"/>
            <ac:spMk id="10" creationId="{8BBEE489-EE19-35BF-CF70-EE370991601F}"/>
          </ac:spMkLst>
        </pc:spChg>
        <pc:spChg chg="add mod">
          <ac:chgData name="Shekhar Mishra" userId="7672894ff0236d07" providerId="LiveId" clId="{B2667B9B-8511-4F31-997A-2B01CD685916}" dt="2024-07-09T17:55:38.185" v="436" actId="20577"/>
          <ac:spMkLst>
            <pc:docMk/>
            <pc:sldMk cId="3404556742" sldId="311"/>
            <ac:spMk id="11" creationId="{BF65C009-E501-7A50-F764-612890C8BD5E}"/>
          </ac:spMkLst>
        </pc:spChg>
        <pc:spChg chg="add del mod">
          <ac:chgData name="Shekhar Mishra" userId="7672894ff0236d07" providerId="LiveId" clId="{B2667B9B-8511-4F31-997A-2B01CD685916}" dt="2024-07-09T17:55:06.724" v="429"/>
          <ac:spMkLst>
            <pc:docMk/>
            <pc:sldMk cId="3404556742" sldId="311"/>
            <ac:spMk id="13" creationId="{CA197290-8827-FD0D-B5A3-43040CD04353}"/>
          </ac:spMkLst>
        </pc:spChg>
        <pc:spChg chg="add mod">
          <ac:chgData name="Shekhar Mishra" userId="7672894ff0236d07" providerId="LiveId" clId="{B2667B9B-8511-4F31-997A-2B01CD685916}" dt="2024-07-09T17:56:03.572" v="456" actId="20577"/>
          <ac:spMkLst>
            <pc:docMk/>
            <pc:sldMk cId="3404556742" sldId="311"/>
            <ac:spMk id="15" creationId="{7EA39BAA-D1EA-E450-10C5-8EFD7F017E34}"/>
          </ac:spMkLst>
        </pc:spChg>
        <pc:picChg chg="add del mod">
          <ac:chgData name="Shekhar Mishra" userId="7672894ff0236d07" providerId="LiveId" clId="{B2667B9B-8511-4F31-997A-2B01CD685916}" dt="2024-07-09T17:52:27.964" v="427" actId="478"/>
          <ac:picMkLst>
            <pc:docMk/>
            <pc:sldMk cId="3404556742" sldId="311"/>
            <ac:picMk id="9" creationId="{ECAD01E2-4AD9-D3D9-A7E5-46CA0FF51151}"/>
          </ac:picMkLst>
        </pc:picChg>
        <pc:picChg chg="add mod ord">
          <ac:chgData name="Shekhar Mishra" userId="7672894ff0236d07" providerId="LiveId" clId="{B2667B9B-8511-4F31-997A-2B01CD685916}" dt="2024-07-09T17:55:10.598" v="430" actId="167"/>
          <ac:picMkLst>
            <pc:docMk/>
            <pc:sldMk cId="3404556742" sldId="311"/>
            <ac:picMk id="14" creationId="{AD2F4B47-FE98-C144-EB85-C39A91BF7392}"/>
          </ac:picMkLst>
        </pc:picChg>
      </pc:sldChg>
      <pc:sldChg chg="addSp delSp modSp new mod modClrScheme chgLayout">
        <pc:chgData name="Shekhar Mishra" userId="7672894ff0236d07" providerId="LiveId" clId="{B2667B9B-8511-4F31-997A-2B01CD685916}" dt="2024-07-09T18:12:47.379" v="488" actId="20577"/>
        <pc:sldMkLst>
          <pc:docMk/>
          <pc:sldMk cId="2962896777" sldId="312"/>
        </pc:sldMkLst>
        <pc:spChg chg="del mod ord">
          <ac:chgData name="Shekhar Mishra" userId="7672894ff0236d07" providerId="LiveId" clId="{B2667B9B-8511-4F31-997A-2B01CD685916}" dt="2024-07-09T18:11:01.953" v="458" actId="700"/>
          <ac:spMkLst>
            <pc:docMk/>
            <pc:sldMk cId="2962896777" sldId="312"/>
            <ac:spMk id="2" creationId="{7EAC3930-6934-8193-B350-A440A183B7CB}"/>
          </ac:spMkLst>
        </pc:spChg>
        <pc:spChg chg="mod ord">
          <ac:chgData name="Shekhar Mishra" userId="7672894ff0236d07" providerId="LiveId" clId="{B2667B9B-8511-4F31-997A-2B01CD685916}" dt="2024-07-09T18:11:01.953" v="458" actId="700"/>
          <ac:spMkLst>
            <pc:docMk/>
            <pc:sldMk cId="2962896777" sldId="312"/>
            <ac:spMk id="3" creationId="{5D9FB495-60A1-0785-3B35-008D853C43FA}"/>
          </ac:spMkLst>
        </pc:spChg>
        <pc:spChg chg="mod ord">
          <ac:chgData name="Shekhar Mishra" userId="7672894ff0236d07" providerId="LiveId" clId="{B2667B9B-8511-4F31-997A-2B01CD685916}" dt="2024-07-09T18:11:01.953" v="458" actId="700"/>
          <ac:spMkLst>
            <pc:docMk/>
            <pc:sldMk cId="2962896777" sldId="312"/>
            <ac:spMk id="4" creationId="{221303B8-0669-6BD1-0AB4-443BC56ECA90}"/>
          </ac:spMkLst>
        </pc:spChg>
        <pc:spChg chg="del mod ord">
          <ac:chgData name="Shekhar Mishra" userId="7672894ff0236d07" providerId="LiveId" clId="{B2667B9B-8511-4F31-997A-2B01CD685916}" dt="2024-07-09T18:11:01.953" v="458" actId="700"/>
          <ac:spMkLst>
            <pc:docMk/>
            <pc:sldMk cId="2962896777" sldId="312"/>
            <ac:spMk id="5" creationId="{C24CB149-5B0E-D42A-E2B7-927EED55A5B4}"/>
          </ac:spMkLst>
        </pc:spChg>
        <pc:spChg chg="del">
          <ac:chgData name="Shekhar Mishra" userId="7672894ff0236d07" providerId="LiveId" clId="{B2667B9B-8511-4F31-997A-2B01CD685916}" dt="2024-07-09T18:11:01.953" v="458" actId="700"/>
          <ac:spMkLst>
            <pc:docMk/>
            <pc:sldMk cId="2962896777" sldId="312"/>
            <ac:spMk id="6" creationId="{C49909B3-546B-91BD-EA89-FD0BC39B1CF8}"/>
          </ac:spMkLst>
        </pc:spChg>
        <pc:spChg chg="add mod ord">
          <ac:chgData name="Shekhar Mishra" userId="7672894ff0236d07" providerId="LiveId" clId="{B2667B9B-8511-4F31-997A-2B01CD685916}" dt="2024-07-09T18:11:26.053" v="480" actId="20577"/>
          <ac:spMkLst>
            <pc:docMk/>
            <pc:sldMk cId="2962896777" sldId="312"/>
            <ac:spMk id="7" creationId="{F19768C9-8F1B-9DED-2E19-668C8CEEB2E7}"/>
          </ac:spMkLst>
        </pc:spChg>
        <pc:spChg chg="add del mod ord">
          <ac:chgData name="Shekhar Mishra" userId="7672894ff0236d07" providerId="LiveId" clId="{B2667B9B-8511-4F31-997A-2B01CD685916}" dt="2024-07-09T18:11:05.428" v="459"/>
          <ac:spMkLst>
            <pc:docMk/>
            <pc:sldMk cId="2962896777" sldId="312"/>
            <ac:spMk id="8" creationId="{9C17824D-3E19-1FF5-35BB-E1D583FDEECB}"/>
          </ac:spMkLst>
        </pc:spChg>
        <pc:spChg chg="add mod">
          <ac:chgData name="Shekhar Mishra" userId="7672894ff0236d07" providerId="LiveId" clId="{B2667B9B-8511-4F31-997A-2B01CD685916}" dt="2024-07-09T18:12:31.583" v="485" actId="20577"/>
          <ac:spMkLst>
            <pc:docMk/>
            <pc:sldMk cId="2962896777" sldId="312"/>
            <ac:spMk id="10" creationId="{407BDF30-D599-6BDD-8A05-5F5F57907523}"/>
          </ac:spMkLst>
        </pc:spChg>
        <pc:spChg chg="add mod">
          <ac:chgData name="Shekhar Mishra" userId="7672894ff0236d07" providerId="LiveId" clId="{B2667B9B-8511-4F31-997A-2B01CD685916}" dt="2024-07-09T18:12:47.379" v="488" actId="20577"/>
          <ac:spMkLst>
            <pc:docMk/>
            <pc:sldMk cId="2962896777" sldId="312"/>
            <ac:spMk id="11" creationId="{980D57F0-A639-68B8-8CBF-63B72473D610}"/>
          </ac:spMkLst>
        </pc:spChg>
        <pc:picChg chg="add mod">
          <ac:chgData name="Shekhar Mishra" userId="7672894ff0236d07" providerId="LiveId" clId="{B2667B9B-8511-4F31-997A-2B01CD685916}" dt="2024-07-09T18:11:05.428" v="459"/>
          <ac:picMkLst>
            <pc:docMk/>
            <pc:sldMk cId="2962896777" sldId="312"/>
            <ac:picMk id="9" creationId="{792175DD-250D-FE6C-8D6B-F9B0FD1E1121}"/>
          </ac:picMkLst>
        </pc:picChg>
      </pc:sldChg>
      <pc:sldChg chg="addSp delSp modSp new mod modClrScheme chgLayout">
        <pc:chgData name="Shekhar Mishra" userId="7672894ff0236d07" providerId="LiveId" clId="{B2667B9B-8511-4F31-997A-2B01CD685916}" dt="2024-07-09T18:19:26.244" v="511" actId="20577"/>
        <pc:sldMkLst>
          <pc:docMk/>
          <pc:sldMk cId="1463960473" sldId="313"/>
        </pc:sldMkLst>
        <pc:spChg chg="del mod ord">
          <ac:chgData name="Shekhar Mishra" userId="7672894ff0236d07" providerId="LiveId" clId="{B2667B9B-8511-4F31-997A-2B01CD685916}" dt="2024-07-09T18:19:04.398" v="490" actId="700"/>
          <ac:spMkLst>
            <pc:docMk/>
            <pc:sldMk cId="1463960473" sldId="313"/>
            <ac:spMk id="2" creationId="{FF1931DE-01EB-E4AE-203D-FE8F803BA106}"/>
          </ac:spMkLst>
        </pc:spChg>
        <pc:spChg chg="mod ord">
          <ac:chgData name="Shekhar Mishra" userId="7672894ff0236d07" providerId="LiveId" clId="{B2667B9B-8511-4F31-997A-2B01CD685916}" dt="2024-07-09T18:19:04.398" v="490" actId="700"/>
          <ac:spMkLst>
            <pc:docMk/>
            <pc:sldMk cId="1463960473" sldId="313"/>
            <ac:spMk id="3" creationId="{BEDB5CDC-E9FD-B1F0-BC9A-F0FCD15B3C54}"/>
          </ac:spMkLst>
        </pc:spChg>
        <pc:spChg chg="mod ord">
          <ac:chgData name="Shekhar Mishra" userId="7672894ff0236d07" providerId="LiveId" clId="{B2667B9B-8511-4F31-997A-2B01CD685916}" dt="2024-07-09T18:19:04.398" v="490" actId="700"/>
          <ac:spMkLst>
            <pc:docMk/>
            <pc:sldMk cId="1463960473" sldId="313"/>
            <ac:spMk id="4" creationId="{3A127555-AB8F-1118-3242-077C3EF9B59B}"/>
          </ac:spMkLst>
        </pc:spChg>
        <pc:spChg chg="del mod ord">
          <ac:chgData name="Shekhar Mishra" userId="7672894ff0236d07" providerId="LiveId" clId="{B2667B9B-8511-4F31-997A-2B01CD685916}" dt="2024-07-09T18:19:04.398" v="490" actId="700"/>
          <ac:spMkLst>
            <pc:docMk/>
            <pc:sldMk cId="1463960473" sldId="313"/>
            <ac:spMk id="5" creationId="{3BAB1654-CB5A-B8A3-EB43-179A92F3D83F}"/>
          </ac:spMkLst>
        </pc:spChg>
        <pc:spChg chg="del">
          <ac:chgData name="Shekhar Mishra" userId="7672894ff0236d07" providerId="LiveId" clId="{B2667B9B-8511-4F31-997A-2B01CD685916}" dt="2024-07-09T18:19:04.398" v="490" actId="700"/>
          <ac:spMkLst>
            <pc:docMk/>
            <pc:sldMk cId="1463960473" sldId="313"/>
            <ac:spMk id="6" creationId="{17952646-8FA4-7DFC-907F-7946E0B379B7}"/>
          </ac:spMkLst>
        </pc:spChg>
        <pc:spChg chg="add mod ord">
          <ac:chgData name="Shekhar Mishra" userId="7672894ff0236d07" providerId="LiveId" clId="{B2667B9B-8511-4F31-997A-2B01CD685916}" dt="2024-07-09T18:19:26.244" v="511" actId="20577"/>
          <ac:spMkLst>
            <pc:docMk/>
            <pc:sldMk cId="1463960473" sldId="313"/>
            <ac:spMk id="7" creationId="{93EC9D44-4924-2E17-EE8C-62AF53571BF2}"/>
          </ac:spMkLst>
        </pc:spChg>
        <pc:spChg chg="add del mod ord">
          <ac:chgData name="Shekhar Mishra" userId="7672894ff0236d07" providerId="LiveId" clId="{B2667B9B-8511-4F31-997A-2B01CD685916}" dt="2024-07-09T18:19:07.765" v="491"/>
          <ac:spMkLst>
            <pc:docMk/>
            <pc:sldMk cId="1463960473" sldId="313"/>
            <ac:spMk id="8" creationId="{2ED14A22-84EB-4AB4-9B58-BE9E843671F4}"/>
          </ac:spMkLst>
        </pc:spChg>
        <pc:picChg chg="add mod">
          <ac:chgData name="Shekhar Mishra" userId="7672894ff0236d07" providerId="LiveId" clId="{B2667B9B-8511-4F31-997A-2B01CD685916}" dt="2024-07-09T18:19:07.765" v="491"/>
          <ac:picMkLst>
            <pc:docMk/>
            <pc:sldMk cId="1463960473" sldId="313"/>
            <ac:picMk id="9" creationId="{54558C40-6D97-EFCD-3D2A-82CD080304FF}"/>
          </ac:picMkLst>
        </pc:picChg>
      </pc:sldChg>
      <pc:sldChg chg="addSp delSp modSp add mod">
        <pc:chgData name="Shekhar Mishra" userId="7672894ff0236d07" providerId="LiveId" clId="{B2667B9B-8511-4F31-997A-2B01CD685916}" dt="2024-07-09T18:27:59.985" v="734" actId="20577"/>
        <pc:sldMkLst>
          <pc:docMk/>
          <pc:sldMk cId="1106729255" sldId="314"/>
        </pc:sldMkLst>
        <pc:spChg chg="add del mod">
          <ac:chgData name="Shekhar Mishra" userId="7672894ff0236d07" providerId="LiveId" clId="{B2667B9B-8511-4F31-997A-2B01CD685916}" dt="2024-07-09T18:27:21.354" v="724"/>
          <ac:spMkLst>
            <pc:docMk/>
            <pc:sldMk cId="1106729255" sldId="314"/>
            <ac:spMk id="5" creationId="{3BE3AF37-D8A3-40EB-1D96-1B8092F4E1ED}"/>
          </ac:spMkLst>
        </pc:spChg>
        <pc:spChg chg="mod">
          <ac:chgData name="Shekhar Mishra" userId="7672894ff0236d07" providerId="LiveId" clId="{B2667B9B-8511-4F31-997A-2B01CD685916}" dt="2024-07-09T18:20:50.891" v="519" actId="20577"/>
          <ac:spMkLst>
            <pc:docMk/>
            <pc:sldMk cId="1106729255" sldId="314"/>
            <ac:spMk id="7" creationId="{50952786-68C4-894B-3F14-C3DB9C51D634}"/>
          </ac:spMkLst>
        </pc:spChg>
        <pc:spChg chg="mod">
          <ac:chgData name="Shekhar Mishra" userId="7672894ff0236d07" providerId="LiveId" clId="{B2667B9B-8511-4F31-997A-2B01CD685916}" dt="2024-07-09T18:27:46.190" v="730" actId="20577"/>
          <ac:spMkLst>
            <pc:docMk/>
            <pc:sldMk cId="1106729255" sldId="314"/>
            <ac:spMk id="10" creationId="{8BBEE489-EE19-35BF-CF70-EE370991601F}"/>
          </ac:spMkLst>
        </pc:spChg>
        <pc:spChg chg="mod">
          <ac:chgData name="Shekhar Mishra" userId="7672894ff0236d07" providerId="LiveId" clId="{B2667B9B-8511-4F31-997A-2B01CD685916}" dt="2024-07-09T18:27:59.985" v="734" actId="20577"/>
          <ac:spMkLst>
            <pc:docMk/>
            <pc:sldMk cId="1106729255" sldId="314"/>
            <ac:spMk id="11" creationId="{BF65C009-E501-7A50-F764-612890C8BD5E}"/>
          </ac:spMkLst>
        </pc:spChg>
        <pc:picChg chg="add mod ord">
          <ac:chgData name="Shekhar Mishra" userId="7672894ff0236d07" providerId="LiveId" clId="{B2667B9B-8511-4F31-997A-2B01CD685916}" dt="2024-07-09T18:27:24.503" v="725" actId="167"/>
          <ac:picMkLst>
            <pc:docMk/>
            <pc:sldMk cId="1106729255" sldId="314"/>
            <ac:picMk id="6" creationId="{EF97D69E-FC4F-9561-9F38-69EC19FE4DD4}"/>
          </ac:picMkLst>
        </pc:picChg>
        <pc:picChg chg="del">
          <ac:chgData name="Shekhar Mishra" userId="7672894ff0236d07" providerId="LiveId" clId="{B2667B9B-8511-4F31-997A-2B01CD685916}" dt="2024-07-09T18:20:32.674" v="515" actId="478"/>
          <ac:picMkLst>
            <pc:docMk/>
            <pc:sldMk cId="1106729255" sldId="314"/>
            <ac:picMk id="14" creationId="{AD2F4B47-FE98-C144-EB85-C39A91BF7392}"/>
          </ac:picMkLst>
        </pc:picChg>
      </pc:sldChg>
      <pc:sldChg chg="addSp delSp modSp new mod modClrScheme chgLayout">
        <pc:chgData name="Shekhar Mishra" userId="7672894ff0236d07" providerId="LiveId" clId="{B2667B9B-8511-4F31-997A-2B01CD685916}" dt="2024-07-09T18:22:56.739" v="723" actId="5793"/>
        <pc:sldMkLst>
          <pc:docMk/>
          <pc:sldMk cId="2086220446" sldId="315"/>
        </pc:sldMkLst>
        <pc:spChg chg="del mod ord">
          <ac:chgData name="Shekhar Mishra" userId="7672894ff0236d07" providerId="LiveId" clId="{B2667B9B-8511-4F31-997A-2B01CD685916}" dt="2024-07-09T18:21:14.349" v="523" actId="700"/>
          <ac:spMkLst>
            <pc:docMk/>
            <pc:sldMk cId="2086220446" sldId="315"/>
            <ac:spMk id="2" creationId="{FB23D7F2-7FA6-59D1-9444-64782F19533E}"/>
          </ac:spMkLst>
        </pc:spChg>
        <pc:spChg chg="mod ord">
          <ac:chgData name="Shekhar Mishra" userId="7672894ff0236d07" providerId="LiveId" clId="{B2667B9B-8511-4F31-997A-2B01CD685916}" dt="2024-07-09T18:21:14.349" v="523" actId="700"/>
          <ac:spMkLst>
            <pc:docMk/>
            <pc:sldMk cId="2086220446" sldId="315"/>
            <ac:spMk id="3" creationId="{7F90B129-DAD1-CDFC-C7AD-742D46A2485D}"/>
          </ac:spMkLst>
        </pc:spChg>
        <pc:spChg chg="mod ord">
          <ac:chgData name="Shekhar Mishra" userId="7672894ff0236d07" providerId="LiveId" clId="{B2667B9B-8511-4F31-997A-2B01CD685916}" dt="2024-07-09T18:21:14.349" v="523" actId="700"/>
          <ac:spMkLst>
            <pc:docMk/>
            <pc:sldMk cId="2086220446" sldId="315"/>
            <ac:spMk id="4" creationId="{7AFD5BFD-5850-CCA6-3D58-65AE8C63DE97}"/>
          </ac:spMkLst>
        </pc:spChg>
        <pc:spChg chg="del mod ord">
          <ac:chgData name="Shekhar Mishra" userId="7672894ff0236d07" providerId="LiveId" clId="{B2667B9B-8511-4F31-997A-2B01CD685916}" dt="2024-07-09T18:21:14.349" v="523" actId="700"/>
          <ac:spMkLst>
            <pc:docMk/>
            <pc:sldMk cId="2086220446" sldId="315"/>
            <ac:spMk id="5" creationId="{86C76561-7B1E-40BB-A8C6-8F95D6DD5A72}"/>
          </ac:spMkLst>
        </pc:spChg>
        <pc:spChg chg="del">
          <ac:chgData name="Shekhar Mishra" userId="7672894ff0236d07" providerId="LiveId" clId="{B2667B9B-8511-4F31-997A-2B01CD685916}" dt="2024-07-09T18:21:14.349" v="523" actId="700"/>
          <ac:spMkLst>
            <pc:docMk/>
            <pc:sldMk cId="2086220446" sldId="315"/>
            <ac:spMk id="6" creationId="{5D0CD2D8-A41D-8849-D607-7910C0092526}"/>
          </ac:spMkLst>
        </pc:spChg>
        <pc:spChg chg="add mod ord">
          <ac:chgData name="Shekhar Mishra" userId="7672894ff0236d07" providerId="LiveId" clId="{B2667B9B-8511-4F31-997A-2B01CD685916}" dt="2024-07-09T18:21:24.867" v="545" actId="20577"/>
          <ac:spMkLst>
            <pc:docMk/>
            <pc:sldMk cId="2086220446" sldId="315"/>
            <ac:spMk id="7" creationId="{8523CC55-5680-28B8-1FBA-632DF9725DCF}"/>
          </ac:spMkLst>
        </pc:spChg>
        <pc:spChg chg="add mod ord">
          <ac:chgData name="Shekhar Mishra" userId="7672894ff0236d07" providerId="LiveId" clId="{B2667B9B-8511-4F31-997A-2B01CD685916}" dt="2024-07-09T18:22:56.739" v="723" actId="5793"/>
          <ac:spMkLst>
            <pc:docMk/>
            <pc:sldMk cId="2086220446" sldId="315"/>
            <ac:spMk id="8" creationId="{07C932B3-3CC5-61FD-0BE8-F99E7EC57C29}"/>
          </ac:spMkLst>
        </pc:spChg>
      </pc:sldChg>
      <pc:sldChg chg="addSp delSp modSp new mod modClrScheme chgLayout">
        <pc:chgData name="Shekhar Mishra" userId="7672894ff0236d07" providerId="LiveId" clId="{B2667B9B-8511-4F31-997A-2B01CD685916}" dt="2024-07-09T18:50:44.587" v="749" actId="20577"/>
        <pc:sldMkLst>
          <pc:docMk/>
          <pc:sldMk cId="2498363235" sldId="316"/>
        </pc:sldMkLst>
        <pc:spChg chg="del mod ord">
          <ac:chgData name="Shekhar Mishra" userId="7672894ff0236d07" providerId="LiveId" clId="{B2667B9B-8511-4F31-997A-2B01CD685916}" dt="2024-07-09T18:47:21.953" v="736" actId="700"/>
          <ac:spMkLst>
            <pc:docMk/>
            <pc:sldMk cId="2498363235" sldId="316"/>
            <ac:spMk id="2" creationId="{ADABDED1-DB9A-8C17-2FF8-6869F597DCFE}"/>
          </ac:spMkLst>
        </pc:spChg>
        <pc:spChg chg="mod ord">
          <ac:chgData name="Shekhar Mishra" userId="7672894ff0236d07" providerId="LiveId" clId="{B2667B9B-8511-4F31-997A-2B01CD685916}" dt="2024-07-09T18:47:21.953" v="736" actId="700"/>
          <ac:spMkLst>
            <pc:docMk/>
            <pc:sldMk cId="2498363235" sldId="316"/>
            <ac:spMk id="3" creationId="{7860A42C-17AA-2FE3-AA61-CACDA817C020}"/>
          </ac:spMkLst>
        </pc:spChg>
        <pc:spChg chg="mod ord">
          <ac:chgData name="Shekhar Mishra" userId="7672894ff0236d07" providerId="LiveId" clId="{B2667B9B-8511-4F31-997A-2B01CD685916}" dt="2024-07-09T18:47:21.953" v="736" actId="700"/>
          <ac:spMkLst>
            <pc:docMk/>
            <pc:sldMk cId="2498363235" sldId="316"/>
            <ac:spMk id="4" creationId="{8398E33C-B37D-E917-E3F9-C306124F7045}"/>
          </ac:spMkLst>
        </pc:spChg>
        <pc:spChg chg="del mod ord">
          <ac:chgData name="Shekhar Mishra" userId="7672894ff0236d07" providerId="LiveId" clId="{B2667B9B-8511-4F31-997A-2B01CD685916}" dt="2024-07-09T18:47:21.953" v="736" actId="700"/>
          <ac:spMkLst>
            <pc:docMk/>
            <pc:sldMk cId="2498363235" sldId="316"/>
            <ac:spMk id="5" creationId="{B1C73B59-0916-E1FE-CCCA-BB0722D64149}"/>
          </ac:spMkLst>
        </pc:spChg>
        <pc:spChg chg="del">
          <ac:chgData name="Shekhar Mishra" userId="7672894ff0236d07" providerId="LiveId" clId="{B2667B9B-8511-4F31-997A-2B01CD685916}" dt="2024-07-09T18:47:21.953" v="736" actId="700"/>
          <ac:spMkLst>
            <pc:docMk/>
            <pc:sldMk cId="2498363235" sldId="316"/>
            <ac:spMk id="6" creationId="{E63B44E0-38A9-8E47-B3D5-1A358E86F51C}"/>
          </ac:spMkLst>
        </pc:spChg>
        <pc:spChg chg="add mod ord">
          <ac:chgData name="Shekhar Mishra" userId="7672894ff0236d07" providerId="LiveId" clId="{B2667B9B-8511-4F31-997A-2B01CD685916}" dt="2024-07-09T18:50:44.587" v="749" actId="20577"/>
          <ac:spMkLst>
            <pc:docMk/>
            <pc:sldMk cId="2498363235" sldId="316"/>
            <ac:spMk id="7" creationId="{2F7467B5-E02A-587A-5BDF-3A1E1755ED36}"/>
          </ac:spMkLst>
        </pc:spChg>
        <pc:spChg chg="add del mod ord">
          <ac:chgData name="Shekhar Mishra" userId="7672894ff0236d07" providerId="LiveId" clId="{B2667B9B-8511-4F31-997A-2B01CD685916}" dt="2024-07-09T18:48:25.784" v="737" actId="22"/>
          <ac:spMkLst>
            <pc:docMk/>
            <pc:sldMk cId="2498363235" sldId="316"/>
            <ac:spMk id="8" creationId="{49968073-F4EA-B7D3-44E2-35B238680F3E}"/>
          </ac:spMkLst>
        </pc:spChg>
        <pc:spChg chg="add del mod">
          <ac:chgData name="Shekhar Mishra" userId="7672894ff0236d07" providerId="LiveId" clId="{B2667B9B-8511-4F31-997A-2B01CD685916}" dt="2024-07-09T18:48:48.478" v="739" actId="22"/>
          <ac:spMkLst>
            <pc:docMk/>
            <pc:sldMk cId="2498363235" sldId="316"/>
            <ac:spMk id="12" creationId="{97DBE9E0-EA9E-E470-49AA-87AE18C62EC2}"/>
          </ac:spMkLst>
        </pc:spChg>
        <pc:picChg chg="add del mod ord">
          <ac:chgData name="Shekhar Mishra" userId="7672894ff0236d07" providerId="LiveId" clId="{B2667B9B-8511-4F31-997A-2B01CD685916}" dt="2024-07-09T18:48:32.483" v="738" actId="478"/>
          <ac:picMkLst>
            <pc:docMk/>
            <pc:sldMk cId="2498363235" sldId="316"/>
            <ac:picMk id="10" creationId="{8564DD61-0725-D37A-CDA2-1C43E54B8630}"/>
          </ac:picMkLst>
        </pc:picChg>
        <pc:picChg chg="add mod ord">
          <ac:chgData name="Shekhar Mishra" userId="7672894ff0236d07" providerId="LiveId" clId="{B2667B9B-8511-4F31-997A-2B01CD685916}" dt="2024-07-09T18:48:48.478" v="739" actId="22"/>
          <ac:picMkLst>
            <pc:docMk/>
            <pc:sldMk cId="2498363235" sldId="316"/>
            <ac:picMk id="14" creationId="{674C162A-6A5C-7E0F-98DF-1BCACEA5EB92}"/>
          </ac:picMkLst>
        </pc:picChg>
      </pc:sldChg>
      <pc:sldChg chg="new del">
        <pc:chgData name="Shekhar Mishra" userId="7672894ff0236d07" providerId="LiveId" clId="{B2667B9B-8511-4F31-997A-2B01CD685916}" dt="2024-07-09T18:21:10.478" v="522" actId="2696"/>
        <pc:sldMkLst>
          <pc:docMk/>
          <pc:sldMk cId="3138044726" sldId="316"/>
        </pc:sldMkLst>
      </pc:sldChg>
      <pc:sldChg chg="addSp delSp modSp new mod modClrScheme chgLayout">
        <pc:chgData name="Shekhar Mishra" userId="7672894ff0236d07" providerId="LiveId" clId="{B2667B9B-8511-4F31-997A-2B01CD685916}" dt="2024-07-09T18:51:43.015" v="789" actId="20577"/>
        <pc:sldMkLst>
          <pc:docMk/>
          <pc:sldMk cId="1158730041" sldId="317"/>
        </pc:sldMkLst>
        <pc:spChg chg="del mod ord">
          <ac:chgData name="Shekhar Mishra" userId="7672894ff0236d07" providerId="LiveId" clId="{B2667B9B-8511-4F31-997A-2B01CD685916}" dt="2024-07-09T18:50:52.149" v="751" actId="700"/>
          <ac:spMkLst>
            <pc:docMk/>
            <pc:sldMk cId="1158730041" sldId="317"/>
            <ac:spMk id="2" creationId="{9BCE586E-E26E-1046-4961-34F1C4881CC2}"/>
          </ac:spMkLst>
        </pc:spChg>
        <pc:spChg chg="mod ord">
          <ac:chgData name="Shekhar Mishra" userId="7672894ff0236d07" providerId="LiveId" clId="{B2667B9B-8511-4F31-997A-2B01CD685916}" dt="2024-07-09T18:50:52.149" v="751" actId="700"/>
          <ac:spMkLst>
            <pc:docMk/>
            <pc:sldMk cId="1158730041" sldId="317"/>
            <ac:spMk id="3" creationId="{F940A51B-8FBF-53C5-B441-6BBC1B9BCE7C}"/>
          </ac:spMkLst>
        </pc:spChg>
        <pc:spChg chg="mod ord">
          <ac:chgData name="Shekhar Mishra" userId="7672894ff0236d07" providerId="LiveId" clId="{B2667B9B-8511-4F31-997A-2B01CD685916}" dt="2024-07-09T18:50:52.149" v="751" actId="700"/>
          <ac:spMkLst>
            <pc:docMk/>
            <pc:sldMk cId="1158730041" sldId="317"/>
            <ac:spMk id="4" creationId="{32B3349A-FDA8-797C-C762-6EB1E057450F}"/>
          </ac:spMkLst>
        </pc:spChg>
        <pc:spChg chg="del mod ord">
          <ac:chgData name="Shekhar Mishra" userId="7672894ff0236d07" providerId="LiveId" clId="{B2667B9B-8511-4F31-997A-2B01CD685916}" dt="2024-07-09T18:50:52.149" v="751" actId="700"/>
          <ac:spMkLst>
            <pc:docMk/>
            <pc:sldMk cId="1158730041" sldId="317"/>
            <ac:spMk id="5" creationId="{5C2471EA-9C13-B099-70AE-AFF097C470C7}"/>
          </ac:spMkLst>
        </pc:spChg>
        <pc:spChg chg="del">
          <ac:chgData name="Shekhar Mishra" userId="7672894ff0236d07" providerId="LiveId" clId="{B2667B9B-8511-4F31-997A-2B01CD685916}" dt="2024-07-09T18:50:52.149" v="751" actId="700"/>
          <ac:spMkLst>
            <pc:docMk/>
            <pc:sldMk cId="1158730041" sldId="317"/>
            <ac:spMk id="6" creationId="{97A885E3-7739-B77B-F7C5-59777626CDD0}"/>
          </ac:spMkLst>
        </pc:spChg>
        <pc:spChg chg="add mod ord">
          <ac:chgData name="Shekhar Mishra" userId="7672894ff0236d07" providerId="LiveId" clId="{B2667B9B-8511-4F31-997A-2B01CD685916}" dt="2024-07-09T18:51:43.015" v="789" actId="20577"/>
          <ac:spMkLst>
            <pc:docMk/>
            <pc:sldMk cId="1158730041" sldId="317"/>
            <ac:spMk id="7" creationId="{58548E43-DD1D-2F3E-3D6E-FED9C8346780}"/>
          </ac:spMkLst>
        </pc:spChg>
        <pc:spChg chg="add del mod ord">
          <ac:chgData name="Shekhar Mishra" userId="7672894ff0236d07" providerId="LiveId" clId="{B2667B9B-8511-4F31-997A-2B01CD685916}" dt="2024-07-09T18:51:16.672" v="752" actId="22"/>
          <ac:spMkLst>
            <pc:docMk/>
            <pc:sldMk cId="1158730041" sldId="317"/>
            <ac:spMk id="8" creationId="{CFC5A044-87BC-5BA5-0172-347DBAC8AA9A}"/>
          </ac:spMkLst>
        </pc:spChg>
        <pc:picChg chg="add mod ord">
          <ac:chgData name="Shekhar Mishra" userId="7672894ff0236d07" providerId="LiveId" clId="{B2667B9B-8511-4F31-997A-2B01CD685916}" dt="2024-07-09T18:51:16.672" v="752" actId="22"/>
          <ac:picMkLst>
            <pc:docMk/>
            <pc:sldMk cId="1158730041" sldId="317"/>
            <ac:picMk id="10" creationId="{6BFC47A7-FC88-BA28-170F-781A07C1EF6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175EE-CEC1-453F-952F-8E816B688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49" y="6016032"/>
            <a:ext cx="2230306" cy="4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30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A225B-2DE2-4C3B-8967-CA972891AC2D}" type="datetime1">
              <a:rPr lang="en-US" smtClean="0">
                <a:latin typeface="Helvetica"/>
                <a:cs typeface="Helvetica"/>
              </a:rPr>
              <a:t>7/9/2024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D51213-1159-4C34-BE8C-3B7C7FEFB73A}" type="datetime1">
              <a:rPr lang="en-US" smtClean="0">
                <a:latin typeface="Helvetica"/>
                <a:cs typeface="Helvetica"/>
              </a:rPr>
              <a:t>7/9/2024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192024" marR="0" lvl="0" indent="-198882" algn="l" defTabSz="3429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63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6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BB0EB2-CB3D-4B69-9675-CD9799D23CE5}" type="datetime1">
              <a:rPr lang="en-US" smtClean="0">
                <a:latin typeface="Helvetica"/>
                <a:cs typeface="Helvetica"/>
              </a:rPr>
              <a:t>7/9/2024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7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2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84B137-FB3E-4F3E-A602-34486E752E5A}" type="datetime1">
              <a:rPr lang="en-US" smtClean="0">
                <a:latin typeface="Helvetica"/>
                <a:cs typeface="Helvetica"/>
              </a:rPr>
              <a:t>7/9/2024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3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571246-8396-46CB-AECD-5A1A7AF9D824}" type="datetime1">
              <a:rPr lang="en-US" smtClean="0">
                <a:latin typeface="Helvetica"/>
                <a:cs typeface="Helvetica"/>
              </a:rPr>
              <a:t>7/9/2024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25C031-2C9E-4BBA-8B96-AA096FEC8AEC}" type="datetime1">
              <a:rPr lang="en-US" smtClean="0">
                <a:latin typeface="Helvetica"/>
                <a:cs typeface="Helvetica"/>
              </a:rPr>
              <a:t>7/9/2024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60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8882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40600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673894" indent="-20478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873919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1073944" indent="-200025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02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>
                <a:solidFill>
                  <a:srgbClr val="3C5A77"/>
                </a:solidFill>
                <a:latin typeface="Helvetic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 i="0" baseline="0">
                <a:solidFill>
                  <a:srgbClr val="E95125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3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6C7448-0090-4022-928A-E3203360E5A1}" type="datetime1">
              <a:rPr lang="en-US" smtClean="0">
                <a:latin typeface="Helvetica"/>
                <a:cs typeface="Helvetica"/>
              </a:rPr>
              <a:t>7/9/2024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DE34E0-72DD-4B96-89F5-FC09A23B108A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7571"/>
            <a:ext cx="8229600" cy="80204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DC84D8-484C-49F6-A9C7-56D415255910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5" y="1109620"/>
            <a:ext cx="8315901" cy="247316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54025" y="3582784"/>
            <a:ext cx="8232775" cy="281269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D074ED-9854-4D25-86D1-D1880D07CDB2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5" y="1207771"/>
            <a:ext cx="8302047" cy="243273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54025" y="3814617"/>
            <a:ext cx="8232775" cy="243272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74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6670D3-31F3-4827-A080-68AEB5D3FBB4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2692A9-4973-4A73-8544-39CE8EFE0912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53DFAC-F1C8-4F7E-BDF3-F7AE8195A0EC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F4CAF2-08E6-4412-81D2-42F06062A3A0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CFC1EF-E8D0-41FF-A668-694705A991F2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4F3792-ACD8-426A-B654-90F72C837DD4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987BCA-8D7D-47DC-8933-CEE7714CD68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19" y="6510346"/>
            <a:ext cx="1109235" cy="237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7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hf sldNum="0"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8C23F1-DB50-41CD-A8B2-E901EB0E5DF6}" type="datetime1">
              <a:rPr lang="en-US" smtClean="0">
                <a:latin typeface="Helvetica"/>
                <a:cs typeface="Helvetica"/>
              </a:rPr>
              <a:t>7/9/2024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DUNE-CE Calibration Study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1176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C658D2-0058-48DD-B273-75D1C04326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16" y="6489522"/>
            <a:ext cx="1214908" cy="2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ICEBERG: Status and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025" y="3843002"/>
            <a:ext cx="8221663" cy="1894310"/>
          </a:xfrm>
        </p:spPr>
        <p:txBody>
          <a:bodyPr>
            <a:normAutofit fontScale="77500" lnSpcReduction="20000"/>
          </a:bodyPr>
          <a:lstStyle/>
          <a:p>
            <a:r>
              <a:rPr lang="en-GB" sz="3800" dirty="0">
                <a:solidFill>
                  <a:schemeClr val="accent1">
                    <a:lumMod val="50000"/>
                  </a:schemeClr>
                </a:solidFill>
              </a:rPr>
              <a:t>Shekhar Mishra</a:t>
            </a:r>
          </a:p>
          <a:p>
            <a:r>
              <a:rPr lang="en-GB" dirty="0"/>
              <a:t>Neutrino Division, Fermilab</a:t>
            </a:r>
          </a:p>
          <a:p>
            <a:endParaRPr lang="en-GB" dirty="0"/>
          </a:p>
          <a:p>
            <a:r>
              <a:rPr lang="en-GB" dirty="0"/>
              <a:t> </a:t>
            </a:r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r>
              <a:rPr lang="en-GB" sz="1900" dirty="0"/>
              <a:t>06/26/2024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EEA76B-2413-9CFB-FF38-F2DE7A89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Vrefp</a:t>
            </a:r>
            <a:r>
              <a:rPr lang="en-US" dirty="0"/>
              <a:t> = 241, </a:t>
            </a:r>
            <a:r>
              <a:rPr lang="en-US" dirty="0" err="1"/>
              <a:t>Vrefn</a:t>
            </a:r>
            <a:r>
              <a:rPr lang="en-US" dirty="0"/>
              <a:t>=29, </a:t>
            </a:r>
            <a:r>
              <a:rPr lang="en-US" dirty="0" err="1"/>
              <a:t>Vcmo</a:t>
            </a:r>
            <a:r>
              <a:rPr lang="en-US" dirty="0"/>
              <a:t> = 135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A6C627A-C52E-EE9E-7A21-0B302F9D0F8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535799"/>
            <a:ext cx="8232775" cy="441505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8E351-FA2A-AF1C-3C99-FC118C9414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5AE9DD3-EB36-49DF-A884-0A9CD6254132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DBEB9-EF27-FB51-3455-D7FB4A088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8FCFC4-EC48-A9C3-8111-F6B9AD886488}"/>
              </a:ext>
            </a:extLst>
          </p:cNvPr>
          <p:cNvCxnSpPr/>
          <p:nvPr/>
        </p:nvCxnSpPr>
        <p:spPr>
          <a:xfrm>
            <a:off x="8055864" y="3538728"/>
            <a:ext cx="0" cy="539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34E123-C890-D693-C4BB-9FEE0A94064B}"/>
              </a:ext>
            </a:extLst>
          </p:cNvPr>
          <p:cNvSpPr/>
          <p:nvPr/>
        </p:nvSpPr>
        <p:spPr>
          <a:xfrm>
            <a:off x="5029200" y="1109620"/>
            <a:ext cx="2971800" cy="357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14173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6AEC76-EF68-6E0C-6340-AB7960FE5C9C}"/>
              </a:ext>
            </a:extLst>
          </p:cNvPr>
          <p:cNvSpPr/>
          <p:nvPr/>
        </p:nvSpPr>
        <p:spPr>
          <a:xfrm>
            <a:off x="384048" y="5964833"/>
            <a:ext cx="3895344" cy="412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 mV/</a:t>
            </a:r>
            <a:r>
              <a:rPr lang="en-US" dirty="0" err="1"/>
              <a:t>fC</a:t>
            </a:r>
            <a:r>
              <a:rPr lang="en-US" dirty="0"/>
              <a:t>, DAC = 63</a:t>
            </a:r>
          </a:p>
        </p:txBody>
      </p:sp>
    </p:spTree>
    <p:extLst>
      <p:ext uri="{BB962C8B-B14F-4D97-AF65-F5344CB8AC3E}">
        <p14:creationId xmlns:p14="http://schemas.microsoft.com/office/powerpoint/2010/main" val="339693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04A6-CC2C-2FF0-E7B9-22B4D068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Vrefp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 = 243,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Vrefn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=27,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Vcmo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 = 135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7947C3-A4DF-725D-CBFF-C69D47F8145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537425"/>
            <a:ext cx="8232775" cy="4411801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FC232-178C-A1D5-6C8C-B618A78239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6A12167-D21B-4FEC-A2F0-1F794FD7A51F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2396D-D40E-4664-FE63-717B15D9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E7EA8-3DFE-A03D-8EBC-1CD692AE663D}"/>
              </a:ext>
            </a:extLst>
          </p:cNvPr>
          <p:cNvSpPr/>
          <p:nvPr/>
        </p:nvSpPr>
        <p:spPr>
          <a:xfrm>
            <a:off x="5029200" y="1109620"/>
            <a:ext cx="2971800" cy="357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14174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91D180-34D6-2310-E482-BB8DE48B20DE}"/>
              </a:ext>
            </a:extLst>
          </p:cNvPr>
          <p:cNvSpPr/>
          <p:nvPr/>
        </p:nvSpPr>
        <p:spPr>
          <a:xfrm>
            <a:off x="4357116" y="5985551"/>
            <a:ext cx="3200400" cy="36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Recommended Setting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FF2E3C-D803-141C-ED35-F0ACAB02508F}"/>
              </a:ext>
            </a:extLst>
          </p:cNvPr>
          <p:cNvCxnSpPr/>
          <p:nvPr/>
        </p:nvCxnSpPr>
        <p:spPr>
          <a:xfrm>
            <a:off x="8001000" y="3429000"/>
            <a:ext cx="0" cy="704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574261-ACC9-7017-0626-20C41121ED82}"/>
              </a:ext>
            </a:extLst>
          </p:cNvPr>
          <p:cNvCxnSpPr/>
          <p:nvPr/>
        </p:nvCxnSpPr>
        <p:spPr>
          <a:xfrm>
            <a:off x="8110728" y="4937760"/>
            <a:ext cx="0" cy="64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4D15259-A5EF-868F-B6C6-B61997917A98}"/>
              </a:ext>
            </a:extLst>
          </p:cNvPr>
          <p:cNvSpPr/>
          <p:nvPr/>
        </p:nvSpPr>
        <p:spPr>
          <a:xfrm>
            <a:off x="384048" y="5964833"/>
            <a:ext cx="3895344" cy="412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 mV/</a:t>
            </a:r>
            <a:r>
              <a:rPr lang="en-US" dirty="0" err="1"/>
              <a:t>fC</a:t>
            </a:r>
            <a:r>
              <a:rPr lang="en-US" dirty="0"/>
              <a:t>, DAC = 63</a:t>
            </a:r>
          </a:p>
        </p:txBody>
      </p:sp>
    </p:spTree>
    <p:extLst>
      <p:ext uri="{BB962C8B-B14F-4D97-AF65-F5344CB8AC3E}">
        <p14:creationId xmlns:p14="http://schemas.microsoft.com/office/powerpoint/2010/main" val="274690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88F1-94D0-1A09-4716-C1AD94C2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Vrefp</a:t>
            </a:r>
            <a:r>
              <a:rPr lang="en-US" dirty="0"/>
              <a:t> = 243, </a:t>
            </a:r>
            <a:r>
              <a:rPr lang="en-US" dirty="0" err="1"/>
              <a:t>Vrefn</a:t>
            </a:r>
            <a:r>
              <a:rPr lang="en-US" dirty="0"/>
              <a:t>=27, </a:t>
            </a:r>
            <a:r>
              <a:rPr lang="en-US" dirty="0" err="1"/>
              <a:t>Vcmo</a:t>
            </a:r>
            <a:r>
              <a:rPr lang="en-US" dirty="0"/>
              <a:t> = 135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442AD-0E52-CC7E-5616-9C1FB79FDE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12FD560-ECBE-448E-991C-A7C8A5A53312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1C29D-BBB4-C57D-F729-6A38E8778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1BFED5-F28D-9F85-C328-716F9106AA0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67903" y="1109663"/>
            <a:ext cx="7960961" cy="264852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DE8059-7876-6EDA-3DB7-4F722A1A9E9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54025" y="3626329"/>
            <a:ext cx="8232775" cy="272636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CFB25F-FE33-CEEB-DCE9-4803C0E9083C}"/>
              </a:ext>
            </a:extLst>
          </p:cNvPr>
          <p:cNvSpPr/>
          <p:nvPr/>
        </p:nvSpPr>
        <p:spPr>
          <a:xfrm>
            <a:off x="5943600" y="942674"/>
            <a:ext cx="2971800" cy="357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14174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AA769-78E5-A10A-F320-E8933D5577DF}"/>
              </a:ext>
            </a:extLst>
          </p:cNvPr>
          <p:cNvSpPr/>
          <p:nvPr/>
        </p:nvSpPr>
        <p:spPr>
          <a:xfrm>
            <a:off x="384048" y="5964833"/>
            <a:ext cx="3895344" cy="412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 mV/</a:t>
            </a:r>
            <a:r>
              <a:rPr lang="en-US" dirty="0" err="1"/>
              <a:t>fC</a:t>
            </a:r>
            <a:r>
              <a:rPr lang="en-US" dirty="0"/>
              <a:t>, DAC = 63</a:t>
            </a:r>
          </a:p>
        </p:txBody>
      </p:sp>
    </p:spTree>
    <p:extLst>
      <p:ext uri="{BB962C8B-B14F-4D97-AF65-F5344CB8AC3E}">
        <p14:creationId xmlns:p14="http://schemas.microsoft.com/office/powerpoint/2010/main" val="346893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BD6E62-FE1F-D5A4-4861-D505588D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</a:t>
            </a:r>
            <a:r>
              <a:rPr lang="en-US" dirty="0"/>
              <a:t> = 1.8, 14 mV/</a:t>
            </a:r>
            <a:r>
              <a:rPr lang="en-US" dirty="0" err="1"/>
              <a:t>fC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70B95-6D84-B0CE-5FD0-07867F431F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193B6CA-AD78-4074-9395-0D12584EC668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D6B18-9BB1-A3EB-76FB-354D83D41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606C5A6-9349-A009-A39F-DA8AC4981DC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879219" y="1294346"/>
            <a:ext cx="6987840" cy="50704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85C8F7-26FF-2B97-70C3-A2619BD34D51}"/>
              </a:ext>
            </a:extLst>
          </p:cNvPr>
          <p:cNvSpPr/>
          <p:nvPr/>
        </p:nvSpPr>
        <p:spPr>
          <a:xfrm>
            <a:off x="4821381" y="2369128"/>
            <a:ext cx="1226127" cy="290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 31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164D0-4088-2960-17FD-E5FD25886345}"/>
              </a:ext>
            </a:extLst>
          </p:cNvPr>
          <p:cNvSpPr/>
          <p:nvPr/>
        </p:nvSpPr>
        <p:spPr>
          <a:xfrm>
            <a:off x="2286000" y="1984664"/>
            <a:ext cx="1194955" cy="2701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=18</a:t>
            </a:r>
          </a:p>
        </p:txBody>
      </p:sp>
    </p:spTree>
    <p:extLst>
      <p:ext uri="{BB962C8B-B14F-4D97-AF65-F5344CB8AC3E}">
        <p14:creationId xmlns:p14="http://schemas.microsoft.com/office/powerpoint/2010/main" val="226096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16DB9C-A638-322B-8881-031001BB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</a:t>
            </a:r>
            <a:r>
              <a:rPr lang="en-US" dirty="0"/>
              <a:t> = 1.95, 14 mV/</a:t>
            </a:r>
            <a:r>
              <a:rPr lang="en-US" dirty="0" err="1"/>
              <a:t>fC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D0AAD0-C1DD-8577-3D57-E60F0BF720E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81396" y="1208088"/>
            <a:ext cx="6978033" cy="50704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DD125-CBC2-4441-D58A-8C4E571A8F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0C4773B-5D5C-49FE-8236-AEAE13D189D2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151C5-4009-9F23-209C-B7BDAA375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A2FE6-7B76-75DE-E1A9-BB7AD9DCBF46}"/>
              </a:ext>
            </a:extLst>
          </p:cNvPr>
          <p:cNvSpPr/>
          <p:nvPr/>
        </p:nvSpPr>
        <p:spPr>
          <a:xfrm>
            <a:off x="4693365" y="2213680"/>
            <a:ext cx="1226127" cy="290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 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A3A6C-F6F0-BA82-B27E-B1017D76AB0A}"/>
              </a:ext>
            </a:extLst>
          </p:cNvPr>
          <p:cNvSpPr/>
          <p:nvPr/>
        </p:nvSpPr>
        <p:spPr>
          <a:xfrm>
            <a:off x="2157984" y="1829216"/>
            <a:ext cx="1194955" cy="2701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=18</a:t>
            </a:r>
          </a:p>
        </p:txBody>
      </p:sp>
    </p:spTree>
    <p:extLst>
      <p:ext uri="{BB962C8B-B14F-4D97-AF65-F5344CB8AC3E}">
        <p14:creationId xmlns:p14="http://schemas.microsoft.com/office/powerpoint/2010/main" val="234672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EC9D44-4924-2E17-EE8C-62AF5357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</a:t>
            </a:r>
            <a:r>
              <a:rPr lang="en-US" dirty="0"/>
              <a:t> = 1.8, 25 mV/</a:t>
            </a:r>
            <a:r>
              <a:rPr lang="en-US" dirty="0" err="1"/>
              <a:t>fC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4558C40-6D97-EFCD-3D2A-82CD080304F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76492" y="1208088"/>
            <a:ext cx="6987840" cy="50704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B5CDC-E9FD-B1F0-BC9A-F0FCD15B3C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9DC84D8-484C-49F6-A9C7-56D415255910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27555-AB8F-1118-3242-077C3EF9B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</p:spTree>
    <p:extLst>
      <p:ext uri="{BB962C8B-B14F-4D97-AF65-F5344CB8AC3E}">
        <p14:creationId xmlns:p14="http://schemas.microsoft.com/office/powerpoint/2010/main" val="146396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9768C9-8F1B-9DED-2E19-668C8CEE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</a:t>
            </a:r>
            <a:r>
              <a:rPr lang="en-US" dirty="0"/>
              <a:t> = 1.95, 25 mV/</a:t>
            </a:r>
            <a:r>
              <a:rPr lang="en-US" dirty="0" err="1"/>
              <a:t>fC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2175DD-250D-FE6C-8D6B-F9B0FD1E112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76492" y="1208088"/>
            <a:ext cx="6987840" cy="50704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FB495-60A1-0785-3B35-008D853C43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2C20B16-032E-465B-8642-C80DE48A4788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303B8-0669-6BD1-0AB4-443BC56EC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BDF30-D599-6BDD-8A05-5F5F57907523}"/>
              </a:ext>
            </a:extLst>
          </p:cNvPr>
          <p:cNvSpPr/>
          <p:nvPr/>
        </p:nvSpPr>
        <p:spPr>
          <a:xfrm>
            <a:off x="4821381" y="2369128"/>
            <a:ext cx="1226127" cy="290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 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D57F0-A639-68B8-8CBF-63B72473D610}"/>
              </a:ext>
            </a:extLst>
          </p:cNvPr>
          <p:cNvSpPr/>
          <p:nvPr/>
        </p:nvSpPr>
        <p:spPr>
          <a:xfrm>
            <a:off x="1984248" y="1865792"/>
            <a:ext cx="1194955" cy="2701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=10</a:t>
            </a:r>
          </a:p>
        </p:txBody>
      </p:sp>
    </p:spTree>
    <p:extLst>
      <p:ext uri="{BB962C8B-B14F-4D97-AF65-F5344CB8AC3E}">
        <p14:creationId xmlns:p14="http://schemas.microsoft.com/office/powerpoint/2010/main" val="296289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D2F4B47-FE98-C144-EB85-C39A91BF739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81396" y="1208088"/>
            <a:ext cx="6978033" cy="507047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952786-68C4-894B-3F14-C3DB9C5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</a:t>
            </a:r>
            <a:r>
              <a:rPr lang="en-US" dirty="0"/>
              <a:t> = ~1.9, 14 mV/</a:t>
            </a:r>
            <a:r>
              <a:rPr lang="en-US" dirty="0" err="1"/>
              <a:t>fC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CFE0D-A64A-8193-B964-C24C5633F9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90A2DB9-0F89-426A-ADB9-ACB0282E8B48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DC64B-9B86-0C82-5BA9-A39D77897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EE489-EE19-35BF-CF70-EE370991601F}"/>
              </a:ext>
            </a:extLst>
          </p:cNvPr>
          <p:cNvSpPr/>
          <p:nvPr/>
        </p:nvSpPr>
        <p:spPr>
          <a:xfrm>
            <a:off x="4821381" y="2369128"/>
            <a:ext cx="1226127" cy="290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 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5C009-E501-7A50-F764-612890C8BD5E}"/>
              </a:ext>
            </a:extLst>
          </p:cNvPr>
          <p:cNvSpPr/>
          <p:nvPr/>
        </p:nvSpPr>
        <p:spPr>
          <a:xfrm>
            <a:off x="2286000" y="1984664"/>
            <a:ext cx="1194955" cy="2701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39BAA-D1EA-E450-10C5-8EFD7F017E34}"/>
              </a:ext>
            </a:extLst>
          </p:cNvPr>
          <p:cNvSpPr/>
          <p:nvPr/>
        </p:nvSpPr>
        <p:spPr>
          <a:xfrm>
            <a:off x="454026" y="5952744"/>
            <a:ext cx="2947542" cy="325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Recommended Setting</a:t>
            </a:r>
          </a:p>
        </p:txBody>
      </p:sp>
    </p:spTree>
    <p:extLst>
      <p:ext uri="{BB962C8B-B14F-4D97-AF65-F5344CB8AC3E}">
        <p14:creationId xmlns:p14="http://schemas.microsoft.com/office/powerpoint/2010/main" val="340455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97D69E-FC4F-9561-9F38-69EC19FE4DD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76492" y="1208088"/>
            <a:ext cx="6987840" cy="507047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952786-68C4-894B-3F14-C3DB9C5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</a:t>
            </a:r>
            <a:r>
              <a:rPr lang="en-US" dirty="0"/>
              <a:t> = ~1.9, 25 mV/</a:t>
            </a:r>
            <a:r>
              <a:rPr lang="en-US" dirty="0" err="1"/>
              <a:t>fC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CFE0D-A64A-8193-B964-C24C5633F9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90A2DB9-0F89-426A-ADB9-ACB0282E8B48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DC64B-9B86-0C82-5BA9-A39D77897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EE489-EE19-35BF-CF70-EE370991601F}"/>
              </a:ext>
            </a:extLst>
          </p:cNvPr>
          <p:cNvSpPr/>
          <p:nvPr/>
        </p:nvSpPr>
        <p:spPr>
          <a:xfrm>
            <a:off x="5614032" y="2323408"/>
            <a:ext cx="1226127" cy="290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 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5C009-E501-7A50-F764-612890C8BD5E}"/>
              </a:ext>
            </a:extLst>
          </p:cNvPr>
          <p:cNvSpPr/>
          <p:nvPr/>
        </p:nvSpPr>
        <p:spPr>
          <a:xfrm>
            <a:off x="2286000" y="1984664"/>
            <a:ext cx="1194955" cy="2701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DAC =10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39BAA-D1EA-E450-10C5-8EFD7F017E34}"/>
              </a:ext>
            </a:extLst>
          </p:cNvPr>
          <p:cNvSpPr/>
          <p:nvPr/>
        </p:nvSpPr>
        <p:spPr>
          <a:xfrm>
            <a:off x="454026" y="5952744"/>
            <a:ext cx="2947542" cy="325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Recommended Setting</a:t>
            </a:r>
          </a:p>
        </p:txBody>
      </p:sp>
    </p:spTree>
    <p:extLst>
      <p:ext uri="{BB962C8B-B14F-4D97-AF65-F5344CB8AC3E}">
        <p14:creationId xmlns:p14="http://schemas.microsoft.com/office/powerpoint/2010/main" val="110672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7467B5-E02A-587A-5BDF-3A1E1755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Talk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0A42C-17AA-2FE3-AA61-CACDA817C0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9DC84D8-484C-49F6-A9C7-56D415255910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8E33C-B37D-E917-E3F9-C306124F7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74C162A-6A5C-7E0F-98DF-1BCACEA5EB9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506621"/>
            <a:ext cx="8232775" cy="4473409"/>
          </a:xfrm>
        </p:spPr>
      </p:pic>
    </p:spTree>
    <p:extLst>
      <p:ext uri="{BB962C8B-B14F-4D97-AF65-F5344CB8AC3E}">
        <p14:creationId xmlns:p14="http://schemas.microsoft.com/office/powerpoint/2010/main" val="249836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D75B8F-1783-166B-9C82-E5AC4F9D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ICEBERG: Study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322085-28CF-C4D5-7A09-D9BAD821F7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7" y="1207770"/>
            <a:ext cx="8232774" cy="5187712"/>
          </a:xfrm>
        </p:spPr>
        <p:txBody>
          <a:bodyPr>
            <a:normAutofit fontScale="70000" lnSpcReduction="20000"/>
          </a:bodyPr>
          <a:lstStyle/>
          <a:p>
            <a:pPr marL="448056" indent="-457200">
              <a:buFont typeface="+mj-lt"/>
              <a:buAutoNum type="arabicPeriod"/>
            </a:pPr>
            <a:r>
              <a:rPr lang="en-US" dirty="0"/>
              <a:t>Measure Individual Channel Linearity (INL) using pulser data. 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  <a:endParaRPr lang="en-US" dirty="0"/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Determine the precision of individual channel gain (LArASIC + </a:t>
            </a:r>
            <a:r>
              <a:rPr lang="en-US" dirty="0" err="1"/>
              <a:t>ColdADC</a:t>
            </a:r>
            <a:r>
              <a:rPr lang="en-US" dirty="0"/>
              <a:t>; e-/LSB) using pulser data. 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  <a:endParaRPr lang="en-US" dirty="0"/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Measure and decide the optimal gain setting: 14 mV/</a:t>
            </a:r>
            <a:r>
              <a:rPr lang="en-US" dirty="0" err="1"/>
              <a:t>fC</a:t>
            </a:r>
            <a:r>
              <a:rPr lang="en-US" dirty="0"/>
              <a:t> or 7.8 mV/</a:t>
            </a:r>
            <a:r>
              <a:rPr lang="en-US" dirty="0" err="1"/>
              <a:t>fC</a:t>
            </a:r>
            <a:r>
              <a:rPr lang="en-US" dirty="0"/>
              <a:t>  or 25 mV/</a:t>
            </a:r>
            <a:r>
              <a:rPr lang="en-US" dirty="0" err="1"/>
              <a:t>fC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Determine optimal baseline for collection plane: 200+ mV </a:t>
            </a:r>
            <a:r>
              <a:rPr lang="en-US" dirty="0">
                <a:solidFill>
                  <a:srgbClr val="FF0000"/>
                </a:solidFill>
              </a:rPr>
              <a:t>(Done)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Study shaping time effect on ENC (1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sec vs 2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sec vs 3 </a:t>
            </a:r>
            <a:r>
              <a:rPr lang="en-US" dirty="0" err="1"/>
              <a:t>usec</a:t>
            </a:r>
            <a:r>
              <a:rPr lang="en-US" dirty="0"/>
              <a:t>)  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  <a:endParaRPr lang="en-US" dirty="0"/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Measure cross talks. (14 mV/</a:t>
            </a:r>
            <a:r>
              <a:rPr lang="en-US" dirty="0" err="1"/>
              <a:t>fC</a:t>
            </a:r>
            <a:r>
              <a:rPr lang="en-US" dirty="0"/>
              <a:t>, DAC 15, single and diff pulse)  DAC 0 – 63  </a:t>
            </a:r>
            <a:r>
              <a:rPr lang="en-US" dirty="0">
                <a:solidFill>
                  <a:srgbClr val="FF0000"/>
                </a:solidFill>
              </a:rPr>
              <a:t>(Data Taken)</a:t>
            </a:r>
            <a:endParaRPr lang="en-US" sz="4400" dirty="0">
              <a:solidFill>
                <a:srgbClr val="FF0000"/>
              </a:solidFill>
            </a:endParaRP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Determine optimal </a:t>
            </a:r>
            <a:r>
              <a:rPr lang="en-US" dirty="0" err="1"/>
              <a:t>ColdADC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baseline="-25000" dirty="0"/>
              <a:t> </a:t>
            </a:r>
            <a:r>
              <a:rPr lang="en-US" dirty="0"/>
              <a:t>settings. </a:t>
            </a:r>
            <a:r>
              <a:rPr lang="en-US" dirty="0">
                <a:solidFill>
                  <a:srgbClr val="FF0000"/>
                </a:solidFill>
              </a:rPr>
              <a:t>(Done)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Learn to use particle interaction in LAr to determine absolute calibration of the TPC + Electronics response (MeV/LSB-tick)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MIP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endParaRPr lang="en-US" dirty="0"/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Michel electrons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/>
              <a:t>Ar-39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DUNE-FD2-PD: Integration of DAPHNE-V3 in Ethernet DUNE-DAQ</a:t>
            </a:r>
          </a:p>
          <a:p>
            <a:pPr lvl="1"/>
            <a:r>
              <a:rPr lang="en-US" dirty="0"/>
              <a:t>Spy-Buffer (Data Taken and Analyzed)</a:t>
            </a:r>
          </a:p>
          <a:p>
            <a:pPr lvl="1"/>
            <a:r>
              <a:rPr lang="en-US" dirty="0"/>
              <a:t>Starting on FELIX DAQ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BE2ED-D17A-C3BF-D7ED-C3ABAD521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31DCEB8-24C4-4BFD-8718-DDAB0EBFAFE5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2256C-42A5-22B2-A704-FF933ED7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</p:spTree>
    <p:extLst>
      <p:ext uri="{BB962C8B-B14F-4D97-AF65-F5344CB8AC3E}">
        <p14:creationId xmlns:p14="http://schemas.microsoft.com/office/powerpoint/2010/main" val="325515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548E43-DD1D-2F3E-3D6E-FED9C834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Talk (in </a:t>
            </a:r>
            <a:r>
              <a:rPr lang="en-US"/>
              <a:t>time with Negative) 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BFC47A7-FC88-BA28-170F-781A07C1EF6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554251"/>
            <a:ext cx="8232775" cy="4378149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0A51B-8FBF-53C5-B441-6BBC1B9BCE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9DC84D8-484C-49F6-A9C7-56D415255910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3349A-FDA8-797C-C762-6EB1E0574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</p:spTree>
    <p:extLst>
      <p:ext uri="{BB962C8B-B14F-4D97-AF65-F5344CB8AC3E}">
        <p14:creationId xmlns:p14="http://schemas.microsoft.com/office/powerpoint/2010/main" val="115873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23CC55-5680-28B8-1FBA-632DF972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in progress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C932B3-3CC5-61FD-0BE8-F99E7EC57C2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Cross Talk (single and Differential)</a:t>
            </a:r>
          </a:p>
          <a:p>
            <a:r>
              <a:rPr lang="en-US" dirty="0"/>
              <a:t>Recommended </a:t>
            </a:r>
            <a:r>
              <a:rPr lang="en-US" dirty="0" err="1"/>
              <a:t>Vref</a:t>
            </a:r>
            <a:r>
              <a:rPr lang="en-US" dirty="0"/>
              <a:t> (Differential)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0B129-DAD1-CDFC-C7AD-742D46A248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9DC84D8-484C-49F6-A9C7-56D415255910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D5BFD-5850-CCA6-3D58-65AE8C63D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</p:spTree>
    <p:extLst>
      <p:ext uri="{BB962C8B-B14F-4D97-AF65-F5344CB8AC3E}">
        <p14:creationId xmlns:p14="http://schemas.microsoft.com/office/powerpoint/2010/main" val="208622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7AB669-95F9-E9FC-6CED-7A186DAD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Run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255AED-9BFA-4F4F-2DC5-4DC3704E44A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more than 2500 runs to be analyzed</a:t>
            </a:r>
          </a:p>
          <a:p>
            <a:r>
              <a:rPr lang="en-US" dirty="0"/>
              <a:t>Original Setting  (reg24 = 223, reg25 = 51, reg 26 = 137) (Run 12076-12317)</a:t>
            </a:r>
          </a:p>
          <a:p>
            <a:pPr lvl="1"/>
            <a:r>
              <a:rPr lang="en-US" dirty="0"/>
              <a:t>14 mV/</a:t>
            </a:r>
            <a:r>
              <a:rPr lang="en-US" dirty="0" err="1"/>
              <a:t>fC</a:t>
            </a:r>
            <a:r>
              <a:rPr lang="en-US" dirty="0"/>
              <a:t>, 2 </a:t>
            </a:r>
            <a:r>
              <a:rPr lang="en-US" dirty="0" err="1"/>
              <a:t>usec</a:t>
            </a:r>
            <a:r>
              <a:rPr lang="en-US" dirty="0"/>
              <a:t>, 900/200 mV (Run 12221 – 12253)</a:t>
            </a:r>
          </a:p>
          <a:p>
            <a:r>
              <a:rPr lang="en-US" dirty="0" err="1"/>
              <a:t>Vref</a:t>
            </a:r>
            <a:r>
              <a:rPr lang="en-US" dirty="0"/>
              <a:t> 1.8 (reg24 = 240, reg25 = 34, reg 26 = 137)  (Run 12471-12967)</a:t>
            </a:r>
          </a:p>
          <a:p>
            <a:pPr marL="628206" lvl="1" indent="-342900"/>
            <a:r>
              <a:rPr lang="en-US" dirty="0"/>
              <a:t>14 mV/</a:t>
            </a:r>
            <a:r>
              <a:rPr lang="en-US" dirty="0" err="1"/>
              <a:t>fC</a:t>
            </a:r>
            <a:r>
              <a:rPr lang="en-US" dirty="0"/>
              <a:t>, 2 </a:t>
            </a:r>
            <a:r>
              <a:rPr lang="en-US" dirty="0" err="1"/>
              <a:t>usec</a:t>
            </a:r>
            <a:r>
              <a:rPr lang="en-US" dirty="0"/>
              <a:t>, 900/200 mV (Run 12741 – 12804)</a:t>
            </a:r>
          </a:p>
          <a:p>
            <a:r>
              <a:rPr lang="en-US" dirty="0" err="1"/>
              <a:t>Vref</a:t>
            </a:r>
            <a:r>
              <a:rPr lang="en-US" dirty="0"/>
              <a:t> 1.95 (reg24 = 250, reg25 = 24, reg 26 = 137)  (Runs 13077 - 13572)</a:t>
            </a:r>
          </a:p>
          <a:p>
            <a:pPr lvl="1"/>
            <a:r>
              <a:rPr lang="en-US" dirty="0"/>
              <a:t>14 mV/</a:t>
            </a:r>
            <a:r>
              <a:rPr lang="en-US" dirty="0" err="1"/>
              <a:t>fC</a:t>
            </a:r>
            <a:r>
              <a:rPr lang="en-US" dirty="0"/>
              <a:t>, 2 </a:t>
            </a:r>
            <a:r>
              <a:rPr lang="en-US" dirty="0" err="1"/>
              <a:t>usec</a:t>
            </a:r>
            <a:r>
              <a:rPr lang="en-US" dirty="0"/>
              <a:t>, 900/200 mV (Run 13346 – 13409)</a:t>
            </a:r>
          </a:p>
          <a:p>
            <a:pPr marL="342900" indent="-342900"/>
            <a:r>
              <a:rPr lang="en-US" dirty="0" err="1">
                <a:solidFill>
                  <a:srgbClr val="FF0000"/>
                </a:solidFill>
              </a:rPr>
              <a:t>Vref</a:t>
            </a:r>
            <a:r>
              <a:rPr lang="en-US" dirty="0">
                <a:solidFill>
                  <a:srgbClr val="FF0000"/>
                </a:solidFill>
              </a:rPr>
              <a:t> 1.9 (reg24 = 243, reg25 = 27, reg 26 = 135)</a:t>
            </a:r>
          </a:p>
          <a:p>
            <a:pPr marL="628206" lvl="1" indent="-342900"/>
            <a:r>
              <a:rPr lang="en-US" dirty="0"/>
              <a:t>14 mV/</a:t>
            </a:r>
            <a:r>
              <a:rPr lang="en-US" dirty="0" err="1"/>
              <a:t>fC</a:t>
            </a:r>
            <a:r>
              <a:rPr lang="en-US" dirty="0"/>
              <a:t>, 2 </a:t>
            </a:r>
            <a:r>
              <a:rPr lang="en-US" dirty="0" err="1"/>
              <a:t>usec</a:t>
            </a:r>
            <a:r>
              <a:rPr lang="en-US" dirty="0"/>
              <a:t>, 900/200 mV (Run )</a:t>
            </a:r>
          </a:p>
          <a:p>
            <a:pPr marL="628206" lvl="1" indent="-342900"/>
            <a:r>
              <a:rPr lang="en-US" dirty="0"/>
              <a:t>Single Channel Pulse 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46C87-FF9F-DEFE-C775-A44F1F3E63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D2A79A1-7559-4AF3-95F7-3B3C732D9993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8AF89-3A24-ABCE-5408-B99EC1A1C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</p:spTree>
    <p:extLst>
      <p:ext uri="{BB962C8B-B14F-4D97-AF65-F5344CB8AC3E}">
        <p14:creationId xmlns:p14="http://schemas.microsoft.com/office/powerpoint/2010/main" val="402643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1E5CF4-A889-78B3-4DFE-751439C8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Optimal </a:t>
            </a:r>
            <a:r>
              <a:rPr lang="en-US" sz="3600" dirty="0" err="1"/>
              <a:t>ColdADC</a:t>
            </a:r>
            <a:r>
              <a:rPr lang="en-US" sz="3600" dirty="0"/>
              <a:t> </a:t>
            </a:r>
            <a:r>
              <a:rPr lang="en-US" sz="3600" dirty="0" err="1"/>
              <a:t>Vref</a:t>
            </a:r>
            <a:r>
              <a:rPr lang="en-US" sz="3600" dirty="0"/>
              <a:t> settings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596B6E-84A1-07A3-C986-5C28BCD9F2A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Goal:</a:t>
            </a:r>
            <a:r>
              <a:rPr lang="en-US" dirty="0"/>
              <a:t>  “Expand </a:t>
            </a:r>
            <a:r>
              <a:rPr lang="en-US" dirty="0" err="1"/>
              <a:t>ColdADC</a:t>
            </a:r>
            <a:r>
              <a:rPr lang="en-US" dirty="0"/>
              <a:t> dynamic range so that it does not limit the dynamic range of the channel (make it slightly larger than the </a:t>
            </a:r>
            <a:r>
              <a:rPr lang="en-US" dirty="0" err="1"/>
              <a:t>LArASIC</a:t>
            </a:r>
            <a:r>
              <a:rPr lang="en-US" dirty="0"/>
              <a:t> dynamic range)”</a:t>
            </a:r>
          </a:p>
          <a:p>
            <a:pPr marL="0" indent="0">
              <a:buNone/>
            </a:pPr>
            <a:r>
              <a:rPr lang="en-US" dirty="0"/>
              <a:t>Study: Adjust </a:t>
            </a:r>
            <a:r>
              <a:rPr lang="en-US" dirty="0" err="1"/>
              <a:t>V</a:t>
            </a:r>
            <a:r>
              <a:rPr lang="en-US" baseline="-25000" dirty="0" err="1"/>
              <a:t>cmi</a:t>
            </a:r>
            <a:r>
              <a:rPr lang="en-US" dirty="0"/>
              <a:t> , </a:t>
            </a:r>
            <a:r>
              <a:rPr lang="en-US" dirty="0" err="1"/>
              <a:t>V</a:t>
            </a:r>
            <a:r>
              <a:rPr lang="en-US" u="sng" baseline="-25000" dirty="0" err="1"/>
              <a:t>cmo</a:t>
            </a:r>
            <a:r>
              <a:rPr lang="en-US" dirty="0"/>
              <a:t> , </a:t>
            </a:r>
            <a:r>
              <a:rPr lang="en-US" dirty="0" err="1"/>
              <a:t>V</a:t>
            </a:r>
            <a:r>
              <a:rPr lang="en-US" u="sng" baseline="-25000" dirty="0" err="1"/>
              <a:t>refp</a:t>
            </a:r>
            <a:r>
              <a:rPr lang="en-US" dirty="0"/>
              <a:t> , and </a:t>
            </a:r>
            <a:r>
              <a:rPr lang="en-US" dirty="0" err="1"/>
              <a:t>V</a:t>
            </a:r>
            <a:r>
              <a:rPr lang="en-US" u="sng" baseline="-25000" dirty="0" err="1"/>
              <a:t>refn</a:t>
            </a:r>
            <a:endParaRPr lang="en-US" u="sng" baseline="-25000" dirty="0"/>
          </a:p>
          <a:p>
            <a:pPr marL="0" indent="0">
              <a:buNone/>
            </a:pPr>
            <a:r>
              <a:rPr lang="en-US" dirty="0"/>
              <a:t>Summary: Adjust only </a:t>
            </a:r>
            <a:r>
              <a:rPr lang="en-US" dirty="0" err="1"/>
              <a:t>V</a:t>
            </a:r>
            <a:r>
              <a:rPr lang="en-US" u="sng" baseline="-25000" dirty="0" err="1"/>
              <a:t>cmi</a:t>
            </a:r>
            <a:r>
              <a:rPr lang="en-US" dirty="0"/>
              <a:t> ,</a:t>
            </a:r>
            <a:r>
              <a:rPr lang="en-US" dirty="0" err="1"/>
              <a:t>V</a:t>
            </a:r>
            <a:r>
              <a:rPr lang="en-US" u="sng" baseline="-25000" dirty="0" err="1"/>
              <a:t>refp</a:t>
            </a:r>
            <a:r>
              <a:rPr lang="en-US" dirty="0"/>
              <a:t> , and </a:t>
            </a:r>
            <a:r>
              <a:rPr lang="en-US" dirty="0" err="1"/>
              <a:t>V</a:t>
            </a:r>
            <a:r>
              <a:rPr lang="en-US" u="sng" baseline="-25000" dirty="0" err="1"/>
              <a:t>refn</a:t>
            </a:r>
            <a:endParaRPr lang="nn-NO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marL="285306" lvl="1" indent="0">
              <a:buNone/>
            </a:pP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coldadc_settings": {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"reg_0": 35,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"reg_24": </a:t>
            </a:r>
            <a:r>
              <a:rPr lang="nn-NO" sz="2600" dirty="0">
                <a:solidFill>
                  <a:srgbClr val="1D1C1D"/>
                </a:solidFill>
                <a:latin typeface="Slack-Lato"/>
              </a:rPr>
              <a:t>243</a:t>
            </a: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,    (223)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"reg_25": 27,      (51)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"reg_26": 135,    (137)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"reg_27": 103,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"reg_29": 39,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"reg_30": 39,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    "reg_4": 59</a:t>
            </a:r>
            <a:br>
              <a:rPr lang="nn-NO" sz="2600" dirty="0"/>
            </a:br>
            <a:r>
              <a:rPr lang="nn-NO" sz="2600" b="0" i="0" dirty="0">
                <a:solidFill>
                  <a:srgbClr val="1D1C1D"/>
                </a:solidFill>
                <a:effectLst/>
                <a:latin typeface="Slack-Lato"/>
              </a:rPr>
              <a:t>                    },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A0B47-3118-E999-206A-552E5BE9AA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6C76B9F-4DC5-4B28-8AF2-D14D246863D9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3984D-13A5-56EF-1027-5ADE47FA5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</p:spTree>
    <p:extLst>
      <p:ext uri="{BB962C8B-B14F-4D97-AF65-F5344CB8AC3E}">
        <p14:creationId xmlns:p14="http://schemas.microsoft.com/office/powerpoint/2010/main" val="20702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BBF69E-6C27-C00D-883F-725D4312244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996696" y="1208088"/>
            <a:ext cx="7095744" cy="507047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2C314F-41B3-A8CA-CA8F-898B832E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Vrefp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 = 223,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Vrefn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=</a:t>
            </a:r>
            <a:r>
              <a:rPr lang="en-US" dirty="0"/>
              <a:t>51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Vcmo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 = 137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54C71-4481-6C72-E867-30D55376E0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A0C4614-936E-48E1-A40A-29857B23ED2E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7726D-59C5-966A-1B4F-FB072CCF6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0C5042-0CCD-19BF-6C81-CDE570B5D760}"/>
              </a:ext>
            </a:extLst>
          </p:cNvPr>
          <p:cNvSpPr/>
          <p:nvPr/>
        </p:nvSpPr>
        <p:spPr>
          <a:xfrm>
            <a:off x="5029200" y="1109620"/>
            <a:ext cx="2971800" cy="357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15206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A0B23-FB46-F6EF-8CFB-3A624EBC1C09}"/>
              </a:ext>
            </a:extLst>
          </p:cNvPr>
          <p:cNvSpPr/>
          <p:nvPr/>
        </p:nvSpPr>
        <p:spPr>
          <a:xfrm>
            <a:off x="219456" y="6135624"/>
            <a:ext cx="5641848" cy="413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 mV/</a:t>
            </a:r>
            <a:r>
              <a:rPr lang="en-US" dirty="0" err="1"/>
              <a:t>fC</a:t>
            </a:r>
            <a:r>
              <a:rPr lang="en-US" dirty="0"/>
              <a:t>, DAC = 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7CDBA5-690A-67DF-068F-425C35469F9A}"/>
              </a:ext>
            </a:extLst>
          </p:cNvPr>
          <p:cNvSpPr/>
          <p:nvPr/>
        </p:nvSpPr>
        <p:spPr>
          <a:xfrm>
            <a:off x="356616" y="2752344"/>
            <a:ext cx="8037576" cy="292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Run adc stats: 15206 0 0 16383 0 0 0 16383 0 Events: 61</a:t>
            </a:r>
          </a:p>
        </p:txBody>
      </p:sp>
    </p:spTree>
    <p:extLst>
      <p:ext uri="{BB962C8B-B14F-4D97-AF65-F5344CB8AC3E}">
        <p14:creationId xmlns:p14="http://schemas.microsoft.com/office/powerpoint/2010/main" val="1492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815667-7EC7-49F5-5277-B63E3C1B198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94361" y="1109459"/>
            <a:ext cx="7844586" cy="250769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CB019-D26E-DC06-127B-9FA018D1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Vrefp</a:t>
            </a:r>
            <a:r>
              <a:rPr lang="en-US" dirty="0"/>
              <a:t> = 223, </a:t>
            </a:r>
            <a:r>
              <a:rPr lang="en-US" dirty="0" err="1"/>
              <a:t>Vrefn</a:t>
            </a:r>
            <a:r>
              <a:rPr lang="en-US" dirty="0"/>
              <a:t>=51, </a:t>
            </a:r>
            <a:r>
              <a:rPr lang="en-US" dirty="0" err="1"/>
              <a:t>Vcmo</a:t>
            </a:r>
            <a:r>
              <a:rPr lang="en-US" dirty="0"/>
              <a:t> = 137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50B02-1973-F050-BE7D-FD2700B818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E2B950-0A2B-4F07-9DF3-45BBA12A2ED3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F50F0-48D1-DAD9-AB20-00EBA3DBA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C309FD4-69F1-E2C4-E694-A33233CAEB3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54025" y="3650907"/>
            <a:ext cx="8232775" cy="26772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54855-64CE-3E2E-35C4-168B445BE997}"/>
              </a:ext>
            </a:extLst>
          </p:cNvPr>
          <p:cNvSpPr txBox="1"/>
          <p:nvPr/>
        </p:nvSpPr>
        <p:spPr>
          <a:xfrm>
            <a:off x="6748272" y="2880360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= 954</a:t>
            </a:r>
          </a:p>
        </p:txBody>
      </p:sp>
    </p:spTree>
    <p:extLst>
      <p:ext uri="{BB962C8B-B14F-4D97-AF65-F5344CB8AC3E}">
        <p14:creationId xmlns:p14="http://schemas.microsoft.com/office/powerpoint/2010/main" val="369382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708C61-888C-2879-9985-D2FB1299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Original, 14 mV/fc, DAC = 32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446125-2C5D-F130-0B31-17EF121DA4B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77240" y="1208088"/>
            <a:ext cx="7269480" cy="50704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72300-25F9-CE6F-0039-F36A05E935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2D0C930-5F70-4D48-A403-A99396E5B573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7E0FD-086B-1947-2466-ED143E39D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</p:spTree>
    <p:extLst>
      <p:ext uri="{BB962C8B-B14F-4D97-AF65-F5344CB8AC3E}">
        <p14:creationId xmlns:p14="http://schemas.microsoft.com/office/powerpoint/2010/main" val="336959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EC5077-4BA5-5D70-6C4A-E0E76EE7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Original Calibration Scan: 14 mV/</a:t>
            </a:r>
            <a:r>
              <a:rPr lang="en-US" dirty="0" err="1"/>
              <a:t>fC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A52C6-28C0-7A2C-46FE-75087B0748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833BD54-5CA8-4C5E-ACE0-6A26522FE3F6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F33B8-6775-493D-2DE4-6697CC842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1107A4C-9F69-40D0-839A-DD625032B29B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997528" y="1208088"/>
            <a:ext cx="7061902" cy="51314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C5C4F9-9A50-C928-33F0-689EAC8202F4}"/>
              </a:ext>
            </a:extLst>
          </p:cNvPr>
          <p:cNvSpPr/>
          <p:nvPr/>
        </p:nvSpPr>
        <p:spPr>
          <a:xfrm>
            <a:off x="6411190" y="2982192"/>
            <a:ext cx="1226127" cy="290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 31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58C2DF-9A1C-EAD5-3557-560D04049469}"/>
              </a:ext>
            </a:extLst>
          </p:cNvPr>
          <p:cNvSpPr/>
          <p:nvPr/>
        </p:nvSpPr>
        <p:spPr>
          <a:xfrm>
            <a:off x="5403273" y="1689896"/>
            <a:ext cx="1194955" cy="2701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DAC =31</a:t>
            </a:r>
          </a:p>
        </p:txBody>
      </p:sp>
    </p:spTree>
    <p:extLst>
      <p:ext uri="{BB962C8B-B14F-4D97-AF65-F5344CB8AC3E}">
        <p14:creationId xmlns:p14="http://schemas.microsoft.com/office/powerpoint/2010/main" val="334036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2C314F-41B3-A8CA-CA8F-898B832E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Vrefp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 = 245,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Vrefn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=29,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Vcmo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</a:rPr>
              <a:t> = 137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4D10EA-A667-2185-C567-A168C20CCAC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521817"/>
            <a:ext cx="8232775" cy="44430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54C71-4481-6C72-E867-30D55376E0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2F40A72-4B11-4AF9-AB1E-59079E1C40EE}" type="datetime1">
              <a:rPr lang="en-US" smtClean="0">
                <a:latin typeface="Helvetica"/>
                <a:cs typeface="Helvetica"/>
              </a:rPr>
              <a:t>7/9/2024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7726D-59C5-966A-1B4F-FB072CCF6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DUNE-CE Calibration Study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CECD6-3AF0-E2C3-0D44-B640330C0655}"/>
              </a:ext>
            </a:extLst>
          </p:cNvPr>
          <p:cNvCxnSpPr/>
          <p:nvPr/>
        </p:nvCxnSpPr>
        <p:spPr>
          <a:xfrm>
            <a:off x="7991856" y="3429000"/>
            <a:ext cx="0" cy="740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0C5042-0CCD-19BF-6C81-CDE570B5D760}"/>
              </a:ext>
            </a:extLst>
          </p:cNvPr>
          <p:cNvSpPr/>
          <p:nvPr/>
        </p:nvSpPr>
        <p:spPr>
          <a:xfrm>
            <a:off x="5029200" y="1109620"/>
            <a:ext cx="2971800" cy="3578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14171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68914-BF67-6823-EA8A-343279C787FA}"/>
              </a:ext>
            </a:extLst>
          </p:cNvPr>
          <p:cNvSpPr/>
          <p:nvPr/>
        </p:nvSpPr>
        <p:spPr>
          <a:xfrm>
            <a:off x="384048" y="5964833"/>
            <a:ext cx="3895344" cy="412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 mV/</a:t>
            </a:r>
            <a:r>
              <a:rPr lang="en-US" dirty="0" err="1"/>
              <a:t>fC</a:t>
            </a:r>
            <a:r>
              <a:rPr lang="en-US" dirty="0"/>
              <a:t>, DAC = 63</a:t>
            </a:r>
          </a:p>
        </p:txBody>
      </p:sp>
    </p:spTree>
    <p:extLst>
      <p:ext uri="{BB962C8B-B14F-4D97-AF65-F5344CB8AC3E}">
        <p14:creationId xmlns:p14="http://schemas.microsoft.com/office/powerpoint/2010/main" val="249173406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AADB4B9-A60F-46BE-A1C7-6C672FFC4446}" vid="{C504EFBB-F8AA-4EFD-BF6E-E6698C545D2E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AADB4B9-A60F-46BE-A1C7-6C672FFC4446}" vid="{3B3AE025-AAC1-4742-A77B-FB62DDC75934}"/>
    </a:ext>
  </a:extLst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 (1)" id="{83C51530-F70C-4700-A62F-9AD370908C8A}" vid="{C60A01E4-0FB0-4AF5-9900-B5934F47DE3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B68C081FD3C4BB8DBD060B16A2FAE" ma:contentTypeVersion="18" ma:contentTypeDescription="Create a new document." ma:contentTypeScope="" ma:versionID="37408ed162512ed2d04197351276701c">
  <xsd:schema xmlns:xsd="http://www.w3.org/2001/XMLSchema" xmlns:xs="http://www.w3.org/2001/XMLSchema" xmlns:p="http://schemas.microsoft.com/office/2006/metadata/properties" xmlns:ns1="http://schemas.microsoft.com/sharepoint/v3" xmlns:ns3="95aa3261-09b1-43cf-9cb8-d6f81c1041d3" xmlns:ns4="2332de55-4c53-45e3-ae4f-25b9e370f3a6" targetNamespace="http://schemas.microsoft.com/office/2006/metadata/properties" ma:root="true" ma:fieldsID="5fdabf8cf7f5159438e1a5ad2bb519ba" ns1:_="" ns3:_="" ns4:_="">
    <xsd:import namespace="http://schemas.microsoft.com/sharepoint/v3"/>
    <xsd:import namespace="95aa3261-09b1-43cf-9cb8-d6f81c1041d3"/>
    <xsd:import namespace="2332de55-4c53-45e3-ae4f-25b9e370f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a3261-09b1-43cf-9cb8-d6f81c1041d3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6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2de55-4c53-45e3-ae4f-25b9e370f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2332de55-4c53-45e3-ae4f-25b9e370f3a6" xsi:nil="true"/>
  </documentManagement>
</p:properties>
</file>

<file path=customXml/itemProps1.xml><?xml version="1.0" encoding="utf-8"?>
<ds:datastoreItem xmlns:ds="http://schemas.openxmlformats.org/officeDocument/2006/customXml" ds:itemID="{259B0221-E46B-4FE7-A39D-F66A98BC9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57E6C-D6CC-4A4F-A15B-CD8A6C97D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aa3261-09b1-43cf-9cb8-d6f81c1041d3"/>
    <ds:schemaRef ds:uri="2332de55-4c53-45e3-ae4f-25b9e370f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973D0-52FE-4526-B204-EE31E3B3769F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32de55-4c53-45e3-ae4f-25b9e370f3a6"/>
    <ds:schemaRef ds:uri="http://purl.org/dc/dcmitype/"/>
    <ds:schemaRef ds:uri="http://schemas.microsoft.com/office/2006/documentManagement/types"/>
    <ds:schemaRef ds:uri="95aa3261-09b1-43cf-9cb8-d6f81c1041d3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12909</TotalTime>
  <Words>842</Words>
  <Application>Microsoft Office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Helvetica</vt:lpstr>
      <vt:lpstr>Lucida Grande</vt:lpstr>
      <vt:lpstr>Slack-Lato</vt:lpstr>
      <vt:lpstr>Symbol</vt:lpstr>
      <vt:lpstr>Dune Template_051215</vt:lpstr>
      <vt:lpstr>LBNF Content-Footer Theme</vt:lpstr>
      <vt:lpstr>1_LBNF Content-Footer Theme</vt:lpstr>
      <vt:lpstr>ICEBERG: Status and Plan</vt:lpstr>
      <vt:lpstr>ICEBERG: Study Plan</vt:lpstr>
      <vt:lpstr>Calibration Run Summary</vt:lpstr>
      <vt:lpstr>Optimal ColdADC Vref settings </vt:lpstr>
      <vt:lpstr>Vrefp = 223, Vrefn=51, Vcmo = 137</vt:lpstr>
      <vt:lpstr>Vrefp = 223, Vrefn=51, Vcmo = 137</vt:lpstr>
      <vt:lpstr>Original, 14 mV/fc, DAC = 32</vt:lpstr>
      <vt:lpstr>Original Calibration Scan: 14 mV/fC</vt:lpstr>
      <vt:lpstr>Vrefp = 245, Vrefn=29, Vcmo = 137</vt:lpstr>
      <vt:lpstr>Vrefp = 241, Vrefn=29, Vcmo = 135</vt:lpstr>
      <vt:lpstr>Vrefp = 243, Vrefn=27, Vcmo = 135</vt:lpstr>
      <vt:lpstr>Vrefp = 243, Vrefn=27, Vcmo = 135</vt:lpstr>
      <vt:lpstr>Vref = 1.8, 14 mV/fC</vt:lpstr>
      <vt:lpstr>Vref = 1.95, 14 mV/fC</vt:lpstr>
      <vt:lpstr>Vref = 1.8, 25 mV/fC</vt:lpstr>
      <vt:lpstr>Vref = 1.95, 25 mV/fC</vt:lpstr>
      <vt:lpstr>Vref = ~1.9, 14 mV/fC</vt:lpstr>
      <vt:lpstr>Vref = ~1.9, 25 mV/fC</vt:lpstr>
      <vt:lpstr>Cross Talk</vt:lpstr>
      <vt:lpstr>Cross Talk (in time with Negative) </vt:lpstr>
      <vt:lpstr>Analysis in progress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ICEBERG:</dc:title>
  <dc:subject/>
  <dc:creator>Shekhar Mishra</dc:creator>
  <cp:keywords/>
  <dc:description>Modified by A. Weber</dc:description>
  <cp:lastModifiedBy>Shekhar Mishra</cp:lastModifiedBy>
  <cp:revision>17</cp:revision>
  <cp:lastPrinted>2020-02-21T18:35:20Z</cp:lastPrinted>
  <dcterms:created xsi:type="dcterms:W3CDTF">2021-01-05T16:27:47Z</dcterms:created>
  <dcterms:modified xsi:type="dcterms:W3CDTF">2024-07-09T18:51:43Z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0x01010030EB68C081FD3C4BB8DBD060B16A2FAE</vt:lpwstr>
  </property>
</Properties>
</file>