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2" r:id="rId4"/>
    <p:sldMasterId id="2147484129" r:id="rId5"/>
  </p:sldMasterIdLst>
  <p:notesMasterIdLst>
    <p:notesMasterId r:id="rId15"/>
  </p:notesMasterIdLst>
  <p:handoutMasterIdLst>
    <p:handoutMasterId r:id="rId16"/>
  </p:handoutMasterIdLst>
  <p:sldIdLst>
    <p:sldId id="294" r:id="rId6"/>
    <p:sldId id="1131" r:id="rId7"/>
    <p:sldId id="2052" r:id="rId8"/>
    <p:sldId id="2070" r:id="rId9"/>
    <p:sldId id="2069" r:id="rId10"/>
    <p:sldId id="2071" r:id="rId11"/>
    <p:sldId id="2074" r:id="rId12"/>
    <p:sldId id="2072" r:id="rId13"/>
    <p:sldId id="2073" r:id="rId14"/>
  </p:sldIdLst>
  <p:sldSz cx="9144000" cy="5143500" type="screen16x9"/>
  <p:notesSz cx="6858000" cy="9144000"/>
  <p:defaultTex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p:defaultTextStyle>
  <p:extLst>
    <p:ext uri="{EFAFB233-063F-42B5-8137-9DF3F51BA10A}">
      <p15:sldGuideLst xmlns:p15="http://schemas.microsoft.com/office/powerpoint/2012/main">
        <p15:guide id="1" orient="horz" pos="3107">
          <p15:clr>
            <a:srgbClr val="A4A3A4"/>
          </p15:clr>
        </p15:guide>
        <p15:guide id="2" orient="horz" pos="1274">
          <p15:clr>
            <a:srgbClr val="A4A3A4"/>
          </p15:clr>
        </p15:guide>
        <p15:guide id="3" orient="horz" pos="114">
          <p15:clr>
            <a:srgbClr val="A4A3A4"/>
          </p15:clr>
        </p15:guide>
        <p15:guide id="4" orient="horz" pos="2093">
          <p15:clr>
            <a:srgbClr val="A4A3A4"/>
          </p15:clr>
        </p15:guide>
        <p15:guide id="5" orient="horz" pos="453">
          <p15:clr>
            <a:srgbClr val="A4A3A4"/>
          </p15:clr>
        </p15:guide>
        <p15:guide id="6" orient="horz" pos="3001">
          <p15:clr>
            <a:srgbClr val="A4A3A4"/>
          </p15:clr>
        </p15:guide>
        <p15:guide id="7" pos="5616">
          <p15:clr>
            <a:srgbClr val="A4A3A4"/>
          </p15:clr>
        </p15:guide>
        <p15:guide id="8" pos="136">
          <p15:clr>
            <a:srgbClr val="A4A3A4"/>
          </p15:clr>
        </p15:guide>
        <p15:guide id="9" pos="3562">
          <p15:clr>
            <a:srgbClr val="A4A3A4"/>
          </p15:clr>
        </p15:guide>
        <p15:guide id="10" pos="4453">
          <p15:clr>
            <a:srgbClr val="A4A3A4"/>
          </p15:clr>
        </p15:guide>
        <p15:guide id="11" pos="5163">
          <p15:clr>
            <a:srgbClr val="A4A3A4"/>
          </p15:clr>
        </p15:guide>
        <p15:guide id="12" pos="4632">
          <p15:clr>
            <a:srgbClr val="A4A3A4"/>
          </p15:clr>
        </p15:guide>
        <p15:guide id="13" pos="589">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6968"/>
    <a:srgbClr val="63BE7B"/>
    <a:srgbClr val="6B9977"/>
    <a:srgbClr val="9BE9A4"/>
    <a:srgbClr val="0F2D62"/>
    <a:srgbClr val="50504E"/>
    <a:srgbClr val="4E4E4E"/>
    <a:srgbClr val="404040"/>
    <a:srgbClr val="004C97"/>
    <a:srgbClr val="63666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62" d="100"/>
          <a:sy n="162" d="100"/>
        </p:scale>
        <p:origin x="144" y="144"/>
      </p:cViewPr>
      <p:guideLst>
        <p:guide orient="horz" pos="3107"/>
        <p:guide orient="horz" pos="1274"/>
        <p:guide orient="horz" pos="114"/>
        <p:guide orient="horz" pos="2093"/>
        <p:guide orient="horz" pos="453"/>
        <p:guide orient="horz" pos="3001"/>
        <p:guide pos="5616"/>
        <p:guide pos="136"/>
        <p:guide pos="3562"/>
        <p:guide pos="4453"/>
        <p:guide pos="5163"/>
        <p:guide pos="4632"/>
        <p:guide pos="589"/>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DBB872F3-6144-3148-BC13-C063BA20AE80}" type="datetimeFigureOut">
              <a:rPr lang="en-US"/>
              <a:pPr>
                <a:defRPr/>
              </a:pPr>
              <a:t>7/9/2024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0ACDB0ED-0BEE-9846-B9EA-5C7BFF06289F}" type="slidenum">
              <a:rPr lang="en-US"/>
              <a:pPr>
                <a:defRPr/>
              </a:pPr>
              <a:t>‹#›</a:t>
            </a:fld>
            <a:endParaRPr lang="en-US"/>
          </a:p>
        </p:txBody>
      </p:sp>
    </p:spTree>
    <p:extLst>
      <p:ext uri="{BB962C8B-B14F-4D97-AF65-F5344CB8AC3E}">
        <p14:creationId xmlns:p14="http://schemas.microsoft.com/office/powerpoint/2010/main" val="142316456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Helvetica" charset="0"/>
                <a:cs typeface="ＭＳ Ｐゴシック" charset="0"/>
              </a:defRPr>
            </a:lvl1pPr>
          </a:lstStyle>
          <a:p>
            <a:pPr>
              <a:defRPr/>
            </a:pPr>
            <a:fld id="{531CFD29-8380-B24A-89EC-384D8B8A981B}" type="datetimeFigureOut">
              <a:rPr lang="en-US"/>
              <a:pPr>
                <a:defRPr/>
              </a:pPr>
              <a:t>7/9/2024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Helvetica" charset="0"/>
                <a:cs typeface="ＭＳ Ｐゴシック" charset="0"/>
              </a:defRPr>
            </a:lvl1pPr>
          </a:lstStyle>
          <a:p>
            <a:pPr>
              <a:defRPr/>
            </a:pPr>
            <a:fld id="{CAD08E57-B576-F641-BEA6-C3D752DF7F66}" type="slidenum">
              <a:rPr lang="en-US"/>
              <a:pPr>
                <a:defRPr/>
              </a:pPr>
              <a:t>‹#›</a:t>
            </a:fld>
            <a:endParaRPr lang="en-US"/>
          </a:p>
        </p:txBody>
      </p:sp>
    </p:spTree>
    <p:extLst>
      <p:ext uri="{BB962C8B-B14F-4D97-AF65-F5344CB8AC3E}">
        <p14:creationId xmlns:p14="http://schemas.microsoft.com/office/powerpoint/2010/main" val="1600640023"/>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2pPr>
    <a:lvl3pPr marL="9144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3pPr>
    <a:lvl4pPr marL="13716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4pPr>
    <a:lvl5pPr marL="1828800" algn="l" defTabSz="457200" rtl="0" eaLnBrk="0" fontAlgn="base" hangingPunct="0">
      <a:spcBef>
        <a:spcPct val="30000"/>
      </a:spcBef>
      <a:spcAft>
        <a:spcPct val="0"/>
      </a:spcAft>
      <a:defRPr sz="1200" kern="1200">
        <a:solidFill>
          <a:schemeClr val="tx1"/>
        </a:solidFill>
        <a:latin typeface="Helvetica"/>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1</a:t>
            </a:fld>
            <a:endParaRPr lang="en-US"/>
          </a:p>
        </p:txBody>
      </p:sp>
    </p:spTree>
    <p:extLst>
      <p:ext uri="{BB962C8B-B14F-4D97-AF65-F5344CB8AC3E}">
        <p14:creationId xmlns:p14="http://schemas.microsoft.com/office/powerpoint/2010/main" val="1769497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 ORPS/NTS in June</a:t>
            </a:r>
          </a:p>
          <a:p>
            <a:r>
              <a:rPr lang="en-US" dirty="0"/>
              <a:t>No special announcements in June</a:t>
            </a:r>
          </a:p>
        </p:txBody>
      </p:sp>
      <p:sp>
        <p:nvSpPr>
          <p:cNvPr id="4" name="Slide Number Placeholder 3"/>
          <p:cNvSpPr>
            <a:spLocks noGrp="1"/>
          </p:cNvSpPr>
          <p:nvPr>
            <p:ph type="sldNum" sz="quarter" idx="5"/>
          </p:nvPr>
        </p:nvSpPr>
        <p:spPr/>
        <p:txBody>
          <a:bodyPr/>
          <a:lstStyle/>
          <a:p>
            <a:pPr>
              <a:defRPr/>
            </a:pPr>
            <a:fld id="{CAD08E57-B576-F641-BEA6-C3D752DF7F66}" type="slidenum">
              <a:rPr lang="en-US" smtClean="0"/>
              <a:pPr>
                <a:defRPr/>
              </a:pPr>
              <a:t>2</a:t>
            </a:fld>
            <a:endParaRPr lang="en-US"/>
          </a:p>
        </p:txBody>
      </p:sp>
    </p:spTree>
    <p:extLst>
      <p:ext uri="{BB962C8B-B14F-4D97-AF65-F5344CB8AC3E}">
        <p14:creationId xmlns:p14="http://schemas.microsoft.com/office/powerpoint/2010/main" val="1109051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2921181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1204921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CAD08E57-B576-F641-BEA6-C3D752DF7F66}" type="slidenum">
              <a:rPr kumimoji="0" lang="en-US" sz="1200" b="0" i="0" u="none" strike="noStrike" kern="1200" cap="none" spc="0" normalizeH="0" baseline="0" noProof="0" smtClean="0">
                <a:ln>
                  <a:noFill/>
                </a:ln>
                <a:solidFill>
                  <a:prstClr val="black"/>
                </a:solidFill>
                <a:effectLst/>
                <a:uLnTx/>
                <a:uFillTx/>
                <a:latin typeface="Helvetica" charset="0"/>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Helvetica" charset="0"/>
            </a:endParaRPr>
          </a:p>
        </p:txBody>
      </p:sp>
    </p:spTree>
    <p:extLst>
      <p:ext uri="{BB962C8B-B14F-4D97-AF65-F5344CB8AC3E}">
        <p14:creationId xmlns:p14="http://schemas.microsoft.com/office/powerpoint/2010/main" val="92809398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9524" b="2952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93441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795338"/>
            <a:ext cx="3027894" cy="3767007"/>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5" y="795339"/>
            <a:ext cx="5347605" cy="3767006"/>
          </a:xfrm>
          <a:prstGeom prst="rect">
            <a:avLst/>
          </a:prstGeom>
        </p:spPr>
        <p:txBody>
          <a:bodyPr lIns="0" tIns="0" rIns="0" bIns="0"/>
          <a:lstStyle>
            <a:lvl1pPr marL="230188" indent="-230188">
              <a:spcBef>
                <a:spcPts val="984"/>
              </a:spcBef>
              <a:defRPr sz="1800">
                <a:solidFill>
                  <a:srgbClr val="505050"/>
                </a:solidFill>
              </a:defRPr>
            </a:lvl1pPr>
            <a:lvl2pPr marL="514350"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6"/>
          </p:nvPr>
        </p:nvSpPr>
        <p:spPr>
          <a:xfrm>
            <a:off x="736827" y="4878161"/>
            <a:ext cx="675368" cy="180975"/>
          </a:xfrm>
        </p:spPr>
        <p:txBody>
          <a:bodyPr/>
          <a:lstStyle>
            <a:lvl1pPr>
              <a:defRPr sz="900" smtClean="0"/>
            </a:lvl1pPr>
          </a:lstStyle>
          <a:p>
            <a:pPr>
              <a:defRPr/>
            </a:pPr>
            <a:fld id="{C2A57FEA-AA91-4988-921C-F8D4D33ABCBE}" type="datetime1">
              <a:rPr lang="en-US" smtClean="0"/>
              <a:t>7/9/2024</a:t>
            </a:fld>
            <a:endParaRPr lang="en-US"/>
          </a:p>
        </p:txBody>
      </p:sp>
      <p:sp>
        <p:nvSpPr>
          <p:cNvPr id="6" name="Footer Placeholder 4"/>
          <p:cNvSpPr>
            <a:spLocks noGrp="1"/>
          </p:cNvSpPr>
          <p:nvPr>
            <p:ph type="ftr" sz="quarter" idx="17"/>
          </p:nvPr>
        </p:nvSpPr>
        <p:spPr>
          <a:xfrm>
            <a:off x="1530604" y="4878161"/>
            <a:ext cx="6262119" cy="187523"/>
          </a:xfrm>
        </p:spPr>
        <p:txBody>
          <a:bodyPr/>
          <a:lstStyle>
            <a:lvl1pPr>
              <a:defRPr sz="900" dirty="0" smtClean="0"/>
            </a:lvl1pPr>
          </a:lstStyle>
          <a:p>
            <a:pPr>
              <a:defRPr/>
            </a:pPr>
            <a:r>
              <a:rPr lang="en-US"/>
              <a:t> Department Meeting DSO Slides</a:t>
            </a:r>
            <a:endParaRPr lang="en-US" b="1"/>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a:p>
        </p:txBody>
      </p:sp>
      <p:sp>
        <p:nvSpPr>
          <p:cNvPr id="12" name="Title 1"/>
          <p:cNvSpPr>
            <a:spLocks noGrp="1"/>
          </p:cNvSpPr>
          <p:nvPr>
            <p:ph type="title"/>
          </p:nvPr>
        </p:nvSpPr>
        <p:spPr>
          <a:xfrm>
            <a:off x="228600" y="35097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p>
        </p:txBody>
      </p:sp>
    </p:spTree>
    <p:extLst>
      <p:ext uri="{BB962C8B-B14F-4D97-AF65-F5344CB8AC3E}">
        <p14:creationId xmlns:p14="http://schemas.microsoft.com/office/powerpoint/2010/main" val="2011836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96397"/>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0" name="Text Placeholder 3"/>
          <p:cNvSpPr>
            <a:spLocks noGrp="1"/>
          </p:cNvSpPr>
          <p:nvPr>
            <p:ph type="body" sz="half" idx="2"/>
          </p:nvPr>
        </p:nvSpPr>
        <p:spPr>
          <a:xfrm>
            <a:off x="224073" y="3774987"/>
            <a:ext cx="8686800" cy="818444"/>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DAFB8D4F-881F-4F5F-9EAD-5F86D059943E}" type="datetime1">
              <a:rPr lang="en-US" smtClean="0"/>
              <a:t>7/9/2024</a:t>
            </a:fld>
            <a:endParaRPr lang="en-US"/>
          </a:p>
        </p:txBody>
      </p:sp>
      <p:sp>
        <p:nvSpPr>
          <p:cNvPr id="9" name="Footer Placeholder 4"/>
          <p:cNvSpPr>
            <a:spLocks noGrp="1"/>
          </p:cNvSpPr>
          <p:nvPr>
            <p:ph type="ftr" sz="quarter" idx="3"/>
          </p:nvPr>
        </p:nvSpPr>
        <p:spPr>
          <a:xfrm>
            <a:off x="1530603" y="4878161"/>
            <a:ext cx="625195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 Department Meeting DSO Slides</a:t>
            </a:r>
            <a:endParaRPr lang="en-US" b="1"/>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2"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p>
        </p:txBody>
      </p:sp>
    </p:spTree>
    <p:extLst>
      <p:ext uri="{BB962C8B-B14F-4D97-AF65-F5344CB8AC3E}">
        <p14:creationId xmlns:p14="http://schemas.microsoft.com/office/powerpoint/2010/main" val="28119153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4878161"/>
            <a:ext cx="675368" cy="180975"/>
          </a:xfrm>
        </p:spPr>
        <p:txBody>
          <a:bodyPr/>
          <a:lstStyle>
            <a:lvl1pPr>
              <a:defRPr sz="900"/>
            </a:lvl1pPr>
          </a:lstStyle>
          <a:p>
            <a:pPr>
              <a:defRPr/>
            </a:pPr>
            <a:fld id="{AEE12208-FF59-437B-9E5F-DA75AC666E38}" type="datetime1">
              <a:rPr lang="en-US" smtClean="0"/>
              <a:t>7/9/2024</a:t>
            </a:fld>
            <a:endParaRPr lang="en-US"/>
          </a:p>
        </p:txBody>
      </p:sp>
      <p:sp>
        <p:nvSpPr>
          <p:cNvPr id="4" name="Footer Placeholder 3"/>
          <p:cNvSpPr>
            <a:spLocks noGrp="1"/>
          </p:cNvSpPr>
          <p:nvPr>
            <p:ph type="ftr" sz="quarter" idx="11"/>
          </p:nvPr>
        </p:nvSpPr>
        <p:spPr>
          <a:xfrm>
            <a:off x="1530605" y="4878161"/>
            <a:ext cx="6260399" cy="182155"/>
          </a:xfrm>
        </p:spPr>
        <p:txBody>
          <a:bodyPr/>
          <a:lstStyle>
            <a:lvl1pPr>
              <a:defRPr sz="900"/>
            </a:lvl1pPr>
          </a:lstStyle>
          <a:p>
            <a:pPr>
              <a:defRPr/>
            </a:pPr>
            <a:r>
              <a:rPr lang="en-US"/>
              <a:t> Department Meeting DSO Slides</a:t>
            </a:r>
            <a:endParaRPr lang="en-US" b="1"/>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a:p>
        </p:txBody>
      </p:sp>
      <p:sp>
        <p:nvSpPr>
          <p:cNvPr id="7" name="Picture Placeholder 6"/>
          <p:cNvSpPr>
            <a:spLocks noGrp="1"/>
          </p:cNvSpPr>
          <p:nvPr>
            <p:ph type="pic" sz="quarter" idx="13"/>
          </p:nvPr>
        </p:nvSpPr>
        <p:spPr>
          <a:xfrm>
            <a:off x="222250" y="355599"/>
            <a:ext cx="8675688" cy="4263293"/>
          </a:xfrm>
          <a:prstGeom prst="rect">
            <a:avLst/>
          </a:prstGeom>
        </p:spPr>
        <p:txBody>
          <a:bodyPr vert="horz"/>
          <a:lstStyle>
            <a:lvl1pPr marL="230188" indent="-230188">
              <a:defRPr sz="1400">
                <a:solidFill>
                  <a:srgbClr val="505050"/>
                </a:solidFill>
              </a:defRPr>
            </a:lvl1pPr>
          </a:lstStyle>
          <a:p>
            <a:r>
              <a:rPr lang="en-US"/>
              <a:t>Click icon to add picture</a:t>
            </a:r>
          </a:p>
        </p:txBody>
      </p:sp>
    </p:spTree>
    <p:extLst>
      <p:ext uri="{BB962C8B-B14F-4D97-AF65-F5344CB8AC3E}">
        <p14:creationId xmlns:p14="http://schemas.microsoft.com/office/powerpoint/2010/main" val="28822215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D2CE945B-F80E-482C-BAFE-F9312E899AD3}" type="datetime1">
              <a:rPr lang="en-US" smtClean="0"/>
              <a:t>7/9/2024</a:t>
            </a:fld>
            <a:endParaRPr lang="en-US"/>
          </a:p>
        </p:txBody>
      </p:sp>
      <p:sp>
        <p:nvSpPr>
          <p:cNvPr id="4" name="Footer Placeholder 3"/>
          <p:cNvSpPr>
            <a:spLocks noGrp="1"/>
          </p:cNvSpPr>
          <p:nvPr>
            <p:ph type="ftr" sz="quarter" idx="11"/>
          </p:nvPr>
        </p:nvSpPr>
        <p:spPr>
          <a:xfrm>
            <a:off x="1530603" y="4878161"/>
            <a:ext cx="6272278" cy="182155"/>
          </a:xfrm>
        </p:spPr>
        <p:txBody>
          <a:bodyPr/>
          <a:lstStyle/>
          <a:p>
            <a:pPr>
              <a:defRPr/>
            </a:pPr>
            <a:r>
              <a:rPr lang="en-US"/>
              <a:t> Department Meeting DSO Slides</a:t>
            </a:r>
            <a:endParaRPr lang="en-US" b="1"/>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a:p>
        </p:txBody>
      </p:sp>
      <p:sp>
        <p:nvSpPr>
          <p:cNvPr id="11"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p>
        </p:txBody>
      </p:sp>
      <p:sp>
        <p:nvSpPr>
          <p:cNvPr id="24" name="Picture Placeholder 14"/>
          <p:cNvSpPr>
            <a:spLocks noGrp="1"/>
          </p:cNvSpPr>
          <p:nvPr>
            <p:ph type="pic" sz="quarter" idx="19"/>
          </p:nvPr>
        </p:nvSpPr>
        <p:spPr>
          <a:xfrm>
            <a:off x="228600"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5" name="Picture Placeholder 14"/>
          <p:cNvSpPr>
            <a:spLocks noGrp="1"/>
          </p:cNvSpPr>
          <p:nvPr>
            <p:ph type="pic" sz="quarter" idx="20"/>
          </p:nvPr>
        </p:nvSpPr>
        <p:spPr>
          <a:xfrm>
            <a:off x="2002331"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6" name="Picture Placeholder 14"/>
          <p:cNvSpPr>
            <a:spLocks noGrp="1"/>
          </p:cNvSpPr>
          <p:nvPr>
            <p:ph type="pic" sz="quarter" idx="21"/>
          </p:nvPr>
        </p:nvSpPr>
        <p:spPr>
          <a:xfrm>
            <a:off x="3776111"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7" name="Picture Placeholder 14"/>
          <p:cNvSpPr>
            <a:spLocks noGrp="1"/>
          </p:cNvSpPr>
          <p:nvPr>
            <p:ph type="pic" sz="quarter" idx="22"/>
          </p:nvPr>
        </p:nvSpPr>
        <p:spPr>
          <a:xfrm>
            <a:off x="5557362"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8" name="Picture Placeholder 14"/>
          <p:cNvSpPr>
            <a:spLocks noGrp="1"/>
          </p:cNvSpPr>
          <p:nvPr>
            <p:ph type="pic" sz="quarter" idx="23"/>
          </p:nvPr>
        </p:nvSpPr>
        <p:spPr>
          <a:xfrm>
            <a:off x="7323671"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9" name="Picture Placeholder 14"/>
          <p:cNvSpPr>
            <a:spLocks noGrp="1"/>
          </p:cNvSpPr>
          <p:nvPr>
            <p:ph type="pic" sz="quarter" idx="14"/>
          </p:nvPr>
        </p:nvSpPr>
        <p:spPr>
          <a:xfrm>
            <a:off x="228600"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0" name="Picture Placeholder 14"/>
          <p:cNvSpPr>
            <a:spLocks noGrp="1"/>
          </p:cNvSpPr>
          <p:nvPr>
            <p:ph type="pic" sz="quarter" idx="15"/>
          </p:nvPr>
        </p:nvSpPr>
        <p:spPr>
          <a:xfrm>
            <a:off x="2002331"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1" name="Picture Placeholder 14"/>
          <p:cNvSpPr>
            <a:spLocks noGrp="1"/>
          </p:cNvSpPr>
          <p:nvPr>
            <p:ph type="pic" sz="quarter" idx="16"/>
          </p:nvPr>
        </p:nvSpPr>
        <p:spPr>
          <a:xfrm>
            <a:off x="3776111"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2" name="Picture Placeholder 14"/>
          <p:cNvSpPr>
            <a:spLocks noGrp="1"/>
          </p:cNvSpPr>
          <p:nvPr>
            <p:ph type="pic" sz="quarter" idx="17"/>
          </p:nvPr>
        </p:nvSpPr>
        <p:spPr>
          <a:xfrm>
            <a:off x="5557362"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3" name="Picture Placeholder 14"/>
          <p:cNvSpPr>
            <a:spLocks noGrp="1"/>
          </p:cNvSpPr>
          <p:nvPr>
            <p:ph type="pic" sz="quarter" idx="18"/>
          </p:nvPr>
        </p:nvSpPr>
        <p:spPr>
          <a:xfrm>
            <a:off x="7323671"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4" name="Picture Placeholder 14"/>
          <p:cNvSpPr>
            <a:spLocks noGrp="1"/>
          </p:cNvSpPr>
          <p:nvPr>
            <p:ph type="pic" sz="quarter" idx="24"/>
          </p:nvPr>
        </p:nvSpPr>
        <p:spPr>
          <a:xfrm>
            <a:off x="228600"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5" name="Picture Placeholder 14"/>
          <p:cNvSpPr>
            <a:spLocks noGrp="1"/>
          </p:cNvSpPr>
          <p:nvPr>
            <p:ph type="pic" sz="quarter" idx="25"/>
          </p:nvPr>
        </p:nvSpPr>
        <p:spPr>
          <a:xfrm>
            <a:off x="2002331"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6" name="Picture Placeholder 14"/>
          <p:cNvSpPr>
            <a:spLocks noGrp="1"/>
          </p:cNvSpPr>
          <p:nvPr>
            <p:ph type="pic" sz="quarter" idx="26"/>
          </p:nvPr>
        </p:nvSpPr>
        <p:spPr>
          <a:xfrm>
            <a:off x="3776111"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7" name="Picture Placeholder 14"/>
          <p:cNvSpPr>
            <a:spLocks noGrp="1"/>
          </p:cNvSpPr>
          <p:nvPr>
            <p:ph type="pic" sz="quarter" idx="27"/>
          </p:nvPr>
        </p:nvSpPr>
        <p:spPr>
          <a:xfrm>
            <a:off x="5557362"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8" name="Picture Placeholder 14"/>
          <p:cNvSpPr>
            <a:spLocks noGrp="1"/>
          </p:cNvSpPr>
          <p:nvPr>
            <p:ph type="pic" sz="quarter" idx="28"/>
          </p:nvPr>
        </p:nvSpPr>
        <p:spPr>
          <a:xfrm>
            <a:off x="7323671"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Tree>
    <p:extLst>
      <p:ext uri="{BB962C8B-B14F-4D97-AF65-F5344CB8AC3E}">
        <p14:creationId xmlns:p14="http://schemas.microsoft.com/office/powerpoint/2010/main" val="8301617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descr="14-0218-16D.lr.jpg"/>
          <p:cNvPicPr>
            <a:picLocks noChangeAspect="1"/>
          </p:cNvPicPr>
          <p:nvPr userDrawn="1"/>
        </p:nvPicPr>
        <p:blipFill rotWithShape="1">
          <a:blip r:embed="rId2">
            <a:extLst>
              <a:ext uri="{28A0092B-C50C-407E-A947-70E740481C1C}">
                <a14:useLocalDpi xmlns:a14="http://schemas.microsoft.com/office/drawing/2010/main" val="0"/>
              </a:ext>
            </a:extLst>
          </a:blip>
          <a:srcRect t="29524" b="2952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5898819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31279" b="3127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11222918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8330" b="40718"/>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509654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644" b="44456"/>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457809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9861" b="3923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5391894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42966" b="1613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195504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t="31279" b="3127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23739663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29" r="2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6387088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3" y="796397"/>
            <a:ext cx="8672513" cy="3794522"/>
          </a:xfrm>
          <a:prstGeom prst="rect">
            <a:avLst/>
          </a:prstGeom>
        </p:spPr>
        <p:txBody>
          <a:bodyPr lIns="0" tIns="0" rIns="0" bIns="0"/>
          <a:lstStyle>
            <a:lvl1pPr marL="230188" indent="-230188">
              <a:spcBef>
                <a:spcPts val="984"/>
              </a:spcBef>
              <a:defRPr sz="1800">
                <a:solidFill>
                  <a:srgbClr val="505050"/>
                </a:solidFill>
              </a:defRPr>
            </a:lvl1pPr>
            <a:lvl2pPr marL="512763" indent="-230188">
              <a:spcBef>
                <a:spcPts val="984"/>
              </a:spcBef>
              <a:defRPr sz="1600">
                <a:solidFill>
                  <a:srgbClr val="505050"/>
                </a:solidFill>
              </a:defRPr>
            </a:lvl2pPr>
            <a:lvl3pPr marL="803275" indent="-230188">
              <a:spcBef>
                <a:spcPts val="984"/>
              </a:spcBef>
              <a:defRPr sz="1500">
                <a:solidFill>
                  <a:srgbClr val="505050"/>
                </a:solidFill>
              </a:defRPr>
            </a:lvl3pPr>
            <a:lvl4pPr marL="1085850" indent="-228600">
              <a:spcBef>
                <a:spcPts val="984"/>
              </a:spcBef>
              <a:defRPr sz="1400">
                <a:solidFill>
                  <a:srgbClr val="505050"/>
                </a:solidFill>
              </a:defRPr>
            </a:lvl4pPr>
            <a:lvl5pPr marL="1370013" indent="-230188">
              <a:spcBef>
                <a:spcPts val="984"/>
              </a:spcBef>
              <a:buFont typeface="Arial"/>
              <a:buChar char="•"/>
              <a:defRPr sz="14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p>
        </p:txBody>
      </p:sp>
      <p:sp>
        <p:nvSpPr>
          <p:cNvPr id="8"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3B2A7AFE-6A73-438D-942D-E4899AAD26E8}" type="datetime1">
              <a:rPr lang="en-US" smtClean="0"/>
              <a:t>7/9/2024</a:t>
            </a:fld>
            <a:endParaRPr lang="en-US"/>
          </a:p>
        </p:txBody>
      </p:sp>
      <p:sp>
        <p:nvSpPr>
          <p:cNvPr id="9" name="Footer Placeholder 4"/>
          <p:cNvSpPr>
            <a:spLocks noGrp="1"/>
          </p:cNvSpPr>
          <p:nvPr>
            <p:ph type="ftr" sz="quarter" idx="3"/>
          </p:nvPr>
        </p:nvSpPr>
        <p:spPr>
          <a:xfrm>
            <a:off x="1530603"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 Department Meeting DSO Slides</a:t>
            </a:r>
            <a:endParaRPr lang="en-US" b="1"/>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Tree>
    <p:extLst>
      <p:ext uri="{BB962C8B-B14F-4D97-AF65-F5344CB8AC3E}">
        <p14:creationId xmlns:p14="http://schemas.microsoft.com/office/powerpoint/2010/main" val="42908819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96397"/>
            <a:ext cx="4206240" cy="2725341"/>
          </a:xfrm>
          <a:prstGeom prst="rect">
            <a:avLst/>
          </a:prstGeom>
        </p:spPr>
        <p:txBody>
          <a:bodyPr lIns="0" tIns="0" rIns="0" bIns="0"/>
          <a:lstStyle>
            <a:lvl1pPr marL="230188" indent="-230188">
              <a:spcBef>
                <a:spcPts val="984"/>
              </a:spcBef>
              <a:defRPr sz="1800">
                <a:solidFill>
                  <a:srgbClr val="505050"/>
                </a:solidFill>
              </a:defRPr>
            </a:lvl1pPr>
            <a:lvl2pPr marL="512763" indent="-230188">
              <a:spcBef>
                <a:spcPts val="984"/>
              </a:spcBef>
              <a:defRPr sz="1600">
                <a:solidFill>
                  <a:srgbClr val="505050"/>
                </a:solidFill>
              </a:defRPr>
            </a:lvl2pPr>
            <a:lvl3pPr marL="803275" indent="-230188">
              <a:spcBef>
                <a:spcPts val="984"/>
              </a:spcBef>
              <a:defRPr sz="1500">
                <a:solidFill>
                  <a:srgbClr val="505050"/>
                </a:solidFill>
              </a:defRPr>
            </a:lvl3pPr>
            <a:lvl4pPr marL="1085850" indent="-228600">
              <a:spcBef>
                <a:spcPts val="984"/>
              </a:spcBef>
              <a:defRPr sz="1400">
                <a:solidFill>
                  <a:srgbClr val="505050"/>
                </a:solidFill>
              </a:defRPr>
            </a:lvl4pPr>
            <a:lvl5pPr marL="1370013" indent="-230188">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sz="half" idx="15"/>
          </p:nvPr>
        </p:nvSpPr>
        <p:spPr>
          <a:xfrm>
            <a:off x="4692455" y="796397"/>
            <a:ext cx="4215383" cy="2725341"/>
          </a:xfrm>
          <a:prstGeom prst="rect">
            <a:avLst/>
          </a:prstGeom>
        </p:spPr>
        <p:txBody>
          <a:bodyPr lIns="0" tIns="0" rIns="0" bIns="0"/>
          <a:lstStyle>
            <a:lvl1pPr marL="230188" indent="-230188">
              <a:spcBef>
                <a:spcPts val="984"/>
              </a:spcBef>
              <a:defRPr sz="1800">
                <a:solidFill>
                  <a:srgbClr val="505050"/>
                </a:solidFill>
              </a:defRPr>
            </a:lvl1pPr>
            <a:lvl2pPr marL="512763"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p:cNvSpPr>
            <a:spLocks noGrp="1"/>
          </p:cNvSpPr>
          <p:nvPr>
            <p:ph type="body" sz="half" idx="16"/>
          </p:nvPr>
        </p:nvSpPr>
        <p:spPr>
          <a:xfrm>
            <a:off x="229365" y="3641561"/>
            <a:ext cx="4205476"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2" y="3641561"/>
            <a:ext cx="4206239"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FAE25881-2ACD-40C7-B0D9-1E427B149525}" type="datetime1">
              <a:rPr lang="en-US" smtClean="0"/>
              <a:t>7/9/2024</a:t>
            </a:fld>
            <a:endParaRPr lang="en-US"/>
          </a:p>
        </p:txBody>
      </p:sp>
      <p:sp>
        <p:nvSpPr>
          <p:cNvPr id="12" name="Footer Placeholder 4"/>
          <p:cNvSpPr>
            <a:spLocks noGrp="1"/>
          </p:cNvSpPr>
          <p:nvPr>
            <p:ph type="ftr" sz="quarter" idx="3"/>
          </p:nvPr>
        </p:nvSpPr>
        <p:spPr>
          <a:xfrm>
            <a:off x="1530602"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 Department Meeting DSO Slides</a:t>
            </a:r>
            <a:endParaRPr lang="en-US" b="1"/>
          </a:p>
        </p:txBody>
      </p:sp>
      <p:sp>
        <p:nvSpPr>
          <p:cNvPr id="13"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4"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p>
        </p:txBody>
      </p:sp>
    </p:spTree>
    <p:extLst>
      <p:ext uri="{BB962C8B-B14F-4D97-AF65-F5344CB8AC3E}">
        <p14:creationId xmlns:p14="http://schemas.microsoft.com/office/powerpoint/2010/main" val="11046347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ogo Bottom: 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795338"/>
            <a:ext cx="3027894" cy="3767007"/>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Content Placeholder 2"/>
          <p:cNvSpPr>
            <a:spLocks noGrp="1"/>
          </p:cNvSpPr>
          <p:nvPr>
            <p:ph sz="half" idx="15"/>
          </p:nvPr>
        </p:nvSpPr>
        <p:spPr>
          <a:xfrm>
            <a:off x="3542715" y="795339"/>
            <a:ext cx="5347605" cy="3767006"/>
          </a:xfrm>
          <a:prstGeom prst="rect">
            <a:avLst/>
          </a:prstGeom>
        </p:spPr>
        <p:txBody>
          <a:bodyPr lIns="0" tIns="0" rIns="0" bIns="0"/>
          <a:lstStyle>
            <a:lvl1pPr marL="230188" indent="-230188">
              <a:spcBef>
                <a:spcPts val="984"/>
              </a:spcBef>
              <a:defRPr sz="1800">
                <a:solidFill>
                  <a:srgbClr val="505050"/>
                </a:solidFill>
              </a:defRPr>
            </a:lvl1pPr>
            <a:lvl2pPr marL="514350"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6"/>
          </p:nvPr>
        </p:nvSpPr>
        <p:spPr>
          <a:xfrm>
            <a:off x="736827" y="4878161"/>
            <a:ext cx="675368" cy="180975"/>
          </a:xfrm>
        </p:spPr>
        <p:txBody>
          <a:bodyPr/>
          <a:lstStyle>
            <a:lvl1pPr>
              <a:defRPr sz="900" smtClean="0"/>
            </a:lvl1pPr>
          </a:lstStyle>
          <a:p>
            <a:pPr>
              <a:defRPr/>
            </a:pPr>
            <a:fld id="{09613993-C67C-4227-B8DB-3A1F8BE14748}" type="datetime1">
              <a:rPr lang="en-US" smtClean="0"/>
              <a:t>7/9/2024</a:t>
            </a:fld>
            <a:endParaRPr lang="en-US"/>
          </a:p>
        </p:txBody>
      </p:sp>
      <p:sp>
        <p:nvSpPr>
          <p:cNvPr id="6" name="Footer Placeholder 4"/>
          <p:cNvSpPr>
            <a:spLocks noGrp="1"/>
          </p:cNvSpPr>
          <p:nvPr>
            <p:ph type="ftr" sz="quarter" idx="17"/>
          </p:nvPr>
        </p:nvSpPr>
        <p:spPr>
          <a:xfrm>
            <a:off x="1530604" y="4878161"/>
            <a:ext cx="6262119" cy="187523"/>
          </a:xfrm>
        </p:spPr>
        <p:txBody>
          <a:bodyPr/>
          <a:lstStyle>
            <a:lvl1pPr>
              <a:defRPr sz="900" dirty="0" smtClean="0"/>
            </a:lvl1pPr>
          </a:lstStyle>
          <a:p>
            <a:pPr>
              <a:defRPr/>
            </a:pPr>
            <a:r>
              <a:rPr lang="en-US"/>
              <a:t> Department Meeting DSO Slides</a:t>
            </a:r>
            <a:endParaRPr lang="en-US" b="1"/>
          </a:p>
        </p:txBody>
      </p:sp>
      <p:sp>
        <p:nvSpPr>
          <p:cNvPr id="7" name="Slide Number Placeholder 5"/>
          <p:cNvSpPr>
            <a:spLocks noGrp="1"/>
          </p:cNvSpPr>
          <p:nvPr>
            <p:ph type="sldNum" sz="quarter" idx="18"/>
          </p:nvPr>
        </p:nvSpPr>
        <p:spPr/>
        <p:txBody>
          <a:bodyPr/>
          <a:lstStyle>
            <a:lvl1pPr>
              <a:defRPr sz="900" smtClean="0"/>
            </a:lvl1pPr>
          </a:lstStyle>
          <a:p>
            <a:pPr>
              <a:defRPr/>
            </a:pPr>
            <a:fld id="{979A04A2-726F-2143-A443-7788AF27176E}" type="slidenum">
              <a:rPr lang="en-US" smtClean="0"/>
              <a:pPr>
                <a:defRPr/>
              </a:pPr>
              <a:t>‹#›</a:t>
            </a:fld>
            <a:endParaRPr lang="en-US"/>
          </a:p>
        </p:txBody>
      </p:sp>
      <p:sp>
        <p:nvSpPr>
          <p:cNvPr id="12" name="Title 1"/>
          <p:cNvSpPr>
            <a:spLocks noGrp="1"/>
          </p:cNvSpPr>
          <p:nvPr>
            <p:ph type="title"/>
          </p:nvPr>
        </p:nvSpPr>
        <p:spPr>
          <a:xfrm>
            <a:off x="228600" y="350974"/>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p>
        </p:txBody>
      </p:sp>
    </p:spTree>
    <p:extLst>
      <p:ext uri="{BB962C8B-B14F-4D97-AF65-F5344CB8AC3E}">
        <p14:creationId xmlns:p14="http://schemas.microsoft.com/office/powerpoint/2010/main" val="30207449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ogo Bottom: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796397"/>
            <a:ext cx="8686800" cy="2795038"/>
          </a:xfrm>
          <a:prstGeom prst="rect">
            <a:avLst/>
          </a:prstGeom>
        </p:spPr>
        <p:txBody>
          <a:bodyPr lIns="0" tIns="0" rIns="0" bIns="0" rtlCol="0">
            <a:normAutofit/>
          </a:bodyPr>
          <a:lstStyle>
            <a:lvl1pPr marL="0" indent="0">
              <a:buNone/>
              <a:defRPr sz="13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10" name="Text Placeholder 3"/>
          <p:cNvSpPr>
            <a:spLocks noGrp="1"/>
          </p:cNvSpPr>
          <p:nvPr>
            <p:ph type="body" sz="half" idx="2"/>
          </p:nvPr>
        </p:nvSpPr>
        <p:spPr>
          <a:xfrm>
            <a:off x="224073" y="3774987"/>
            <a:ext cx="8686800" cy="818444"/>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3"/>
          <p:cNvSpPr>
            <a:spLocks noGrp="1"/>
          </p:cNvSpPr>
          <p:nvPr>
            <p:ph type="dt" sz="half" idx="14"/>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B5A108AB-437E-45B2-A977-BB901D0CCD6B}" type="datetime1">
              <a:rPr lang="en-US" smtClean="0"/>
              <a:t>7/9/2024</a:t>
            </a:fld>
            <a:endParaRPr lang="en-US"/>
          </a:p>
        </p:txBody>
      </p:sp>
      <p:sp>
        <p:nvSpPr>
          <p:cNvPr id="9" name="Footer Placeholder 4"/>
          <p:cNvSpPr>
            <a:spLocks noGrp="1"/>
          </p:cNvSpPr>
          <p:nvPr>
            <p:ph type="ftr" sz="quarter" idx="3"/>
          </p:nvPr>
        </p:nvSpPr>
        <p:spPr>
          <a:xfrm>
            <a:off x="1530603" y="4878161"/>
            <a:ext cx="625195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 Department Meeting DSO Slides</a:t>
            </a:r>
            <a:endParaRPr lang="en-US" b="1"/>
          </a:p>
        </p:txBody>
      </p:sp>
      <p:sp>
        <p:nvSpPr>
          <p:cNvPr id="11"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2"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p>
        </p:txBody>
      </p:sp>
    </p:spTree>
    <p:extLst>
      <p:ext uri="{BB962C8B-B14F-4D97-AF65-F5344CB8AC3E}">
        <p14:creationId xmlns:p14="http://schemas.microsoft.com/office/powerpoint/2010/main" val="41929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cture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736827" y="4878161"/>
            <a:ext cx="675368" cy="180975"/>
          </a:xfrm>
        </p:spPr>
        <p:txBody>
          <a:bodyPr/>
          <a:lstStyle>
            <a:lvl1pPr>
              <a:defRPr sz="900"/>
            </a:lvl1pPr>
          </a:lstStyle>
          <a:p>
            <a:pPr>
              <a:defRPr/>
            </a:pPr>
            <a:fld id="{C13ECCA8-9C30-4BB0-9968-CD54576DFC0C}" type="datetime1">
              <a:rPr lang="en-US" smtClean="0"/>
              <a:t>7/9/2024</a:t>
            </a:fld>
            <a:endParaRPr lang="en-US"/>
          </a:p>
        </p:txBody>
      </p:sp>
      <p:sp>
        <p:nvSpPr>
          <p:cNvPr id="4" name="Footer Placeholder 3"/>
          <p:cNvSpPr>
            <a:spLocks noGrp="1"/>
          </p:cNvSpPr>
          <p:nvPr>
            <p:ph type="ftr" sz="quarter" idx="11"/>
          </p:nvPr>
        </p:nvSpPr>
        <p:spPr>
          <a:xfrm>
            <a:off x="1530605" y="4878161"/>
            <a:ext cx="6260399" cy="182155"/>
          </a:xfrm>
        </p:spPr>
        <p:txBody>
          <a:bodyPr/>
          <a:lstStyle>
            <a:lvl1pPr>
              <a:defRPr sz="900"/>
            </a:lvl1pPr>
          </a:lstStyle>
          <a:p>
            <a:pPr>
              <a:defRPr/>
            </a:pPr>
            <a:r>
              <a:rPr lang="en-US"/>
              <a:t> Department Meeting DSO Slides</a:t>
            </a:r>
            <a:endParaRPr lang="en-US" b="1"/>
          </a:p>
        </p:txBody>
      </p:sp>
      <p:sp>
        <p:nvSpPr>
          <p:cNvPr id="5" name="Slide Number Placeholder 4"/>
          <p:cNvSpPr>
            <a:spLocks noGrp="1"/>
          </p:cNvSpPr>
          <p:nvPr>
            <p:ph type="sldNum" sz="quarter" idx="12"/>
          </p:nvPr>
        </p:nvSpPr>
        <p:spPr/>
        <p:txBody>
          <a:bodyPr/>
          <a:lstStyle>
            <a:lvl1pPr>
              <a:defRPr sz="900"/>
            </a:lvl1pPr>
          </a:lstStyle>
          <a:p>
            <a:pPr>
              <a:defRPr/>
            </a:pPr>
            <a:fld id="{148C009B-CB69-E04A-B9B3-34B26D69E9CF}" type="slidenum">
              <a:rPr lang="en-US" smtClean="0"/>
              <a:pPr>
                <a:defRPr/>
              </a:pPr>
              <a:t>‹#›</a:t>
            </a:fld>
            <a:endParaRPr lang="en-US"/>
          </a:p>
        </p:txBody>
      </p:sp>
      <p:sp>
        <p:nvSpPr>
          <p:cNvPr id="7" name="Picture Placeholder 6"/>
          <p:cNvSpPr>
            <a:spLocks noGrp="1"/>
          </p:cNvSpPr>
          <p:nvPr>
            <p:ph type="pic" sz="quarter" idx="13"/>
          </p:nvPr>
        </p:nvSpPr>
        <p:spPr>
          <a:xfrm>
            <a:off x="222250" y="355599"/>
            <a:ext cx="8675688" cy="4263293"/>
          </a:xfrm>
          <a:prstGeom prst="rect">
            <a:avLst/>
          </a:prstGeom>
        </p:spPr>
        <p:txBody>
          <a:bodyPr vert="horz"/>
          <a:lstStyle>
            <a:lvl1pPr marL="230188" indent="-230188">
              <a:defRPr sz="1400">
                <a:solidFill>
                  <a:srgbClr val="505050"/>
                </a:solidFill>
              </a:defRPr>
            </a:lvl1pPr>
          </a:lstStyle>
          <a:p>
            <a:r>
              <a:rPr lang="en-US"/>
              <a:t>Click icon to add picture</a:t>
            </a:r>
          </a:p>
        </p:txBody>
      </p:sp>
    </p:spTree>
    <p:extLst>
      <p:ext uri="{BB962C8B-B14F-4D97-AF65-F5344CB8AC3E}">
        <p14:creationId xmlns:p14="http://schemas.microsoft.com/office/powerpoint/2010/main" val="15444733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ogo Bottom: Extra Logo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fld id="{31565B0C-936D-4D8B-8EF9-4817733D1E2B}" type="datetime1">
              <a:rPr lang="en-US" smtClean="0"/>
              <a:t>7/9/2024</a:t>
            </a:fld>
            <a:endParaRPr lang="en-US"/>
          </a:p>
        </p:txBody>
      </p:sp>
      <p:sp>
        <p:nvSpPr>
          <p:cNvPr id="4" name="Footer Placeholder 3"/>
          <p:cNvSpPr>
            <a:spLocks noGrp="1"/>
          </p:cNvSpPr>
          <p:nvPr>
            <p:ph type="ftr" sz="quarter" idx="11"/>
          </p:nvPr>
        </p:nvSpPr>
        <p:spPr>
          <a:xfrm>
            <a:off x="1530603" y="4878161"/>
            <a:ext cx="6272278" cy="182155"/>
          </a:xfrm>
        </p:spPr>
        <p:txBody>
          <a:bodyPr/>
          <a:lstStyle/>
          <a:p>
            <a:pPr>
              <a:defRPr/>
            </a:pPr>
            <a:r>
              <a:rPr lang="en-US"/>
              <a:t> Department Meeting DSO Slides</a:t>
            </a:r>
            <a:endParaRPr lang="en-US" b="1"/>
          </a:p>
        </p:txBody>
      </p:sp>
      <p:sp>
        <p:nvSpPr>
          <p:cNvPr id="5" name="Slide Number Placeholder 4"/>
          <p:cNvSpPr>
            <a:spLocks noGrp="1"/>
          </p:cNvSpPr>
          <p:nvPr>
            <p:ph type="sldNum" sz="quarter" idx="12"/>
          </p:nvPr>
        </p:nvSpPr>
        <p:spPr/>
        <p:txBody>
          <a:bodyPr/>
          <a:lstStyle/>
          <a:p>
            <a:pPr>
              <a:defRPr/>
            </a:pPr>
            <a:fld id="{148C009B-CB69-E04A-B9B3-34B26D69E9CF}" type="slidenum">
              <a:rPr lang="en-US" smtClean="0"/>
              <a:pPr>
                <a:defRPr/>
              </a:pPr>
              <a:t>‹#›</a:t>
            </a:fld>
            <a:endParaRPr lang="en-US"/>
          </a:p>
        </p:txBody>
      </p:sp>
      <p:sp>
        <p:nvSpPr>
          <p:cNvPr id="11"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p>
        </p:txBody>
      </p:sp>
      <p:sp>
        <p:nvSpPr>
          <p:cNvPr id="24" name="Picture Placeholder 14"/>
          <p:cNvSpPr>
            <a:spLocks noGrp="1"/>
          </p:cNvSpPr>
          <p:nvPr>
            <p:ph type="pic" sz="quarter" idx="19"/>
          </p:nvPr>
        </p:nvSpPr>
        <p:spPr>
          <a:xfrm>
            <a:off x="228600"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5" name="Picture Placeholder 14"/>
          <p:cNvSpPr>
            <a:spLocks noGrp="1"/>
          </p:cNvSpPr>
          <p:nvPr>
            <p:ph type="pic" sz="quarter" idx="20"/>
          </p:nvPr>
        </p:nvSpPr>
        <p:spPr>
          <a:xfrm>
            <a:off x="2002331"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6" name="Picture Placeholder 14"/>
          <p:cNvSpPr>
            <a:spLocks noGrp="1"/>
          </p:cNvSpPr>
          <p:nvPr>
            <p:ph type="pic" sz="quarter" idx="21"/>
          </p:nvPr>
        </p:nvSpPr>
        <p:spPr>
          <a:xfrm>
            <a:off x="3776111"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7" name="Picture Placeholder 14"/>
          <p:cNvSpPr>
            <a:spLocks noGrp="1"/>
          </p:cNvSpPr>
          <p:nvPr>
            <p:ph type="pic" sz="quarter" idx="22"/>
          </p:nvPr>
        </p:nvSpPr>
        <p:spPr>
          <a:xfrm>
            <a:off x="5557362"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8" name="Picture Placeholder 14"/>
          <p:cNvSpPr>
            <a:spLocks noGrp="1"/>
          </p:cNvSpPr>
          <p:nvPr>
            <p:ph type="pic" sz="quarter" idx="23"/>
          </p:nvPr>
        </p:nvSpPr>
        <p:spPr>
          <a:xfrm>
            <a:off x="7323671" y="209593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29" name="Picture Placeholder 14"/>
          <p:cNvSpPr>
            <a:spLocks noGrp="1"/>
          </p:cNvSpPr>
          <p:nvPr>
            <p:ph type="pic" sz="quarter" idx="14"/>
          </p:nvPr>
        </p:nvSpPr>
        <p:spPr>
          <a:xfrm>
            <a:off x="228600"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0" name="Picture Placeholder 14"/>
          <p:cNvSpPr>
            <a:spLocks noGrp="1"/>
          </p:cNvSpPr>
          <p:nvPr>
            <p:ph type="pic" sz="quarter" idx="15"/>
          </p:nvPr>
        </p:nvSpPr>
        <p:spPr>
          <a:xfrm>
            <a:off x="2002331"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1" name="Picture Placeholder 14"/>
          <p:cNvSpPr>
            <a:spLocks noGrp="1"/>
          </p:cNvSpPr>
          <p:nvPr>
            <p:ph type="pic" sz="quarter" idx="16"/>
          </p:nvPr>
        </p:nvSpPr>
        <p:spPr>
          <a:xfrm>
            <a:off x="3776111"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2" name="Picture Placeholder 14"/>
          <p:cNvSpPr>
            <a:spLocks noGrp="1"/>
          </p:cNvSpPr>
          <p:nvPr>
            <p:ph type="pic" sz="quarter" idx="17"/>
          </p:nvPr>
        </p:nvSpPr>
        <p:spPr>
          <a:xfrm>
            <a:off x="5557362"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3" name="Picture Placeholder 14"/>
          <p:cNvSpPr>
            <a:spLocks noGrp="1"/>
          </p:cNvSpPr>
          <p:nvPr>
            <p:ph type="pic" sz="quarter" idx="18"/>
          </p:nvPr>
        </p:nvSpPr>
        <p:spPr>
          <a:xfrm>
            <a:off x="7323671" y="788399"/>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4" name="Picture Placeholder 14"/>
          <p:cNvSpPr>
            <a:spLocks noGrp="1"/>
          </p:cNvSpPr>
          <p:nvPr>
            <p:ph type="pic" sz="quarter" idx="24"/>
          </p:nvPr>
        </p:nvSpPr>
        <p:spPr>
          <a:xfrm>
            <a:off x="228600"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5" name="Picture Placeholder 14"/>
          <p:cNvSpPr>
            <a:spLocks noGrp="1"/>
          </p:cNvSpPr>
          <p:nvPr>
            <p:ph type="pic" sz="quarter" idx="25"/>
          </p:nvPr>
        </p:nvSpPr>
        <p:spPr>
          <a:xfrm>
            <a:off x="2002331"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6" name="Picture Placeholder 14"/>
          <p:cNvSpPr>
            <a:spLocks noGrp="1"/>
          </p:cNvSpPr>
          <p:nvPr>
            <p:ph type="pic" sz="quarter" idx="26"/>
          </p:nvPr>
        </p:nvSpPr>
        <p:spPr>
          <a:xfrm>
            <a:off x="3776111"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7" name="Picture Placeholder 14"/>
          <p:cNvSpPr>
            <a:spLocks noGrp="1"/>
          </p:cNvSpPr>
          <p:nvPr>
            <p:ph type="pic" sz="quarter" idx="27"/>
          </p:nvPr>
        </p:nvSpPr>
        <p:spPr>
          <a:xfrm>
            <a:off x="5557362"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
        <p:nvSpPr>
          <p:cNvPr id="38" name="Picture Placeholder 14"/>
          <p:cNvSpPr>
            <a:spLocks noGrp="1"/>
          </p:cNvSpPr>
          <p:nvPr>
            <p:ph type="pic" sz="quarter" idx="28"/>
          </p:nvPr>
        </p:nvSpPr>
        <p:spPr>
          <a:xfrm>
            <a:off x="7323671" y="3395868"/>
            <a:ext cx="1600200" cy="1200150"/>
          </a:xfrm>
          <a:prstGeom prst="rect">
            <a:avLst/>
          </a:prstGeom>
        </p:spPr>
        <p:txBody>
          <a:bodyPr vert="horz"/>
          <a:lstStyle>
            <a:lvl1pPr marL="0" indent="0">
              <a:buFontTx/>
              <a:buNone/>
              <a:defRPr sz="1100">
                <a:solidFill>
                  <a:srgbClr val="505050"/>
                </a:solidFill>
              </a:defRPr>
            </a:lvl1pPr>
          </a:lstStyle>
          <a:p>
            <a:r>
              <a:rPr lang="en-US"/>
              <a:t>Click icon to add picture</a:t>
            </a:r>
          </a:p>
        </p:txBody>
      </p:sp>
    </p:spTree>
    <p:extLst>
      <p:ext uri="{BB962C8B-B14F-4D97-AF65-F5344CB8AC3E}">
        <p14:creationId xmlns:p14="http://schemas.microsoft.com/office/powerpoint/2010/main" val="2821726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8330" b="40718"/>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2511568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4644" b="44456"/>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39519079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19861" b="3923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426473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rotWithShape="1">
          <a:blip r:embed="rId2"/>
          <a:srcRect t="42966" b="16134"/>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2566099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solidFill>
          <a:schemeClr val="bg1">
            <a:alpha val="0"/>
          </a:schemeClr>
        </a:solidFill>
        <a:effectLst/>
      </p:bgPr>
    </p:bg>
    <p:spTree>
      <p:nvGrpSpPr>
        <p:cNvPr id="1" name=""/>
        <p:cNvGrpSpPr/>
        <p:nvPr/>
      </p:nvGrpSpPr>
      <p:grpSpPr>
        <a:xfrm>
          <a:off x="0" y="0"/>
          <a:ext cx="0" cy="0"/>
          <a:chOff x="0" y="0"/>
          <a:chExt cx="0" cy="0"/>
        </a:xfrm>
      </p:grpSpPr>
      <p:sp>
        <p:nvSpPr>
          <p:cNvPr id="7" name="Text Placeholder 23"/>
          <p:cNvSpPr>
            <a:spLocks noGrp="1"/>
          </p:cNvSpPr>
          <p:nvPr>
            <p:ph type="body" sz="quarter" idx="10"/>
          </p:nvPr>
        </p:nvSpPr>
        <p:spPr>
          <a:xfrm>
            <a:off x="341927" y="3996570"/>
            <a:ext cx="4921467" cy="935794"/>
          </a:xfrm>
          <a:prstGeom prst="rect">
            <a:avLst/>
          </a:prstGeom>
        </p:spPr>
        <p:txBody>
          <a:bodyPr lIns="0" tIns="45720" rIns="0" bIns="45720">
            <a:noAutofit/>
          </a:bodyPr>
          <a:lstStyle>
            <a:lvl1pPr marL="0" indent="0">
              <a:buFontTx/>
              <a:buNone/>
              <a:defRPr sz="16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a:t>Click to edit Master text styles</a:t>
            </a:r>
          </a:p>
        </p:txBody>
      </p:sp>
      <p:sp>
        <p:nvSpPr>
          <p:cNvPr id="8" name="Rectangle 7"/>
          <p:cNvSpPr/>
          <p:nvPr userDrawn="1"/>
        </p:nvSpPr>
        <p:spPr>
          <a:xfrm>
            <a:off x="-17762" y="-1"/>
            <a:ext cx="9189720" cy="672702"/>
          </a:xfrm>
          <a:prstGeom prst="rect">
            <a:avLst/>
          </a:prstGeom>
          <a:solidFill>
            <a:srgbClr val="004C9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 Placeholder 24"/>
          <p:cNvSpPr>
            <a:spLocks noGrp="1"/>
          </p:cNvSpPr>
          <p:nvPr>
            <p:ph type="body" sz="quarter" idx="11"/>
          </p:nvPr>
        </p:nvSpPr>
        <p:spPr>
          <a:xfrm>
            <a:off x="341924" y="3237621"/>
            <a:ext cx="8499232" cy="752287"/>
          </a:xfrm>
          <a:prstGeom prst="rect">
            <a:avLst/>
          </a:prstGeom>
        </p:spPr>
        <p:txBody>
          <a:bodyPr vert="horz" wrap="square" lIns="0" tIns="45720" anchor="ctr" anchorCtr="0">
            <a:normAutofit/>
          </a:bodyPr>
          <a:lstStyle>
            <a:lvl1pPr marL="0" indent="0" algn="l">
              <a:lnSpc>
                <a:spcPct val="100000"/>
              </a:lnSpc>
              <a:spcBef>
                <a:spcPts val="700"/>
              </a:spcBef>
              <a:spcAft>
                <a:spcPts val="0"/>
              </a:spcAft>
              <a:buFontTx/>
              <a:buNone/>
              <a:defRPr sz="2400" b="1" i="0">
                <a:solidFill>
                  <a:srgbClr val="004C97"/>
                </a:solidFill>
              </a:defRPr>
            </a:lvl1pPr>
            <a:lvl2pPr marL="0" indent="0">
              <a:buFontTx/>
              <a:buNone/>
              <a:defRPr sz="2800" b="1" i="0">
                <a:solidFill>
                  <a:srgbClr val="004C97"/>
                </a:solidFill>
              </a:defRPr>
            </a:lvl2pPr>
            <a:lvl3pPr marL="0" indent="0">
              <a:buFontTx/>
              <a:buNone/>
              <a:defRPr sz="2800" b="1" i="0">
                <a:solidFill>
                  <a:srgbClr val="004C97"/>
                </a:solidFill>
              </a:defRPr>
            </a:lvl3pPr>
            <a:lvl4pPr marL="0" indent="0">
              <a:buFontTx/>
              <a:buNone/>
              <a:defRPr sz="2800" b="1" i="0">
                <a:solidFill>
                  <a:srgbClr val="004C97"/>
                </a:solidFill>
              </a:defRPr>
            </a:lvl4pPr>
            <a:lvl5pPr marL="0" indent="0">
              <a:buFontTx/>
              <a:buNone/>
              <a:defRPr sz="2800" b="1" i="0">
                <a:solidFill>
                  <a:srgbClr val="004C97"/>
                </a:solidFill>
              </a:defRPr>
            </a:lvl5pPr>
          </a:lstStyle>
          <a:p>
            <a:pPr lvl="0"/>
            <a:r>
              <a:rPr lang="en-US"/>
              <a:t>Click to edit Master text styles</a:t>
            </a:r>
          </a:p>
        </p:txBody>
      </p:sp>
      <p:pic>
        <p:nvPicPr>
          <p:cNvPr id="13" name="Picture 12"/>
          <p:cNvPicPr>
            <a:picLocks noChangeAspect="1"/>
          </p:cNvPicPr>
          <p:nvPr userDrawn="1"/>
        </p:nvPicPr>
        <p:blipFill>
          <a:blip r:embed="rId2"/>
          <a:srcRect l="29" r="29"/>
          <a:stretch/>
        </p:blipFill>
        <p:spPr>
          <a:xfrm>
            <a:off x="-17762" y="612759"/>
            <a:ext cx="9189720" cy="2508919"/>
          </a:xfrm>
          <a:prstGeom prst="rect">
            <a:avLst/>
          </a:prstGeom>
        </p:spPr>
      </p:pic>
      <p:pic>
        <p:nvPicPr>
          <p:cNvPr id="11" name="Picture 10" descr="title_header_16x9.pdf"/>
          <p:cNvPicPr>
            <a:picLocks noChangeAspect="1"/>
          </p:cNvPicPr>
          <p:nvPr userDrawn="1"/>
        </p:nvPicPr>
        <p:blipFill rotWithShape="1">
          <a:blip r:embed="rId3">
            <a:extLst>
              <a:ext uri="{28A0092B-C50C-407E-A947-70E740481C1C}">
                <a14:useLocalDpi xmlns:a14="http://schemas.microsoft.com/office/drawing/2010/main" val="0"/>
              </a:ext>
            </a:extLst>
          </a:blip>
          <a:srcRect l="1456"/>
          <a:stretch/>
        </p:blipFill>
        <p:spPr>
          <a:xfrm>
            <a:off x="-17761" y="187384"/>
            <a:ext cx="9010786" cy="233162"/>
          </a:xfrm>
          <a:prstGeom prst="rect">
            <a:avLst/>
          </a:prstGeom>
        </p:spPr>
      </p:pic>
    </p:spTree>
    <p:extLst>
      <p:ext uri="{BB962C8B-B14F-4D97-AF65-F5344CB8AC3E}">
        <p14:creationId xmlns:p14="http://schemas.microsoft.com/office/powerpoint/2010/main" val="2138156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go Bottom: Title &amp; Content">
    <p:spTree>
      <p:nvGrpSpPr>
        <p:cNvPr id="1" name=""/>
        <p:cNvGrpSpPr/>
        <p:nvPr/>
      </p:nvGrpSpPr>
      <p:grpSpPr>
        <a:xfrm>
          <a:off x="0" y="0"/>
          <a:ext cx="0" cy="0"/>
          <a:chOff x="0" y="0"/>
          <a:chExt cx="0" cy="0"/>
        </a:xfrm>
      </p:grpSpPr>
      <p:sp>
        <p:nvSpPr>
          <p:cNvPr id="7" name="Content Placeholder 2"/>
          <p:cNvSpPr>
            <a:spLocks noGrp="1"/>
          </p:cNvSpPr>
          <p:nvPr>
            <p:ph idx="1"/>
          </p:nvPr>
        </p:nvSpPr>
        <p:spPr>
          <a:xfrm>
            <a:off x="228603" y="796397"/>
            <a:ext cx="8672513" cy="3794522"/>
          </a:xfrm>
          <a:prstGeom prst="rect">
            <a:avLst/>
          </a:prstGeom>
        </p:spPr>
        <p:txBody>
          <a:bodyPr lIns="0" tIns="0" rIns="0" bIns="0"/>
          <a:lstStyle>
            <a:lvl1pPr marL="230188" indent="-230188">
              <a:spcBef>
                <a:spcPts val="984"/>
              </a:spcBef>
              <a:defRPr sz="1800">
                <a:solidFill>
                  <a:srgbClr val="505050"/>
                </a:solidFill>
              </a:defRPr>
            </a:lvl1pPr>
            <a:lvl2pPr marL="512763" indent="-230188">
              <a:spcBef>
                <a:spcPts val="984"/>
              </a:spcBef>
              <a:defRPr sz="1600">
                <a:solidFill>
                  <a:srgbClr val="505050"/>
                </a:solidFill>
              </a:defRPr>
            </a:lvl2pPr>
            <a:lvl3pPr marL="803275" indent="-230188">
              <a:spcBef>
                <a:spcPts val="984"/>
              </a:spcBef>
              <a:defRPr sz="1500">
                <a:solidFill>
                  <a:srgbClr val="505050"/>
                </a:solidFill>
              </a:defRPr>
            </a:lvl3pPr>
            <a:lvl4pPr marL="1085850" indent="-228600">
              <a:spcBef>
                <a:spcPts val="984"/>
              </a:spcBef>
              <a:defRPr sz="1400">
                <a:solidFill>
                  <a:srgbClr val="505050"/>
                </a:solidFill>
              </a:defRPr>
            </a:lvl4pPr>
            <a:lvl5pPr marL="1370013" indent="-230188">
              <a:spcBef>
                <a:spcPts val="984"/>
              </a:spcBef>
              <a:buFont typeface="Arial"/>
              <a:buChar char="•"/>
              <a:defRPr sz="1400">
                <a:solidFill>
                  <a:srgbClr val="50505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p>
        </p:txBody>
      </p:sp>
      <p:sp>
        <p:nvSpPr>
          <p:cNvPr id="8"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7F7B8E9F-1993-4A80-8868-EBC69C76B704}" type="datetime1">
              <a:rPr lang="en-US" smtClean="0"/>
              <a:t>7/9/2024</a:t>
            </a:fld>
            <a:endParaRPr lang="en-US"/>
          </a:p>
        </p:txBody>
      </p:sp>
      <p:sp>
        <p:nvSpPr>
          <p:cNvPr id="9" name="Footer Placeholder 4"/>
          <p:cNvSpPr>
            <a:spLocks noGrp="1"/>
          </p:cNvSpPr>
          <p:nvPr>
            <p:ph type="ftr" sz="quarter" idx="3"/>
          </p:nvPr>
        </p:nvSpPr>
        <p:spPr>
          <a:xfrm>
            <a:off x="1530603"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 Department Meeting DSO Slides</a:t>
            </a:r>
            <a:endParaRPr lang="en-US" b="1"/>
          </a:p>
        </p:txBody>
      </p:sp>
      <p:sp>
        <p:nvSpPr>
          <p:cNvPr id="10"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Tree>
    <p:extLst>
      <p:ext uri="{BB962C8B-B14F-4D97-AF65-F5344CB8AC3E}">
        <p14:creationId xmlns:p14="http://schemas.microsoft.com/office/powerpoint/2010/main" val="343922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go Bottom: Comparison">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796397"/>
            <a:ext cx="4206240" cy="2725341"/>
          </a:xfrm>
          <a:prstGeom prst="rect">
            <a:avLst/>
          </a:prstGeom>
        </p:spPr>
        <p:txBody>
          <a:bodyPr lIns="0" tIns="0" rIns="0" bIns="0"/>
          <a:lstStyle>
            <a:lvl1pPr marL="230188" indent="-230188">
              <a:spcBef>
                <a:spcPts val="984"/>
              </a:spcBef>
              <a:defRPr sz="1800">
                <a:solidFill>
                  <a:srgbClr val="505050"/>
                </a:solidFill>
              </a:defRPr>
            </a:lvl1pPr>
            <a:lvl2pPr marL="512763" indent="-230188">
              <a:spcBef>
                <a:spcPts val="984"/>
              </a:spcBef>
              <a:defRPr sz="1600">
                <a:solidFill>
                  <a:srgbClr val="505050"/>
                </a:solidFill>
              </a:defRPr>
            </a:lvl2pPr>
            <a:lvl3pPr marL="803275" indent="-230188">
              <a:spcBef>
                <a:spcPts val="984"/>
              </a:spcBef>
              <a:defRPr sz="1500">
                <a:solidFill>
                  <a:srgbClr val="505050"/>
                </a:solidFill>
              </a:defRPr>
            </a:lvl3pPr>
            <a:lvl4pPr marL="1085850" indent="-228600">
              <a:spcBef>
                <a:spcPts val="984"/>
              </a:spcBef>
              <a:defRPr sz="1400">
                <a:solidFill>
                  <a:srgbClr val="505050"/>
                </a:solidFill>
              </a:defRPr>
            </a:lvl4pPr>
            <a:lvl5pPr marL="1370013" indent="-230188">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2"/>
          <p:cNvSpPr>
            <a:spLocks noGrp="1"/>
          </p:cNvSpPr>
          <p:nvPr>
            <p:ph sz="half" idx="15"/>
          </p:nvPr>
        </p:nvSpPr>
        <p:spPr>
          <a:xfrm>
            <a:off x="4692455" y="796397"/>
            <a:ext cx="4215383" cy="2725341"/>
          </a:xfrm>
          <a:prstGeom prst="rect">
            <a:avLst/>
          </a:prstGeom>
        </p:spPr>
        <p:txBody>
          <a:bodyPr lIns="0" tIns="0" rIns="0" bIns="0"/>
          <a:lstStyle>
            <a:lvl1pPr marL="230188" indent="-230188">
              <a:spcBef>
                <a:spcPts val="984"/>
              </a:spcBef>
              <a:defRPr sz="1800">
                <a:solidFill>
                  <a:srgbClr val="505050"/>
                </a:solidFill>
              </a:defRPr>
            </a:lvl1pPr>
            <a:lvl2pPr marL="512763" indent="-230188">
              <a:spcBef>
                <a:spcPts val="984"/>
              </a:spcBef>
              <a:defRPr sz="1600">
                <a:solidFill>
                  <a:srgbClr val="505050"/>
                </a:solidFill>
              </a:defRPr>
            </a:lvl2pPr>
            <a:lvl3pPr marL="806450" indent="-228600">
              <a:spcBef>
                <a:spcPts val="984"/>
              </a:spcBef>
              <a:defRPr sz="1500">
                <a:solidFill>
                  <a:srgbClr val="505050"/>
                </a:solidFill>
              </a:defRPr>
            </a:lvl3pPr>
            <a:lvl4pPr marL="1087438" indent="-228600">
              <a:spcBef>
                <a:spcPts val="984"/>
              </a:spcBef>
              <a:defRPr sz="1400">
                <a:solidFill>
                  <a:srgbClr val="505050"/>
                </a:solidFill>
              </a:defRPr>
            </a:lvl4pPr>
            <a:lvl5pPr marL="1370013" indent="-228600">
              <a:spcBef>
                <a:spcPts val="984"/>
              </a:spcBef>
              <a:buFont typeface="Arial"/>
              <a:buChar char="•"/>
              <a:defRPr sz="1400">
                <a:solidFill>
                  <a:srgbClr val="50505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3"/>
          <p:cNvSpPr>
            <a:spLocks noGrp="1"/>
          </p:cNvSpPr>
          <p:nvPr>
            <p:ph type="body" sz="half" idx="16"/>
          </p:nvPr>
        </p:nvSpPr>
        <p:spPr>
          <a:xfrm>
            <a:off x="229365" y="3641561"/>
            <a:ext cx="4205476"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19"/>
          </p:nvPr>
        </p:nvSpPr>
        <p:spPr>
          <a:xfrm>
            <a:off x="4692452" y="3641561"/>
            <a:ext cx="4206239" cy="949359"/>
          </a:xfrm>
          <a:prstGeom prst="rect">
            <a:avLst/>
          </a:prstGeom>
        </p:spPr>
        <p:txBody>
          <a:bodyPr lIns="0" tIns="0" rIns="0" bIns="0"/>
          <a:lstStyle>
            <a:lvl1pPr marL="0" indent="0">
              <a:buNone/>
              <a:defRPr sz="1300" b="1" i="0">
                <a:solidFill>
                  <a:srgbClr val="004C97"/>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70195596-16DC-4E6C-89ED-B0F7589F3508}" type="datetime1">
              <a:rPr lang="en-US" smtClean="0"/>
              <a:t>7/9/2024</a:t>
            </a:fld>
            <a:endParaRPr lang="en-US"/>
          </a:p>
        </p:txBody>
      </p:sp>
      <p:sp>
        <p:nvSpPr>
          <p:cNvPr id="12" name="Footer Placeholder 4"/>
          <p:cNvSpPr>
            <a:spLocks noGrp="1"/>
          </p:cNvSpPr>
          <p:nvPr>
            <p:ph type="ftr" sz="quarter" idx="3"/>
          </p:nvPr>
        </p:nvSpPr>
        <p:spPr>
          <a:xfrm>
            <a:off x="1530602" y="4878161"/>
            <a:ext cx="6262118"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 Department Meeting DSO Slides</a:t>
            </a:r>
            <a:endParaRPr lang="en-US" b="1"/>
          </a:p>
        </p:txBody>
      </p:sp>
      <p:sp>
        <p:nvSpPr>
          <p:cNvPr id="13"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14" name="Title 1"/>
          <p:cNvSpPr>
            <a:spLocks noGrp="1"/>
          </p:cNvSpPr>
          <p:nvPr>
            <p:ph type="title"/>
          </p:nvPr>
        </p:nvSpPr>
        <p:spPr>
          <a:xfrm>
            <a:off x="228600" y="349268"/>
            <a:ext cx="8686800" cy="320908"/>
          </a:xfrm>
          <a:prstGeom prst="rect">
            <a:avLst/>
          </a:prstGeom>
        </p:spPr>
        <p:txBody>
          <a:bodyPr lIns="0" tIns="0" rIns="0" bIns="0" anchor="b" anchorCtr="0"/>
          <a:lstStyle>
            <a:lvl1pPr>
              <a:defRPr sz="2200">
                <a:solidFill>
                  <a:srgbClr val="004C97"/>
                </a:solidFill>
              </a:defRPr>
            </a:lvl1pPr>
          </a:lstStyle>
          <a:p>
            <a:r>
              <a:rPr lang="en-US"/>
              <a:t>Click to edit Master title style</a:t>
            </a:r>
          </a:p>
        </p:txBody>
      </p:sp>
    </p:spTree>
    <p:extLst>
      <p:ext uri="{BB962C8B-B14F-4D97-AF65-F5344CB8AC3E}">
        <p14:creationId xmlns:p14="http://schemas.microsoft.com/office/powerpoint/2010/main" val="4139580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563292C7-6669-4FD9-9722-972CC0DDC5AE}" type="datetime1">
              <a:rPr lang="en-US" smtClean="0"/>
              <a:t>7/9/2024</a:t>
            </a:fld>
            <a:endParaRPr lang="en-US"/>
          </a:p>
        </p:txBody>
      </p:sp>
      <p:sp>
        <p:nvSpPr>
          <p:cNvPr id="15" name="Footer Placeholder 4"/>
          <p:cNvSpPr>
            <a:spLocks noGrp="1"/>
          </p:cNvSpPr>
          <p:nvPr>
            <p:ph type="ftr" sz="quarter" idx="3"/>
          </p:nvPr>
        </p:nvSpPr>
        <p:spPr>
          <a:xfrm>
            <a:off x="1530605" y="4878161"/>
            <a:ext cx="626039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 Department Meeting DSO Slides</a:t>
            </a:r>
            <a:endParaRPr lang="en-US" b="1"/>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a:p>
        </p:txBody>
      </p:sp>
      <p:grpSp>
        <p:nvGrpSpPr>
          <p:cNvPr id="10" name="Group 9">
            <a:extLst>
              <a:ext uri="{FF2B5EF4-FFF2-40B4-BE49-F238E27FC236}">
                <a16:creationId xmlns:a16="http://schemas.microsoft.com/office/drawing/2014/main" id="{2AEAF8D7-9E97-AA4D-8487-CA2D4C7C0B08}"/>
              </a:ext>
            </a:extLst>
          </p:cNvPr>
          <p:cNvGrpSpPr>
            <a:grpSpLocks noChangeAspect="1"/>
          </p:cNvGrpSpPr>
          <p:nvPr userDrawn="1"/>
        </p:nvGrpSpPr>
        <p:grpSpPr>
          <a:xfrm>
            <a:off x="215900" y="4670857"/>
            <a:ext cx="8699500" cy="202387"/>
            <a:chOff x="600217" y="6229673"/>
            <a:chExt cx="8297721" cy="257386"/>
          </a:xfrm>
        </p:grpSpPr>
        <p:cxnSp>
          <p:nvCxnSpPr>
            <p:cNvPr id="11" name="Straight Connector 10">
              <a:extLst>
                <a:ext uri="{FF2B5EF4-FFF2-40B4-BE49-F238E27FC236}">
                  <a16:creationId xmlns:a16="http://schemas.microsoft.com/office/drawing/2014/main" id="{24D3D112-DF9B-9A4D-8B9D-29CE3CAF3F88}"/>
                </a:ext>
              </a:extLst>
            </p:cNvPr>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2" name="Picture 6" descr="FermiLogo_RGB_NALBlue.png">
              <a:extLst>
                <a:ext uri="{FF2B5EF4-FFF2-40B4-BE49-F238E27FC236}">
                  <a16:creationId xmlns:a16="http://schemas.microsoft.com/office/drawing/2014/main" id="{6D02763F-40A7-9F4E-9117-02DB77597369}"/>
                </a:ext>
              </a:extLst>
            </p:cNvPr>
            <p:cNvPicPr>
              <a:picLocks/>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3781" y="6229673"/>
              <a:ext cx="1044157" cy="257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cSld>
  <p:clrMap bg1="lt1" tx1="dk1" bg2="lt2" tx2="dk2" accent1="accent1" accent2="accent2" accent3="accent3" accent4="accent4" accent5="accent5" accent6="accent6" hlink="hlink" folHlink="folHlink"/>
  <p:sldLayoutIdLst>
    <p:sldLayoutId id="2147484119" r:id="rId1"/>
    <p:sldLayoutId id="2147484123" r:id="rId2"/>
    <p:sldLayoutId id="2147484124" r:id="rId3"/>
    <p:sldLayoutId id="2147484125" r:id="rId4"/>
    <p:sldLayoutId id="2147484126" r:id="rId5"/>
    <p:sldLayoutId id="2147484127" r:id="rId6"/>
    <p:sldLayoutId id="2147484128" r:id="rId7"/>
    <p:sldLayoutId id="2147484104" r:id="rId8"/>
    <p:sldLayoutId id="2147484105" r:id="rId9"/>
    <p:sldLayoutId id="2147484120" r:id="rId10"/>
    <p:sldLayoutId id="2147484103" r:id="rId11"/>
    <p:sldLayoutId id="2147484122" r:id="rId12"/>
    <p:sldLayoutId id="2147484116" r:id="rId13"/>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sp>
        <p:nvSpPr>
          <p:cNvPr id="14" name="Date Placeholder 3"/>
          <p:cNvSpPr>
            <a:spLocks noGrp="1"/>
          </p:cNvSpPr>
          <p:nvPr>
            <p:ph type="dt" sz="half" idx="2"/>
          </p:nvPr>
        </p:nvSpPr>
        <p:spPr>
          <a:xfrm>
            <a:off x="736827" y="4878161"/>
            <a:ext cx="675368" cy="180975"/>
          </a:xfrm>
          <a:prstGeom prst="rect">
            <a:avLst/>
          </a:prstGeom>
        </p:spPr>
        <p:txBody>
          <a:bodyPr vert="horz" wrap="square" lIns="0" tIns="0" rIns="0" bIns="0" numCol="1" anchor="t" anchorCtr="0" compatLnSpc="1">
            <a:prstTxWarp prst="textNoShape">
              <a:avLst/>
            </a:prstTxWarp>
          </a:bodyPr>
          <a:lstStyle>
            <a:lvl1pPr algn="l">
              <a:defRPr sz="900" smtClean="0">
                <a:solidFill>
                  <a:srgbClr val="004C97"/>
                </a:solidFill>
                <a:latin typeface="Helvetica" charset="0"/>
                <a:cs typeface="ＭＳ Ｐゴシック" charset="0"/>
              </a:defRPr>
            </a:lvl1pPr>
          </a:lstStyle>
          <a:p>
            <a:pPr>
              <a:defRPr/>
            </a:pPr>
            <a:fld id="{5F8DA84B-2984-4368-A8ED-3562069A21DC}" type="datetime1">
              <a:rPr lang="en-US" smtClean="0"/>
              <a:t>7/9/2024</a:t>
            </a:fld>
            <a:endParaRPr lang="en-US"/>
          </a:p>
        </p:txBody>
      </p:sp>
      <p:sp>
        <p:nvSpPr>
          <p:cNvPr id="15" name="Footer Placeholder 4"/>
          <p:cNvSpPr>
            <a:spLocks noGrp="1"/>
          </p:cNvSpPr>
          <p:nvPr>
            <p:ph type="ftr" sz="quarter" idx="3"/>
          </p:nvPr>
        </p:nvSpPr>
        <p:spPr>
          <a:xfrm>
            <a:off x="1530605" y="4878161"/>
            <a:ext cx="6260399" cy="182155"/>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a:t> Department Meeting DSO Slides</a:t>
            </a:r>
            <a:endParaRPr lang="en-US" b="1"/>
          </a:p>
        </p:txBody>
      </p:sp>
      <p:sp>
        <p:nvSpPr>
          <p:cNvPr id="16" name="Slide Number Placeholder 5"/>
          <p:cNvSpPr>
            <a:spLocks noGrp="1"/>
          </p:cNvSpPr>
          <p:nvPr>
            <p:ph type="sldNum" sz="quarter" idx="4"/>
          </p:nvPr>
        </p:nvSpPr>
        <p:spPr>
          <a:xfrm>
            <a:off x="222250" y="4878161"/>
            <a:ext cx="414338" cy="177964"/>
          </a:xfrm>
          <a:prstGeom prst="rect">
            <a:avLst/>
          </a:prstGeom>
        </p:spPr>
        <p:txBody>
          <a:bodyPr vert="horz" wrap="square" lIns="0" tIns="0" rIns="0" bIns="0" numCol="1" anchor="t" anchorCtr="0" compatLnSpc="1">
            <a:prstTxWarp prst="textNoShape">
              <a:avLst/>
            </a:prstTxWarp>
          </a:bodyPr>
          <a:lstStyle>
            <a:lvl1pPr>
              <a:defRPr sz="900" smtClean="0">
                <a:solidFill>
                  <a:srgbClr val="004C97"/>
                </a:solidFill>
                <a:latin typeface="Helvetica" charset="0"/>
                <a:cs typeface="ＭＳ Ｐゴシック" charset="0"/>
              </a:defRPr>
            </a:lvl1pPr>
          </a:lstStyle>
          <a:p>
            <a:pPr>
              <a:defRPr/>
            </a:pPr>
            <a:fld id="{148C009B-CB69-E04A-B9B3-34B26D69E9CF}" type="slidenum">
              <a:rPr lang="en-US" smtClean="0"/>
              <a:pPr>
                <a:defRPr/>
              </a:pPr>
              <a:t>‹#›</a:t>
            </a:fld>
            <a:endParaRPr lang="en-US"/>
          </a:p>
        </p:txBody>
      </p:sp>
      <p:sp>
        <p:nvSpPr>
          <p:cNvPr id="20" name="Date Placeholder 3"/>
          <p:cNvSpPr txBox="1">
            <a:spLocks/>
          </p:cNvSpPr>
          <p:nvPr/>
        </p:nvSpPr>
        <p:spPr>
          <a:xfrm>
            <a:off x="6450016" y="3358114"/>
            <a:ext cx="1076325" cy="180975"/>
          </a:xfrm>
          <a:prstGeom prst="rect">
            <a:avLst/>
          </a:prstGeom>
        </p:spPr>
        <p:txBody>
          <a:bodyPr/>
          <a:lstStyle>
            <a:defPPr>
              <a:defRPr lang="en-US"/>
            </a:defPPr>
            <a:lvl1pPr algn="l" defTabSz="457200" rtl="0" fontAlgn="base">
              <a:spcBef>
                <a:spcPct val="0"/>
              </a:spcBef>
              <a:spcAft>
                <a:spcPct val="0"/>
              </a:spcAft>
              <a:defRPr sz="2400" kern="1200">
                <a:solidFill>
                  <a:schemeClr val="tx1"/>
                </a:solidFill>
                <a:latin typeface="Calibri" charset="0"/>
                <a:ea typeface="Geneva" charset="0"/>
                <a:cs typeface="Geneva" charset="0"/>
              </a:defRPr>
            </a:lvl1pPr>
            <a:lvl2pPr marL="457200" algn="l" defTabSz="457200" rtl="0" fontAlgn="base">
              <a:spcBef>
                <a:spcPct val="0"/>
              </a:spcBef>
              <a:spcAft>
                <a:spcPct val="0"/>
              </a:spcAft>
              <a:defRPr sz="2400" kern="1200">
                <a:solidFill>
                  <a:schemeClr val="tx1"/>
                </a:solidFill>
                <a:latin typeface="Calibri" charset="0"/>
                <a:ea typeface="Geneva" charset="0"/>
                <a:cs typeface="Geneva" charset="0"/>
              </a:defRPr>
            </a:lvl2pPr>
            <a:lvl3pPr marL="914400" algn="l" defTabSz="457200" rtl="0" fontAlgn="base">
              <a:spcBef>
                <a:spcPct val="0"/>
              </a:spcBef>
              <a:spcAft>
                <a:spcPct val="0"/>
              </a:spcAft>
              <a:defRPr sz="2400" kern="1200">
                <a:solidFill>
                  <a:schemeClr val="tx1"/>
                </a:solidFill>
                <a:latin typeface="Calibri" charset="0"/>
                <a:ea typeface="Geneva" charset="0"/>
                <a:cs typeface="Geneva" charset="0"/>
              </a:defRPr>
            </a:lvl3pPr>
            <a:lvl4pPr marL="1371600" algn="l" defTabSz="457200" rtl="0" fontAlgn="base">
              <a:spcBef>
                <a:spcPct val="0"/>
              </a:spcBef>
              <a:spcAft>
                <a:spcPct val="0"/>
              </a:spcAft>
              <a:defRPr sz="2400" kern="1200">
                <a:solidFill>
                  <a:schemeClr val="tx1"/>
                </a:solidFill>
                <a:latin typeface="Calibri" charset="0"/>
                <a:ea typeface="Geneva" charset="0"/>
                <a:cs typeface="Geneva" charset="0"/>
              </a:defRPr>
            </a:lvl4pPr>
            <a:lvl5pPr marL="1828800" algn="l" defTabSz="457200" rtl="0" fontAlgn="base">
              <a:spcBef>
                <a:spcPct val="0"/>
              </a:spcBef>
              <a:spcAft>
                <a:spcPct val="0"/>
              </a:spcAft>
              <a:defRPr sz="2400" kern="1200">
                <a:solidFill>
                  <a:schemeClr val="tx1"/>
                </a:solidFill>
                <a:latin typeface="Calibri" charset="0"/>
                <a:ea typeface="Geneva" charset="0"/>
                <a:cs typeface="Geneva" charset="0"/>
              </a:defRPr>
            </a:lvl5pPr>
            <a:lvl6pPr marL="2286000" algn="l" defTabSz="457200" rtl="0" eaLnBrk="1" latinLnBrk="0" hangingPunct="1">
              <a:defRPr sz="2400" kern="1200">
                <a:solidFill>
                  <a:schemeClr val="tx1"/>
                </a:solidFill>
                <a:latin typeface="Calibri" charset="0"/>
                <a:ea typeface="Geneva" charset="0"/>
                <a:cs typeface="Geneva" charset="0"/>
              </a:defRPr>
            </a:lvl6pPr>
            <a:lvl7pPr marL="2743200" algn="l" defTabSz="457200" rtl="0" eaLnBrk="1" latinLnBrk="0" hangingPunct="1">
              <a:defRPr sz="2400" kern="1200">
                <a:solidFill>
                  <a:schemeClr val="tx1"/>
                </a:solidFill>
                <a:latin typeface="Calibri" charset="0"/>
                <a:ea typeface="Geneva" charset="0"/>
                <a:cs typeface="Geneva" charset="0"/>
              </a:defRPr>
            </a:lvl7pPr>
            <a:lvl8pPr marL="3200400" algn="l" defTabSz="457200" rtl="0" eaLnBrk="1" latinLnBrk="0" hangingPunct="1">
              <a:defRPr sz="2400" kern="1200">
                <a:solidFill>
                  <a:schemeClr val="tx1"/>
                </a:solidFill>
                <a:latin typeface="Calibri" charset="0"/>
                <a:ea typeface="Geneva" charset="0"/>
                <a:cs typeface="Geneva" charset="0"/>
              </a:defRPr>
            </a:lvl8pPr>
            <a:lvl9pPr marL="3657600" algn="l" defTabSz="457200" rtl="0" eaLnBrk="1" latinLnBrk="0" hangingPunct="1">
              <a:defRPr sz="2400" kern="1200">
                <a:solidFill>
                  <a:schemeClr val="tx1"/>
                </a:solidFill>
                <a:latin typeface="Calibri" charset="0"/>
                <a:ea typeface="Geneva" charset="0"/>
                <a:cs typeface="Geneva" charset="0"/>
              </a:defRPr>
            </a:lvl9pPr>
          </a:lstStyle>
          <a:p>
            <a:endParaRPr lang="en-US"/>
          </a:p>
        </p:txBody>
      </p:sp>
      <p:grpSp>
        <p:nvGrpSpPr>
          <p:cNvPr id="10" name="Group 9">
            <a:extLst>
              <a:ext uri="{FF2B5EF4-FFF2-40B4-BE49-F238E27FC236}">
                <a16:creationId xmlns:a16="http://schemas.microsoft.com/office/drawing/2014/main" id="{2AEAF8D7-9E97-AA4D-8487-CA2D4C7C0B08}"/>
              </a:ext>
            </a:extLst>
          </p:cNvPr>
          <p:cNvGrpSpPr>
            <a:grpSpLocks noChangeAspect="1"/>
          </p:cNvGrpSpPr>
          <p:nvPr userDrawn="1"/>
        </p:nvGrpSpPr>
        <p:grpSpPr>
          <a:xfrm>
            <a:off x="215900" y="4670857"/>
            <a:ext cx="8699500" cy="202387"/>
            <a:chOff x="600217" y="6229673"/>
            <a:chExt cx="8297721" cy="257386"/>
          </a:xfrm>
        </p:grpSpPr>
        <p:cxnSp>
          <p:nvCxnSpPr>
            <p:cNvPr id="11" name="Straight Connector 10">
              <a:extLst>
                <a:ext uri="{FF2B5EF4-FFF2-40B4-BE49-F238E27FC236}">
                  <a16:creationId xmlns:a16="http://schemas.microsoft.com/office/drawing/2014/main" id="{24D3D112-DF9B-9A4D-8B9D-29CE3CAF3F88}"/>
                </a:ext>
              </a:extLst>
            </p:cNvPr>
            <p:cNvCxnSpPr/>
            <p:nvPr userDrawn="1"/>
          </p:nvCxnSpPr>
          <p:spPr>
            <a:xfrm>
              <a:off x="600217" y="6357936"/>
              <a:ext cx="7190785" cy="0"/>
            </a:xfrm>
            <a:prstGeom prst="line">
              <a:avLst/>
            </a:prstGeom>
            <a:ln w="76200" cmpd="sng">
              <a:solidFill>
                <a:srgbClr val="99D6EA"/>
              </a:solidFill>
            </a:ln>
            <a:effectLst/>
          </p:spPr>
          <p:style>
            <a:lnRef idx="2">
              <a:schemeClr val="accent1"/>
            </a:lnRef>
            <a:fillRef idx="0">
              <a:schemeClr val="accent1"/>
            </a:fillRef>
            <a:effectRef idx="1">
              <a:schemeClr val="accent1"/>
            </a:effectRef>
            <a:fontRef idx="minor">
              <a:schemeClr val="tx1"/>
            </a:fontRef>
          </p:style>
        </p:cxnSp>
        <p:pic>
          <p:nvPicPr>
            <p:cNvPr id="12" name="Picture 6" descr="FermiLogo_RGB_NALBlue.png">
              <a:extLst>
                <a:ext uri="{FF2B5EF4-FFF2-40B4-BE49-F238E27FC236}">
                  <a16:creationId xmlns:a16="http://schemas.microsoft.com/office/drawing/2014/main" id="{6D02763F-40A7-9F4E-9117-02DB77597369}"/>
                </a:ext>
              </a:extLst>
            </p:cNvPr>
            <p:cNvPicPr>
              <a:picLocks/>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853781" y="6229673"/>
              <a:ext cx="1044157" cy="2573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058906956"/>
      </p:ext>
    </p:extLst>
  </p:cSld>
  <p:clrMap bg1="lt1" tx1="dk1" bg2="lt2" tx2="dk2" accent1="accent1" accent2="accent2" accent3="accent3" accent4="accent4" accent5="accent5" accent6="accent6" hlink="hlink" folHlink="folHlink"/>
  <p:sldLayoutIdLst>
    <p:sldLayoutId id="2147484130" r:id="rId1"/>
    <p:sldLayoutId id="2147484131" r:id="rId2"/>
    <p:sldLayoutId id="2147484132" r:id="rId3"/>
    <p:sldLayoutId id="2147484133" r:id="rId4"/>
    <p:sldLayoutId id="2147484134" r:id="rId5"/>
    <p:sldLayoutId id="2147484135" r:id="rId6"/>
    <p:sldLayoutId id="2147484136" r:id="rId7"/>
    <p:sldLayoutId id="2147484137" r:id="rId8"/>
    <p:sldLayoutId id="2147484138" r:id="rId9"/>
    <p:sldLayoutId id="2147484139" r:id="rId10"/>
    <p:sldLayoutId id="2147484140" r:id="rId11"/>
    <p:sldLayoutId id="2147484141" r:id="rId12"/>
    <p:sldLayoutId id="2147484142" r:id="rId13"/>
  </p:sldLayoutIdLst>
  <p:hf hdr="0"/>
  <p:txStyles>
    <p:titleStyle>
      <a:lvl1pPr algn="l" defTabSz="457200" rtl="0" eaLnBrk="1" fontAlgn="base" hangingPunct="1">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eaLnBrk="1" fontAlgn="base" hangingPunct="1">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charset="0"/>
        <a:buChar char="•"/>
        <a:defRPr kern="1200">
          <a:solidFill>
            <a:srgbClr val="7F7F7F"/>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1600" kern="1200">
          <a:solidFill>
            <a:srgbClr val="7F7F7F"/>
          </a:solidFill>
          <a:latin typeface="Helvetica"/>
          <a:ea typeface="ＭＳ Ｐゴシック" charset="0"/>
          <a:cs typeface="ＭＳ Ｐゴシック" charset="0"/>
        </a:defRPr>
      </a:lvl2pPr>
      <a:lvl3pPr marL="1143000" indent="-228600" algn="l" defTabSz="457200" rtl="0" eaLnBrk="1" fontAlgn="base" hangingPunct="1">
        <a:spcBef>
          <a:spcPct val="20000"/>
        </a:spcBef>
        <a:spcAft>
          <a:spcPct val="0"/>
        </a:spcAft>
        <a:buFont typeface="Arial" charset="0"/>
        <a:buChar char="•"/>
        <a:defRPr sz="1400" kern="1200">
          <a:solidFill>
            <a:srgbClr val="7F7F7F"/>
          </a:solidFill>
          <a:latin typeface="Helvetica"/>
          <a:ea typeface="ＭＳ Ｐゴシック" charset="0"/>
          <a:cs typeface="ＭＳ Ｐゴシック" charset="0"/>
        </a:defRPr>
      </a:lvl3pPr>
      <a:lvl4pPr marL="16002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4pPr>
      <a:lvl5pPr marL="2057400" indent="-228600" algn="l" defTabSz="457200" rtl="0" eaLnBrk="1" fontAlgn="base" hangingPunct="1">
        <a:spcBef>
          <a:spcPct val="20000"/>
        </a:spcBef>
        <a:spcAft>
          <a:spcPct val="0"/>
        </a:spcAft>
        <a:buFont typeface="Arial" charset="0"/>
        <a:buChar char="»"/>
        <a:defRPr sz="1200" kern="1200">
          <a:solidFill>
            <a:srgbClr val="7F7F7F"/>
          </a:solidFill>
          <a:latin typeface="Helvetica"/>
          <a:ea typeface="ＭＳ Ｐゴシック" charset="0"/>
          <a:cs typeface="ＭＳ Ｐゴシック"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341927" y="4328983"/>
            <a:ext cx="4921467" cy="339769"/>
          </a:xfrm>
        </p:spPr>
        <p:txBody>
          <a:bodyPr lIns="0" tIns="45720" rIns="0" bIns="45720" anchor="t">
            <a:noAutofit/>
          </a:bodyPr>
          <a:lstStyle/>
          <a:p>
            <a:fld id="{79A69331-586D-4C02-9769-0680804D3F5C}" type="datetime3">
              <a:rPr lang="en-US" sz="1400" smtClean="0"/>
              <a:t>9 July 2024</a:t>
            </a:fld>
            <a:endParaRPr lang="en-US" sz="1400" dirty="0"/>
          </a:p>
        </p:txBody>
      </p:sp>
      <p:sp>
        <p:nvSpPr>
          <p:cNvPr id="3" name="Text Placeholder 2"/>
          <p:cNvSpPr>
            <a:spLocks noGrp="1"/>
          </p:cNvSpPr>
          <p:nvPr>
            <p:ph type="body" sz="quarter" idx="11"/>
          </p:nvPr>
        </p:nvSpPr>
        <p:spPr/>
        <p:txBody>
          <a:bodyPr>
            <a:noAutofit/>
          </a:bodyPr>
          <a:lstStyle/>
          <a:p>
            <a:r>
              <a:rPr lang="en-US" sz="1800" dirty="0"/>
              <a:t>ND Meeting DSO Slides</a:t>
            </a:r>
          </a:p>
          <a:p>
            <a:r>
              <a:rPr lang="en-US" sz="1800" dirty="0"/>
              <a:t>ES&amp;H</a:t>
            </a:r>
          </a:p>
        </p:txBody>
      </p:sp>
    </p:spTree>
    <p:extLst>
      <p:ext uri="{BB962C8B-B14F-4D97-AF65-F5344CB8AC3E}">
        <p14:creationId xmlns:p14="http://schemas.microsoft.com/office/powerpoint/2010/main" val="1989597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3" y="819645"/>
            <a:ext cx="8152105" cy="3794522"/>
          </a:xfrm>
        </p:spPr>
        <p:txBody>
          <a:bodyPr/>
          <a:lstStyle/>
          <a:p>
            <a:r>
              <a:rPr lang="en-US" sz="2000" dirty="0">
                <a:solidFill>
                  <a:schemeClr val="accent6">
                    <a:lumMod val="50000"/>
                  </a:schemeClr>
                </a:solidFill>
              </a:rPr>
              <a:t>Injuries in June</a:t>
            </a:r>
          </a:p>
          <a:p>
            <a:pPr lvl="1"/>
            <a:r>
              <a:rPr lang="en-US" sz="1800" dirty="0">
                <a:solidFill>
                  <a:schemeClr val="accent6">
                    <a:lumMod val="50000"/>
                  </a:schemeClr>
                </a:solidFill>
              </a:rPr>
              <a:t>Injury Statistics</a:t>
            </a:r>
          </a:p>
          <a:p>
            <a:r>
              <a:rPr lang="en-US" sz="2000" dirty="0">
                <a:solidFill>
                  <a:schemeClr val="accent6">
                    <a:lumMod val="50000"/>
                  </a:schemeClr>
                </a:solidFill>
              </a:rPr>
              <a:t>Situational Awareness and Complacency</a:t>
            </a:r>
          </a:p>
        </p:txBody>
      </p:sp>
      <p:sp>
        <p:nvSpPr>
          <p:cNvPr id="7" name="Title 6"/>
          <p:cNvSpPr>
            <a:spLocks noGrp="1"/>
          </p:cNvSpPr>
          <p:nvPr>
            <p:ph type="title"/>
          </p:nvPr>
        </p:nvSpPr>
        <p:spPr>
          <a:xfrm>
            <a:off x="457200" y="372516"/>
            <a:ext cx="8165535" cy="320908"/>
          </a:xfrm>
        </p:spPr>
        <p:txBody>
          <a:bodyPr/>
          <a:lstStyle/>
          <a:p>
            <a:r>
              <a:rPr lang="en-US" sz="2400"/>
              <a:t>Summary</a:t>
            </a:r>
            <a:endParaRPr lang="en-US" sz="2000"/>
          </a:p>
        </p:txBody>
      </p:sp>
      <p:sp>
        <p:nvSpPr>
          <p:cNvPr id="3" name="Date Placeholder 2"/>
          <p:cNvSpPr>
            <a:spLocks noGrp="1"/>
          </p:cNvSpPr>
          <p:nvPr>
            <p:ph type="dt" sz="half" idx="2"/>
          </p:nvPr>
        </p:nvSpPr>
        <p:spPr/>
        <p:txBody>
          <a:bodyPr/>
          <a:lstStyle/>
          <a:p>
            <a:pPr>
              <a:defRPr/>
            </a:pPr>
            <a:fld id="{1E7D42F6-11FB-4E39-B25C-470ED7DD4286}" type="datetime1">
              <a:rPr lang="en-US" smtClean="0"/>
              <a:t>7/9/2024</a:t>
            </a:fld>
            <a:endParaRPr lang="en-US"/>
          </a:p>
        </p:txBody>
      </p:sp>
      <p:sp>
        <p:nvSpPr>
          <p:cNvPr id="4" name="Footer Placeholder 3"/>
          <p:cNvSpPr>
            <a:spLocks noGrp="1"/>
          </p:cNvSpPr>
          <p:nvPr>
            <p:ph type="ftr" sz="quarter" idx="3"/>
          </p:nvPr>
        </p:nvSpPr>
        <p:spPr/>
        <p:txBody>
          <a:bodyPr/>
          <a:lstStyle/>
          <a:p>
            <a:pPr>
              <a:defRPr/>
            </a:pPr>
            <a:r>
              <a:rPr lang="en-US" dirty="0"/>
              <a:t> ND Meeting DSO Slides</a:t>
            </a:r>
          </a:p>
        </p:txBody>
      </p:sp>
      <p:sp>
        <p:nvSpPr>
          <p:cNvPr id="5" name="Slide Number Placeholder 4"/>
          <p:cNvSpPr>
            <a:spLocks noGrp="1"/>
          </p:cNvSpPr>
          <p:nvPr>
            <p:ph type="sldNum" sz="quarter" idx="4"/>
          </p:nvPr>
        </p:nvSpPr>
        <p:spPr/>
        <p:txBody>
          <a:bodyPr/>
          <a:lstStyle/>
          <a:p>
            <a:pPr>
              <a:defRPr/>
            </a:pPr>
            <a:fld id="{148C009B-CB69-E04A-B9B3-34B26D69E9CF}" type="slidenum">
              <a:rPr lang="en-US" smtClean="0"/>
              <a:pPr>
                <a:defRPr/>
              </a:pPr>
              <a:t>2</a:t>
            </a:fld>
            <a:endParaRPr lang="en-US"/>
          </a:p>
        </p:txBody>
      </p:sp>
    </p:spTree>
    <p:extLst>
      <p:ext uri="{BB962C8B-B14F-4D97-AF65-F5344CB8AC3E}">
        <p14:creationId xmlns:p14="http://schemas.microsoft.com/office/powerpoint/2010/main" val="18047114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3" y="826490"/>
            <a:ext cx="8152105" cy="3479931"/>
          </a:xfrm>
        </p:spPr>
        <p:txBody>
          <a:bodyPr lIns="0" tIns="0" rIns="0" bIns="0" anchor="t"/>
          <a:lstStyle/>
          <a:p>
            <a:pPr marL="229870" indent="-229870"/>
            <a:r>
              <a:rPr lang="en-US" sz="1600" dirty="0">
                <a:solidFill>
                  <a:schemeClr val="accent6">
                    <a:lumMod val="50000"/>
                  </a:schemeClr>
                </a:solidFill>
                <a:cs typeface="Helvetica"/>
              </a:rPr>
              <a:t>06/03/2024 - Medical Treatment, ISD</a:t>
            </a:r>
          </a:p>
          <a:p>
            <a:pPr marL="512445" lvl="1" indent="-229870"/>
            <a:r>
              <a:rPr lang="en-US" sz="1400" dirty="0">
                <a:solidFill>
                  <a:schemeClr val="accent6">
                    <a:lumMod val="50000"/>
                  </a:schemeClr>
                </a:solidFill>
                <a:ea typeface="ＭＳ Ｐゴシック"/>
                <a:cs typeface="Helvetica"/>
              </a:rPr>
              <a:t>Employee was reaching for a girt to connect it. They grabbed the girt with their left arm which </a:t>
            </a:r>
            <a:r>
              <a:rPr lang="en-US" sz="1400">
                <a:solidFill>
                  <a:schemeClr val="accent6">
                    <a:lumMod val="50000"/>
                  </a:schemeClr>
                </a:solidFill>
                <a:ea typeface="ＭＳ Ｐゴシック"/>
                <a:cs typeface="Helvetica"/>
              </a:rPr>
              <a:t>extended their </a:t>
            </a:r>
            <a:r>
              <a:rPr lang="en-US" sz="1400" dirty="0">
                <a:solidFill>
                  <a:schemeClr val="accent6">
                    <a:lumMod val="50000"/>
                  </a:schemeClr>
                </a:solidFill>
                <a:ea typeface="ＭＳ Ｐゴシック"/>
                <a:cs typeface="Helvetica"/>
              </a:rPr>
              <a:t>arm and felt a lightning bolt of pain from shoulder to elbow. Pain increased. Went to immediate care and received prescription. MRI is scheduled.</a:t>
            </a:r>
          </a:p>
          <a:p>
            <a:pPr marL="229870" indent="-229870"/>
            <a:r>
              <a:rPr lang="en-US" sz="1600" dirty="0">
                <a:solidFill>
                  <a:schemeClr val="accent6">
                    <a:lumMod val="50000"/>
                  </a:schemeClr>
                </a:solidFill>
                <a:cs typeface="Helvetica"/>
              </a:rPr>
              <a:t>06/07/2024 - Medical Treatment, ND</a:t>
            </a:r>
          </a:p>
          <a:p>
            <a:pPr marL="512445" lvl="1" indent="-229870"/>
            <a:r>
              <a:rPr lang="en-US" sz="1400" dirty="0">
                <a:solidFill>
                  <a:schemeClr val="accent6">
                    <a:lumMod val="50000"/>
                  </a:schemeClr>
                </a:solidFill>
                <a:ea typeface="ＭＳ Ｐゴシック"/>
                <a:cs typeface="Helvetica"/>
              </a:rPr>
              <a:t>While unplugging a soldering iron station, a (cold) soldering iron tip punctured palm/wrist. Went to treatment center and received prescription.</a:t>
            </a:r>
          </a:p>
          <a:p>
            <a:pPr marL="229870" indent="-229870"/>
            <a:r>
              <a:rPr lang="en-US" sz="1600" dirty="0">
                <a:solidFill>
                  <a:schemeClr val="accent6">
                    <a:lumMod val="50000"/>
                  </a:schemeClr>
                </a:solidFill>
                <a:ea typeface="ＭＳ Ｐゴシック"/>
                <a:cs typeface="Helvetica"/>
              </a:rPr>
              <a:t>06/12/2024</a:t>
            </a:r>
            <a:r>
              <a:rPr lang="en-US" sz="1600" dirty="0">
                <a:solidFill>
                  <a:srgbClr val="282828"/>
                </a:solidFill>
                <a:cs typeface="Helvetica"/>
              </a:rPr>
              <a:t> - No Treatment/ Reporting Only, SEC</a:t>
            </a:r>
          </a:p>
          <a:p>
            <a:pPr marL="512445" lvl="1" indent="-229870"/>
            <a:r>
              <a:rPr lang="en-US" sz="1400" dirty="0">
                <a:solidFill>
                  <a:srgbClr val="282828"/>
                </a:solidFill>
                <a:cs typeface="Helvetica"/>
              </a:rPr>
              <a:t>An employee was unloading files when the file cabinet fell forward due to a shift of the weight inside the drawer. The employee attempted to stop the cabinet from completely toppling over and sustained some temporary pain to their left shoulder.</a:t>
            </a:r>
            <a:endParaRPr lang="en-US" sz="1400" dirty="0"/>
          </a:p>
          <a:p>
            <a:pPr marL="229870" indent="-229870"/>
            <a:endParaRPr lang="en-US" sz="1600" dirty="0">
              <a:solidFill>
                <a:schemeClr val="accent6">
                  <a:lumMod val="50000"/>
                </a:schemeClr>
              </a:solidFill>
              <a:latin typeface="Helvetica" panose="020B0604020202020204" pitchFamily="34" charset="0"/>
              <a:cs typeface="Helvetica" panose="020B0604020202020204" pitchFamily="34" charset="0"/>
            </a:endParaRPr>
          </a:p>
        </p:txBody>
      </p:sp>
      <p:sp>
        <p:nvSpPr>
          <p:cNvPr id="7" name="Title 6"/>
          <p:cNvSpPr>
            <a:spLocks noGrp="1"/>
          </p:cNvSpPr>
          <p:nvPr>
            <p:ph type="title"/>
          </p:nvPr>
        </p:nvSpPr>
        <p:spPr>
          <a:xfrm>
            <a:off x="457200" y="372516"/>
            <a:ext cx="8165535" cy="320908"/>
          </a:xfrm>
        </p:spPr>
        <p:txBody>
          <a:bodyPr/>
          <a:lstStyle/>
          <a:p>
            <a:r>
              <a:rPr lang="en-US" sz="1950" dirty="0"/>
              <a:t>Injuries/Illnesses in June</a:t>
            </a:r>
          </a:p>
        </p:txBody>
      </p:sp>
      <p:sp>
        <p:nvSpPr>
          <p:cNvPr id="3" name="Date Placeholder 2"/>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8C172A27-E732-4488-BF9A-7D3CD67F3BA0}" type="datetime1">
              <a:rPr kumimoji="0" lang="en-US" sz="900" b="0" i="0" u="none" strike="noStrike" kern="1200" cap="none" spc="0" normalizeH="0" baseline="0" noProof="0" smtClean="0">
                <a:ln>
                  <a:noFill/>
                </a:ln>
                <a:solidFill>
                  <a:srgbClr val="004C97"/>
                </a:solidFill>
                <a:effectLst/>
                <a:uLnTx/>
                <a:uFillTx/>
                <a:latin typeface="Helvetica" charset="0"/>
              </a:rPr>
              <a:t>7/9/2024</a:t>
            </a:fld>
            <a:endParaRPr kumimoji="0" lang="en-US" sz="900" b="0" i="0" u="none" strike="noStrike" kern="1200" cap="none" spc="0" normalizeH="0" baseline="0" noProof="0">
              <a:ln>
                <a:noFill/>
              </a:ln>
              <a:solidFill>
                <a:srgbClr val="004C97"/>
              </a:solidFill>
              <a:effectLst/>
              <a:uLnTx/>
              <a:uFillTx/>
              <a:latin typeface="Helvetica" charset="0"/>
            </a:endParaRPr>
          </a:p>
        </p:txBody>
      </p:sp>
      <p:sp>
        <p:nvSpPr>
          <p:cNvPr id="4" name="Footer Placeholder 3"/>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4C97"/>
                </a:solidFill>
                <a:effectLst/>
                <a:uLnTx/>
                <a:uFillTx/>
                <a:latin typeface="Helvetica"/>
                <a:ea typeface="ＭＳ Ｐゴシック" charset="0"/>
              </a:rPr>
              <a:t>ND Meeting DSO Slides</a:t>
            </a:r>
            <a:endParaRPr kumimoji="0" lang="en-US" sz="9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5" name="Slide Number Placeholder 4"/>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9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3</a:t>
            </a:fld>
            <a:endParaRPr kumimoji="0" lang="en-US" sz="900" b="0" i="0" u="none" strike="noStrike" kern="1200" cap="none" spc="0" normalizeH="0" baseline="0" noProof="0">
              <a:ln>
                <a:noFill/>
              </a:ln>
              <a:solidFill>
                <a:srgbClr val="004C97"/>
              </a:solidFill>
              <a:effectLst/>
              <a:uLnTx/>
              <a:uFillTx/>
              <a:latin typeface="Helvetica" charset="0"/>
            </a:endParaRPr>
          </a:p>
        </p:txBody>
      </p:sp>
    </p:spTree>
    <p:extLst>
      <p:ext uri="{BB962C8B-B14F-4D97-AF65-F5344CB8AC3E}">
        <p14:creationId xmlns:p14="http://schemas.microsoft.com/office/powerpoint/2010/main" val="2950208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3" y="826490"/>
            <a:ext cx="8152105" cy="3479931"/>
          </a:xfrm>
        </p:spPr>
        <p:txBody>
          <a:bodyPr lIns="0" tIns="0" rIns="0" bIns="0" anchor="t"/>
          <a:lstStyle/>
          <a:p>
            <a:pPr marL="229870" indent="-229870"/>
            <a:r>
              <a:rPr lang="en-US" sz="1600" dirty="0">
                <a:solidFill>
                  <a:schemeClr val="accent6">
                    <a:lumMod val="50000"/>
                  </a:schemeClr>
                </a:solidFill>
                <a:cs typeface="Helvetica"/>
              </a:rPr>
              <a:t>06/14/2024 - First Aid Only/Not Reportable, LBNFDUNE</a:t>
            </a:r>
            <a:endParaRPr lang="en-US" dirty="0">
              <a:solidFill>
                <a:schemeClr val="accent6">
                  <a:lumMod val="50000"/>
                </a:schemeClr>
              </a:solidFill>
              <a:cs typeface="Helvetica"/>
            </a:endParaRPr>
          </a:p>
          <a:p>
            <a:pPr marL="512445" lvl="1" indent="-229870"/>
            <a:r>
              <a:rPr lang="en-US" sz="1400" dirty="0">
                <a:solidFill>
                  <a:schemeClr val="accent6">
                    <a:lumMod val="50000"/>
                  </a:schemeClr>
                </a:solidFill>
                <a:latin typeface="Helvetica" panose="020B0604020202020204" pitchFamily="34" charset="0"/>
                <a:cs typeface="Helvetica" panose="020B0604020202020204" pitchFamily="34" charset="0"/>
              </a:rPr>
              <a:t>An employee was removing cable and a T-Box by pulling the cable and coiling it up on a pallet that was on the ground. They tripped over the cable that was coiling up near their feet while pulling. They fell backwards over the roll of cable, landed on their tailbone, and felt pain in their lower back.</a:t>
            </a:r>
          </a:p>
          <a:p>
            <a:pPr marL="229870" indent="-229870"/>
            <a:r>
              <a:rPr lang="en-US" sz="1600" dirty="0">
                <a:solidFill>
                  <a:schemeClr val="accent6">
                    <a:lumMod val="50000"/>
                  </a:schemeClr>
                </a:solidFill>
                <a:cs typeface="Helvetica"/>
              </a:rPr>
              <a:t>06/14/2024 - No Treatment/Reporting Only, ES</a:t>
            </a:r>
          </a:p>
          <a:p>
            <a:pPr marL="512445" lvl="1" indent="-229870"/>
            <a:r>
              <a:rPr lang="en-US" sz="1400" dirty="0">
                <a:solidFill>
                  <a:schemeClr val="accent6">
                    <a:lumMod val="50000"/>
                  </a:schemeClr>
                </a:solidFill>
                <a:latin typeface="Helvetica" panose="020B0604020202020204" pitchFamily="34" charset="0"/>
                <a:cs typeface="Helvetica" panose="020B0604020202020204" pitchFamily="34" charset="0"/>
              </a:rPr>
              <a:t>An employee was walking through a patch of grass to observe a powerline. Later at home they noticed a tick on their abdomen. Reported to FOMO the next day for first aid.</a:t>
            </a:r>
          </a:p>
        </p:txBody>
      </p:sp>
      <p:sp>
        <p:nvSpPr>
          <p:cNvPr id="7" name="Title 6"/>
          <p:cNvSpPr>
            <a:spLocks noGrp="1"/>
          </p:cNvSpPr>
          <p:nvPr>
            <p:ph type="title"/>
          </p:nvPr>
        </p:nvSpPr>
        <p:spPr>
          <a:xfrm>
            <a:off x="457200" y="372516"/>
            <a:ext cx="8165535" cy="320908"/>
          </a:xfrm>
        </p:spPr>
        <p:txBody>
          <a:bodyPr/>
          <a:lstStyle/>
          <a:p>
            <a:r>
              <a:rPr lang="en-US" sz="1950" dirty="0"/>
              <a:t>Injuries/Illnesses in June</a:t>
            </a:r>
          </a:p>
        </p:txBody>
      </p:sp>
      <p:sp>
        <p:nvSpPr>
          <p:cNvPr id="3" name="Date Placeholder 2"/>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8C172A27-E732-4488-BF9A-7D3CD67F3BA0}" type="datetime1">
              <a:rPr kumimoji="0" lang="en-US" sz="900" b="0" i="0" u="none" strike="noStrike" kern="1200" cap="none" spc="0" normalizeH="0" baseline="0" noProof="0" smtClean="0">
                <a:ln>
                  <a:noFill/>
                </a:ln>
                <a:solidFill>
                  <a:srgbClr val="004C97"/>
                </a:solidFill>
                <a:effectLst/>
                <a:uLnTx/>
                <a:uFillTx/>
                <a:latin typeface="Helvetica" charset="0"/>
              </a:rPr>
              <a:t>7/9/2024</a:t>
            </a:fld>
            <a:endParaRPr kumimoji="0" lang="en-US" sz="900" b="0" i="0" u="none" strike="noStrike" kern="1200" cap="none" spc="0" normalizeH="0" baseline="0" noProof="0">
              <a:ln>
                <a:noFill/>
              </a:ln>
              <a:solidFill>
                <a:srgbClr val="004C97"/>
              </a:solidFill>
              <a:effectLst/>
              <a:uLnTx/>
              <a:uFillTx/>
              <a:latin typeface="Helvetica" charset="0"/>
            </a:endParaRPr>
          </a:p>
        </p:txBody>
      </p:sp>
      <p:sp>
        <p:nvSpPr>
          <p:cNvPr id="4" name="Footer Placeholder 3"/>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4C97"/>
                </a:solidFill>
                <a:effectLst/>
                <a:uLnTx/>
                <a:uFillTx/>
                <a:latin typeface="Helvetica"/>
                <a:ea typeface="ＭＳ Ｐゴシック" charset="0"/>
              </a:rPr>
              <a:t> ND Meeting DSO Slides</a:t>
            </a:r>
            <a:endParaRPr kumimoji="0" lang="en-US" sz="9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5" name="Slide Number Placeholder 4"/>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9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4</a:t>
            </a:fld>
            <a:endParaRPr kumimoji="0" lang="en-US" sz="900" b="0" i="0" u="none" strike="noStrike" kern="1200" cap="none" spc="0" normalizeH="0" baseline="0" noProof="0">
              <a:ln>
                <a:noFill/>
              </a:ln>
              <a:solidFill>
                <a:srgbClr val="004C97"/>
              </a:solidFill>
              <a:effectLst/>
              <a:uLnTx/>
              <a:uFillTx/>
              <a:latin typeface="Helvetica" charset="0"/>
            </a:endParaRPr>
          </a:p>
        </p:txBody>
      </p:sp>
    </p:spTree>
    <p:extLst>
      <p:ext uri="{BB962C8B-B14F-4D97-AF65-F5344CB8AC3E}">
        <p14:creationId xmlns:p14="http://schemas.microsoft.com/office/powerpoint/2010/main" val="5907551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457203" y="826490"/>
            <a:ext cx="8152105" cy="3479931"/>
          </a:xfrm>
        </p:spPr>
        <p:txBody>
          <a:bodyPr/>
          <a:lstStyle/>
          <a:p>
            <a:r>
              <a:rPr lang="en-US" dirty="0">
                <a:solidFill>
                  <a:schemeClr val="accent6">
                    <a:lumMod val="50000"/>
                  </a:schemeClr>
                </a:solidFill>
                <a:latin typeface="Helvetica" panose="020B0604020202020204" pitchFamily="34" charset="0"/>
                <a:cs typeface="Helvetica" panose="020B0604020202020204" pitchFamily="34" charset="0"/>
              </a:rPr>
              <a:t>06</a:t>
            </a:r>
            <a:r>
              <a:rPr lang="en-US" sz="1600" dirty="0">
                <a:solidFill>
                  <a:schemeClr val="accent6">
                    <a:lumMod val="50000"/>
                  </a:schemeClr>
                </a:solidFill>
                <a:latin typeface="Helvetica" panose="020B0604020202020204" pitchFamily="34" charset="0"/>
                <a:cs typeface="Helvetica" panose="020B0604020202020204" pitchFamily="34" charset="0"/>
              </a:rPr>
              <a:t>/17/2024 - Medical Treatment Beyond First Aid, Headquarters</a:t>
            </a:r>
          </a:p>
          <a:p>
            <a:pPr lvl="1"/>
            <a:r>
              <a:rPr lang="en-US" sz="1400" dirty="0">
                <a:solidFill>
                  <a:schemeClr val="accent6">
                    <a:lumMod val="50000"/>
                  </a:schemeClr>
                </a:solidFill>
                <a:latin typeface="Helvetica" panose="020B0604020202020204" pitchFamily="34" charset="0"/>
                <a:cs typeface="Helvetica" panose="020B0604020202020204" pitchFamily="34" charset="0"/>
              </a:rPr>
              <a:t>A metal bracket dislodged from inside a cabinet and fell from a height of about 2-3 feet onto visitor’s toes as they were gathering supplies. They felt pain and left the area, then went to the immediate care where x-rays identified a simple fracture. They reported their injury to FOMO the next day.</a:t>
            </a:r>
          </a:p>
          <a:p>
            <a:r>
              <a:rPr lang="en-US" sz="1600" dirty="0">
                <a:solidFill>
                  <a:schemeClr val="accent6">
                    <a:lumMod val="50000"/>
                  </a:schemeClr>
                </a:solidFill>
                <a:latin typeface="Helvetica" panose="020B0604020202020204" pitchFamily="34" charset="0"/>
                <a:cs typeface="Helvetica" panose="020B0604020202020204" pitchFamily="34" charset="0"/>
              </a:rPr>
              <a:t>06/27/2024 - First Aid Only/Not Reportable, PPDIR</a:t>
            </a:r>
          </a:p>
          <a:p>
            <a:pPr lvl="1"/>
            <a:r>
              <a:rPr lang="en-US" sz="1400" dirty="0">
                <a:solidFill>
                  <a:schemeClr val="accent6">
                    <a:lumMod val="50000"/>
                  </a:schemeClr>
                </a:solidFill>
                <a:latin typeface="Helvetica" panose="020B0604020202020204" pitchFamily="34" charset="0"/>
                <a:cs typeface="Helvetica" panose="020B0604020202020204" pitchFamily="34" charset="0"/>
              </a:rPr>
              <a:t>A user cut their finger while placing angled server panels into a server housing.</a:t>
            </a:r>
          </a:p>
          <a:p>
            <a:r>
              <a:rPr lang="en-US" sz="1600" dirty="0">
                <a:solidFill>
                  <a:schemeClr val="accent6">
                    <a:lumMod val="50000"/>
                  </a:schemeClr>
                </a:solidFill>
                <a:latin typeface="Helvetica" panose="020B0604020202020204" pitchFamily="34" charset="0"/>
                <a:cs typeface="Helvetica" panose="020B0604020202020204" pitchFamily="34" charset="0"/>
              </a:rPr>
              <a:t>06/27/2024 - First Aid Only/Not Reportable, PPDIR</a:t>
            </a:r>
          </a:p>
          <a:p>
            <a:pPr lvl="1"/>
            <a:r>
              <a:rPr lang="en-US" sz="1400" dirty="0">
                <a:solidFill>
                  <a:schemeClr val="accent6">
                    <a:lumMod val="50000"/>
                  </a:schemeClr>
                </a:solidFill>
                <a:latin typeface="Helvetica" panose="020B0604020202020204" pitchFamily="34" charset="0"/>
                <a:cs typeface="Helvetica" panose="020B0604020202020204" pitchFamily="34" charset="0"/>
              </a:rPr>
              <a:t>Over the last month or two an employee noticed numbness in their hands. Normally the numbness dissipates after some time but they noticed that this time it continued until the following morning. Employee states losing strength and dexterity in their left hand.</a:t>
            </a:r>
          </a:p>
        </p:txBody>
      </p:sp>
      <p:sp>
        <p:nvSpPr>
          <p:cNvPr id="7" name="Title 6"/>
          <p:cNvSpPr>
            <a:spLocks noGrp="1"/>
          </p:cNvSpPr>
          <p:nvPr>
            <p:ph type="title"/>
          </p:nvPr>
        </p:nvSpPr>
        <p:spPr>
          <a:xfrm>
            <a:off x="457200" y="372516"/>
            <a:ext cx="8165535" cy="320908"/>
          </a:xfrm>
        </p:spPr>
        <p:txBody>
          <a:bodyPr/>
          <a:lstStyle/>
          <a:p>
            <a:r>
              <a:rPr lang="en-US" sz="1950" dirty="0"/>
              <a:t>Injuries/Illnesses in June</a:t>
            </a:r>
          </a:p>
        </p:txBody>
      </p:sp>
      <p:sp>
        <p:nvSpPr>
          <p:cNvPr id="3" name="Date Placeholder 2"/>
          <p:cNvSpPr>
            <a:spLocks noGrp="1"/>
          </p:cNvSpPr>
          <p:nvPr>
            <p:ph type="dt" sz="half" idx="2"/>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8C172A27-E732-4488-BF9A-7D3CD67F3BA0}" type="datetime1">
              <a:rPr kumimoji="0" lang="en-US" sz="900" b="0" i="0" u="none" strike="noStrike" kern="1200" cap="none" spc="0" normalizeH="0" baseline="0" noProof="0" smtClean="0">
                <a:ln>
                  <a:noFill/>
                </a:ln>
                <a:solidFill>
                  <a:srgbClr val="004C97"/>
                </a:solidFill>
                <a:effectLst/>
                <a:uLnTx/>
                <a:uFillTx/>
                <a:latin typeface="Helvetica" charset="0"/>
              </a:rPr>
              <a:t>7/9/2024</a:t>
            </a:fld>
            <a:endParaRPr kumimoji="0" lang="en-US" sz="900" b="0" i="0" u="none" strike="noStrike" kern="1200" cap="none" spc="0" normalizeH="0" baseline="0" noProof="0">
              <a:ln>
                <a:noFill/>
              </a:ln>
              <a:solidFill>
                <a:srgbClr val="004C97"/>
              </a:solidFill>
              <a:effectLst/>
              <a:uLnTx/>
              <a:uFillTx/>
              <a:latin typeface="Helvetica" charset="0"/>
            </a:endParaRPr>
          </a:p>
        </p:txBody>
      </p:sp>
      <p:sp>
        <p:nvSpPr>
          <p:cNvPr id="4" name="Footer Placeholder 3"/>
          <p:cNvSpPr>
            <a:spLocks noGrp="1"/>
          </p:cNvSpPr>
          <p:nvPr>
            <p:ph type="ftr" sz="quarter" idx="3"/>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900" b="0" i="0" u="none" strike="noStrike" kern="1200" cap="none" spc="0" normalizeH="0" baseline="0" noProof="0" dirty="0">
                <a:ln>
                  <a:noFill/>
                </a:ln>
                <a:solidFill>
                  <a:srgbClr val="004C97"/>
                </a:solidFill>
                <a:effectLst/>
                <a:uLnTx/>
                <a:uFillTx/>
                <a:latin typeface="Helvetica"/>
                <a:ea typeface="ＭＳ Ｐゴシック" charset="0"/>
              </a:rPr>
              <a:t>ND Meeting DSO Slides</a:t>
            </a:r>
            <a:endParaRPr kumimoji="0" lang="en-US" sz="900" b="1" i="0" u="none" strike="noStrike" kern="1200" cap="none" spc="0" normalizeH="0" baseline="0" noProof="0" dirty="0">
              <a:ln>
                <a:noFill/>
              </a:ln>
              <a:solidFill>
                <a:srgbClr val="004C97"/>
              </a:solidFill>
              <a:effectLst/>
              <a:uLnTx/>
              <a:uFillTx/>
              <a:latin typeface="Helvetica"/>
              <a:ea typeface="ＭＳ Ｐゴシック" charset="0"/>
            </a:endParaRPr>
          </a:p>
        </p:txBody>
      </p:sp>
      <p:sp>
        <p:nvSpPr>
          <p:cNvPr id="5" name="Slide Number Placeholder 4"/>
          <p:cNvSpPr>
            <a:spLocks noGrp="1"/>
          </p:cNvSpPr>
          <p:nvPr>
            <p:ph type="sldNum" sz="quarter" idx="4"/>
          </p:nvPr>
        </p:nvSpPr>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fld id="{148C009B-CB69-E04A-B9B3-34B26D69E9CF}" type="slidenum">
              <a:rPr kumimoji="0" lang="en-US" sz="900" b="0" i="0" u="none" strike="noStrike" kern="1200" cap="none" spc="0" normalizeH="0" baseline="0" noProof="0" smtClean="0">
                <a:ln>
                  <a:noFill/>
                </a:ln>
                <a:solidFill>
                  <a:srgbClr val="004C97"/>
                </a:solidFill>
                <a:effectLst/>
                <a:uLnTx/>
                <a:uFillTx/>
                <a:latin typeface="Helvetica" charset="0"/>
              </a:rPr>
              <a:pPr marL="0" marR="0" lvl="0" indent="0" algn="l" defTabSz="457200" rtl="0" eaLnBrk="1" fontAlgn="base" latinLnBrk="0" hangingPunct="1">
                <a:lnSpc>
                  <a:spcPct val="100000"/>
                </a:lnSpc>
                <a:spcBef>
                  <a:spcPct val="0"/>
                </a:spcBef>
                <a:spcAft>
                  <a:spcPct val="0"/>
                </a:spcAft>
                <a:buClrTx/>
                <a:buSzTx/>
                <a:buFontTx/>
                <a:buNone/>
                <a:tabLst/>
                <a:defRPr/>
              </a:pPr>
              <a:t>5</a:t>
            </a:fld>
            <a:endParaRPr kumimoji="0" lang="en-US" sz="900" b="0" i="0" u="none" strike="noStrike" kern="1200" cap="none" spc="0" normalizeH="0" baseline="0" noProof="0">
              <a:ln>
                <a:noFill/>
              </a:ln>
              <a:solidFill>
                <a:srgbClr val="004C97"/>
              </a:solidFill>
              <a:effectLst/>
              <a:uLnTx/>
              <a:uFillTx/>
              <a:latin typeface="Helvetica" charset="0"/>
            </a:endParaRPr>
          </a:p>
        </p:txBody>
      </p:sp>
    </p:spTree>
    <p:extLst>
      <p:ext uri="{BB962C8B-B14F-4D97-AF65-F5344CB8AC3E}">
        <p14:creationId xmlns:p14="http://schemas.microsoft.com/office/powerpoint/2010/main" val="20157218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45031B-4DD8-7F3A-3105-BE36DD04970F}"/>
              </a:ext>
            </a:extLst>
          </p:cNvPr>
          <p:cNvSpPr>
            <a:spLocks noGrp="1"/>
          </p:cNvSpPr>
          <p:nvPr>
            <p:ph type="title"/>
          </p:nvPr>
        </p:nvSpPr>
        <p:spPr/>
        <p:txBody>
          <a:bodyPr/>
          <a:lstStyle/>
          <a:p>
            <a:r>
              <a:rPr lang="en-US" dirty="0"/>
              <a:t>Injury Statistics (Injury Type)</a:t>
            </a:r>
          </a:p>
        </p:txBody>
      </p:sp>
      <p:sp>
        <p:nvSpPr>
          <p:cNvPr id="4" name="Date Placeholder 3">
            <a:extLst>
              <a:ext uri="{FF2B5EF4-FFF2-40B4-BE49-F238E27FC236}">
                <a16:creationId xmlns:a16="http://schemas.microsoft.com/office/drawing/2014/main" id="{A2A739DC-AE23-F375-062B-372A38B9B60B}"/>
              </a:ext>
            </a:extLst>
          </p:cNvPr>
          <p:cNvSpPr>
            <a:spLocks noGrp="1"/>
          </p:cNvSpPr>
          <p:nvPr>
            <p:ph type="dt" sz="half" idx="2"/>
          </p:nvPr>
        </p:nvSpPr>
        <p:spPr/>
        <p:txBody>
          <a:bodyPr/>
          <a:lstStyle/>
          <a:p>
            <a:pPr>
              <a:defRPr/>
            </a:pPr>
            <a:fld id="{7F7B8E9F-1993-4A80-8868-EBC69C76B704}" type="datetime1">
              <a:rPr lang="en-US" smtClean="0"/>
              <a:t>7/9/2024</a:t>
            </a:fld>
            <a:endParaRPr lang="en-US"/>
          </a:p>
        </p:txBody>
      </p:sp>
      <p:sp>
        <p:nvSpPr>
          <p:cNvPr id="5" name="Footer Placeholder 4">
            <a:extLst>
              <a:ext uri="{FF2B5EF4-FFF2-40B4-BE49-F238E27FC236}">
                <a16:creationId xmlns:a16="http://schemas.microsoft.com/office/drawing/2014/main" id="{2A3D90B8-AEBB-D533-8F70-BD9874926847}"/>
              </a:ext>
            </a:extLst>
          </p:cNvPr>
          <p:cNvSpPr>
            <a:spLocks noGrp="1"/>
          </p:cNvSpPr>
          <p:nvPr>
            <p:ph type="ftr" sz="quarter" idx="3"/>
          </p:nvPr>
        </p:nvSpPr>
        <p:spPr/>
        <p:txBody>
          <a:bodyPr/>
          <a:lstStyle/>
          <a:p>
            <a:pPr>
              <a:defRPr/>
            </a:pPr>
            <a:r>
              <a:rPr lang="en-US" dirty="0"/>
              <a:t> ND Meeting DSO Slides</a:t>
            </a:r>
            <a:endParaRPr lang="en-US" b="1" dirty="0"/>
          </a:p>
        </p:txBody>
      </p:sp>
      <p:sp>
        <p:nvSpPr>
          <p:cNvPr id="6" name="Slide Number Placeholder 5">
            <a:extLst>
              <a:ext uri="{FF2B5EF4-FFF2-40B4-BE49-F238E27FC236}">
                <a16:creationId xmlns:a16="http://schemas.microsoft.com/office/drawing/2014/main" id="{EB832CC7-304B-626A-90A7-EE86F3C067E2}"/>
              </a:ext>
            </a:extLst>
          </p:cNvPr>
          <p:cNvSpPr>
            <a:spLocks noGrp="1"/>
          </p:cNvSpPr>
          <p:nvPr>
            <p:ph type="sldNum" sz="quarter" idx="4"/>
          </p:nvPr>
        </p:nvSpPr>
        <p:spPr/>
        <p:txBody>
          <a:bodyPr/>
          <a:lstStyle/>
          <a:p>
            <a:pPr>
              <a:defRPr/>
            </a:pPr>
            <a:fld id="{148C009B-CB69-E04A-B9B3-34B26D69E9CF}" type="slidenum">
              <a:rPr lang="en-US" smtClean="0"/>
              <a:pPr>
                <a:defRPr/>
              </a:pPr>
              <a:t>6</a:t>
            </a:fld>
            <a:endParaRPr lang="en-US"/>
          </a:p>
        </p:txBody>
      </p:sp>
      <p:pic>
        <p:nvPicPr>
          <p:cNvPr id="14" name="Picture 13">
            <a:extLst>
              <a:ext uri="{FF2B5EF4-FFF2-40B4-BE49-F238E27FC236}">
                <a16:creationId xmlns:a16="http://schemas.microsoft.com/office/drawing/2014/main" id="{0192A7AF-3C26-C3B2-FEEE-B8DC3762CC4F}"/>
              </a:ext>
            </a:extLst>
          </p:cNvPr>
          <p:cNvPicPr>
            <a:picLocks noChangeAspect="1"/>
          </p:cNvPicPr>
          <p:nvPr/>
        </p:nvPicPr>
        <p:blipFill>
          <a:blip r:embed="rId2"/>
          <a:stretch>
            <a:fillRect/>
          </a:stretch>
        </p:blipFill>
        <p:spPr>
          <a:xfrm>
            <a:off x="736827" y="670176"/>
            <a:ext cx="7474314" cy="3989323"/>
          </a:xfrm>
          <a:prstGeom prst="rect">
            <a:avLst/>
          </a:prstGeom>
        </p:spPr>
      </p:pic>
    </p:spTree>
    <p:extLst>
      <p:ext uri="{BB962C8B-B14F-4D97-AF65-F5344CB8AC3E}">
        <p14:creationId xmlns:p14="http://schemas.microsoft.com/office/powerpoint/2010/main" val="36133479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45031B-4DD8-7F3A-3105-BE36DD04970F}"/>
              </a:ext>
            </a:extLst>
          </p:cNvPr>
          <p:cNvSpPr>
            <a:spLocks noGrp="1"/>
          </p:cNvSpPr>
          <p:nvPr>
            <p:ph type="title"/>
          </p:nvPr>
        </p:nvSpPr>
        <p:spPr/>
        <p:txBody>
          <a:bodyPr/>
          <a:lstStyle/>
          <a:p>
            <a:r>
              <a:rPr lang="en-US" dirty="0"/>
              <a:t>Injury Statistics (Body </a:t>
            </a:r>
            <a:r>
              <a:rPr lang="en-US"/>
              <a:t>Part Affected)</a:t>
            </a:r>
            <a:endParaRPr lang="en-US" dirty="0"/>
          </a:p>
        </p:txBody>
      </p:sp>
      <p:sp>
        <p:nvSpPr>
          <p:cNvPr id="4" name="Date Placeholder 3">
            <a:extLst>
              <a:ext uri="{FF2B5EF4-FFF2-40B4-BE49-F238E27FC236}">
                <a16:creationId xmlns:a16="http://schemas.microsoft.com/office/drawing/2014/main" id="{A2A739DC-AE23-F375-062B-372A38B9B60B}"/>
              </a:ext>
            </a:extLst>
          </p:cNvPr>
          <p:cNvSpPr>
            <a:spLocks noGrp="1"/>
          </p:cNvSpPr>
          <p:nvPr>
            <p:ph type="dt" sz="half" idx="2"/>
          </p:nvPr>
        </p:nvSpPr>
        <p:spPr/>
        <p:txBody>
          <a:bodyPr/>
          <a:lstStyle/>
          <a:p>
            <a:pPr>
              <a:defRPr/>
            </a:pPr>
            <a:fld id="{7F7B8E9F-1993-4A80-8868-EBC69C76B704}" type="datetime1">
              <a:rPr lang="en-US" smtClean="0"/>
              <a:t>7/9/2024</a:t>
            </a:fld>
            <a:endParaRPr lang="en-US"/>
          </a:p>
        </p:txBody>
      </p:sp>
      <p:sp>
        <p:nvSpPr>
          <p:cNvPr id="5" name="Footer Placeholder 4">
            <a:extLst>
              <a:ext uri="{FF2B5EF4-FFF2-40B4-BE49-F238E27FC236}">
                <a16:creationId xmlns:a16="http://schemas.microsoft.com/office/drawing/2014/main" id="{2A3D90B8-AEBB-D533-8F70-BD9874926847}"/>
              </a:ext>
            </a:extLst>
          </p:cNvPr>
          <p:cNvSpPr>
            <a:spLocks noGrp="1"/>
          </p:cNvSpPr>
          <p:nvPr>
            <p:ph type="ftr" sz="quarter" idx="3"/>
          </p:nvPr>
        </p:nvSpPr>
        <p:spPr/>
        <p:txBody>
          <a:bodyPr/>
          <a:lstStyle/>
          <a:p>
            <a:pPr>
              <a:defRPr/>
            </a:pPr>
            <a:r>
              <a:rPr lang="en-US" dirty="0"/>
              <a:t> ND Meeting DSO Slides</a:t>
            </a:r>
            <a:endParaRPr lang="en-US" b="1" dirty="0"/>
          </a:p>
        </p:txBody>
      </p:sp>
      <p:sp>
        <p:nvSpPr>
          <p:cNvPr id="6" name="Slide Number Placeholder 5">
            <a:extLst>
              <a:ext uri="{FF2B5EF4-FFF2-40B4-BE49-F238E27FC236}">
                <a16:creationId xmlns:a16="http://schemas.microsoft.com/office/drawing/2014/main" id="{EB832CC7-304B-626A-90A7-EE86F3C067E2}"/>
              </a:ext>
            </a:extLst>
          </p:cNvPr>
          <p:cNvSpPr>
            <a:spLocks noGrp="1"/>
          </p:cNvSpPr>
          <p:nvPr>
            <p:ph type="sldNum" sz="quarter" idx="4"/>
          </p:nvPr>
        </p:nvSpPr>
        <p:spPr/>
        <p:txBody>
          <a:bodyPr/>
          <a:lstStyle/>
          <a:p>
            <a:pPr>
              <a:defRPr/>
            </a:pPr>
            <a:fld id="{148C009B-CB69-E04A-B9B3-34B26D69E9CF}" type="slidenum">
              <a:rPr lang="en-US" smtClean="0"/>
              <a:pPr>
                <a:defRPr/>
              </a:pPr>
              <a:t>7</a:t>
            </a:fld>
            <a:endParaRPr lang="en-US"/>
          </a:p>
        </p:txBody>
      </p:sp>
      <p:pic>
        <p:nvPicPr>
          <p:cNvPr id="7" name="Picture 6">
            <a:extLst>
              <a:ext uri="{FF2B5EF4-FFF2-40B4-BE49-F238E27FC236}">
                <a16:creationId xmlns:a16="http://schemas.microsoft.com/office/drawing/2014/main" id="{26DBCC15-438F-94C4-819F-14D315082C5A}"/>
              </a:ext>
            </a:extLst>
          </p:cNvPr>
          <p:cNvPicPr>
            <a:picLocks noChangeAspect="1"/>
          </p:cNvPicPr>
          <p:nvPr/>
        </p:nvPicPr>
        <p:blipFill>
          <a:blip r:embed="rId2"/>
          <a:stretch>
            <a:fillRect/>
          </a:stretch>
        </p:blipFill>
        <p:spPr>
          <a:xfrm>
            <a:off x="636588" y="850849"/>
            <a:ext cx="7681255" cy="3846638"/>
          </a:xfrm>
          <a:prstGeom prst="rect">
            <a:avLst/>
          </a:prstGeom>
        </p:spPr>
      </p:pic>
    </p:spTree>
    <p:extLst>
      <p:ext uri="{BB962C8B-B14F-4D97-AF65-F5344CB8AC3E}">
        <p14:creationId xmlns:p14="http://schemas.microsoft.com/office/powerpoint/2010/main" val="18032589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B45031B-4DD8-7F3A-3105-BE36DD04970F}"/>
              </a:ext>
            </a:extLst>
          </p:cNvPr>
          <p:cNvSpPr>
            <a:spLocks noGrp="1"/>
          </p:cNvSpPr>
          <p:nvPr>
            <p:ph type="title"/>
          </p:nvPr>
        </p:nvSpPr>
        <p:spPr/>
        <p:txBody>
          <a:bodyPr/>
          <a:lstStyle/>
          <a:p>
            <a:r>
              <a:rPr lang="en-US" dirty="0"/>
              <a:t>Injury Statistics (Severity)</a:t>
            </a:r>
          </a:p>
        </p:txBody>
      </p:sp>
      <p:sp>
        <p:nvSpPr>
          <p:cNvPr id="4" name="Date Placeholder 3">
            <a:extLst>
              <a:ext uri="{FF2B5EF4-FFF2-40B4-BE49-F238E27FC236}">
                <a16:creationId xmlns:a16="http://schemas.microsoft.com/office/drawing/2014/main" id="{A2A739DC-AE23-F375-062B-372A38B9B60B}"/>
              </a:ext>
            </a:extLst>
          </p:cNvPr>
          <p:cNvSpPr>
            <a:spLocks noGrp="1"/>
          </p:cNvSpPr>
          <p:nvPr>
            <p:ph type="dt" sz="half" idx="2"/>
          </p:nvPr>
        </p:nvSpPr>
        <p:spPr/>
        <p:txBody>
          <a:bodyPr/>
          <a:lstStyle/>
          <a:p>
            <a:pPr>
              <a:defRPr/>
            </a:pPr>
            <a:fld id="{7F7B8E9F-1993-4A80-8868-EBC69C76B704}" type="datetime1">
              <a:rPr lang="en-US" smtClean="0"/>
              <a:t>7/9/2024</a:t>
            </a:fld>
            <a:endParaRPr lang="en-US"/>
          </a:p>
        </p:txBody>
      </p:sp>
      <p:sp>
        <p:nvSpPr>
          <p:cNvPr id="5" name="Footer Placeholder 4">
            <a:extLst>
              <a:ext uri="{FF2B5EF4-FFF2-40B4-BE49-F238E27FC236}">
                <a16:creationId xmlns:a16="http://schemas.microsoft.com/office/drawing/2014/main" id="{2A3D90B8-AEBB-D533-8F70-BD9874926847}"/>
              </a:ext>
            </a:extLst>
          </p:cNvPr>
          <p:cNvSpPr>
            <a:spLocks noGrp="1"/>
          </p:cNvSpPr>
          <p:nvPr>
            <p:ph type="ftr" sz="quarter" idx="3"/>
          </p:nvPr>
        </p:nvSpPr>
        <p:spPr/>
        <p:txBody>
          <a:bodyPr/>
          <a:lstStyle/>
          <a:p>
            <a:pPr>
              <a:defRPr/>
            </a:pPr>
            <a:r>
              <a:rPr lang="en-US" dirty="0"/>
              <a:t> ND Meeting DSO Slides</a:t>
            </a:r>
            <a:endParaRPr lang="en-US" b="1" dirty="0"/>
          </a:p>
        </p:txBody>
      </p:sp>
      <p:sp>
        <p:nvSpPr>
          <p:cNvPr id="6" name="Slide Number Placeholder 5">
            <a:extLst>
              <a:ext uri="{FF2B5EF4-FFF2-40B4-BE49-F238E27FC236}">
                <a16:creationId xmlns:a16="http://schemas.microsoft.com/office/drawing/2014/main" id="{EB832CC7-304B-626A-90A7-EE86F3C067E2}"/>
              </a:ext>
            </a:extLst>
          </p:cNvPr>
          <p:cNvSpPr>
            <a:spLocks noGrp="1"/>
          </p:cNvSpPr>
          <p:nvPr>
            <p:ph type="sldNum" sz="quarter" idx="4"/>
          </p:nvPr>
        </p:nvSpPr>
        <p:spPr/>
        <p:txBody>
          <a:bodyPr/>
          <a:lstStyle/>
          <a:p>
            <a:pPr>
              <a:defRPr/>
            </a:pPr>
            <a:fld id="{148C009B-CB69-E04A-B9B3-34B26D69E9CF}" type="slidenum">
              <a:rPr lang="en-US" smtClean="0"/>
              <a:pPr>
                <a:defRPr/>
              </a:pPr>
              <a:t>8</a:t>
            </a:fld>
            <a:endParaRPr lang="en-US"/>
          </a:p>
        </p:txBody>
      </p:sp>
      <p:pic>
        <p:nvPicPr>
          <p:cNvPr id="7" name="Picture 6">
            <a:extLst>
              <a:ext uri="{FF2B5EF4-FFF2-40B4-BE49-F238E27FC236}">
                <a16:creationId xmlns:a16="http://schemas.microsoft.com/office/drawing/2014/main" id="{D938A50A-E200-EC18-8239-6E59769A24FA}"/>
              </a:ext>
            </a:extLst>
          </p:cNvPr>
          <p:cNvPicPr>
            <a:picLocks noChangeAspect="1"/>
          </p:cNvPicPr>
          <p:nvPr/>
        </p:nvPicPr>
        <p:blipFill>
          <a:blip r:embed="rId2"/>
          <a:stretch>
            <a:fillRect/>
          </a:stretch>
        </p:blipFill>
        <p:spPr>
          <a:xfrm>
            <a:off x="1032782" y="670176"/>
            <a:ext cx="7078436" cy="3955596"/>
          </a:xfrm>
          <a:prstGeom prst="rect">
            <a:avLst/>
          </a:prstGeom>
        </p:spPr>
      </p:pic>
    </p:spTree>
    <p:extLst>
      <p:ext uri="{BB962C8B-B14F-4D97-AF65-F5344CB8AC3E}">
        <p14:creationId xmlns:p14="http://schemas.microsoft.com/office/powerpoint/2010/main" val="118820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3DF89B-9363-94B6-1A27-167CB75A2A14}"/>
              </a:ext>
            </a:extLst>
          </p:cNvPr>
          <p:cNvSpPr>
            <a:spLocks noGrp="1"/>
          </p:cNvSpPr>
          <p:nvPr>
            <p:ph type="title"/>
          </p:nvPr>
        </p:nvSpPr>
        <p:spPr/>
        <p:txBody>
          <a:bodyPr/>
          <a:lstStyle/>
          <a:p>
            <a:r>
              <a:rPr lang="en-US" dirty="0"/>
              <a:t>SA and Complacency</a:t>
            </a:r>
          </a:p>
        </p:txBody>
      </p:sp>
      <p:sp>
        <p:nvSpPr>
          <p:cNvPr id="4" name="Date Placeholder 3">
            <a:extLst>
              <a:ext uri="{FF2B5EF4-FFF2-40B4-BE49-F238E27FC236}">
                <a16:creationId xmlns:a16="http://schemas.microsoft.com/office/drawing/2014/main" id="{40C96E36-434B-822C-DEB1-2469337F3CC9}"/>
              </a:ext>
            </a:extLst>
          </p:cNvPr>
          <p:cNvSpPr>
            <a:spLocks noGrp="1"/>
          </p:cNvSpPr>
          <p:nvPr>
            <p:ph type="dt" sz="half" idx="2"/>
          </p:nvPr>
        </p:nvSpPr>
        <p:spPr/>
        <p:txBody>
          <a:bodyPr/>
          <a:lstStyle/>
          <a:p>
            <a:pPr>
              <a:defRPr/>
            </a:pPr>
            <a:fld id="{7F7B8E9F-1993-4A80-8868-EBC69C76B704}" type="datetime1">
              <a:rPr lang="en-US" smtClean="0"/>
              <a:t>7/9/2024</a:t>
            </a:fld>
            <a:endParaRPr lang="en-US"/>
          </a:p>
        </p:txBody>
      </p:sp>
      <p:sp>
        <p:nvSpPr>
          <p:cNvPr id="5" name="Footer Placeholder 4">
            <a:extLst>
              <a:ext uri="{FF2B5EF4-FFF2-40B4-BE49-F238E27FC236}">
                <a16:creationId xmlns:a16="http://schemas.microsoft.com/office/drawing/2014/main" id="{BBF8BB1F-2473-28FA-0FF8-10ADBAB47E11}"/>
              </a:ext>
            </a:extLst>
          </p:cNvPr>
          <p:cNvSpPr>
            <a:spLocks noGrp="1"/>
          </p:cNvSpPr>
          <p:nvPr>
            <p:ph type="ftr" sz="quarter" idx="3"/>
          </p:nvPr>
        </p:nvSpPr>
        <p:spPr/>
        <p:txBody>
          <a:bodyPr/>
          <a:lstStyle/>
          <a:p>
            <a:pPr>
              <a:defRPr/>
            </a:pPr>
            <a:r>
              <a:rPr lang="en-US"/>
              <a:t> Department Meeting DSO Slides</a:t>
            </a:r>
            <a:endParaRPr lang="en-US" b="1"/>
          </a:p>
        </p:txBody>
      </p:sp>
      <p:sp>
        <p:nvSpPr>
          <p:cNvPr id="6" name="Slide Number Placeholder 5">
            <a:extLst>
              <a:ext uri="{FF2B5EF4-FFF2-40B4-BE49-F238E27FC236}">
                <a16:creationId xmlns:a16="http://schemas.microsoft.com/office/drawing/2014/main" id="{A397BD65-2CE1-B908-DE25-13BAA1FA617B}"/>
              </a:ext>
            </a:extLst>
          </p:cNvPr>
          <p:cNvSpPr>
            <a:spLocks noGrp="1"/>
          </p:cNvSpPr>
          <p:nvPr>
            <p:ph type="sldNum" sz="quarter" idx="4"/>
          </p:nvPr>
        </p:nvSpPr>
        <p:spPr/>
        <p:txBody>
          <a:bodyPr/>
          <a:lstStyle/>
          <a:p>
            <a:pPr>
              <a:defRPr/>
            </a:pPr>
            <a:fld id="{148C009B-CB69-E04A-B9B3-34B26D69E9CF}" type="slidenum">
              <a:rPr lang="en-US" smtClean="0"/>
              <a:pPr>
                <a:defRPr/>
              </a:pPr>
              <a:t>9</a:t>
            </a:fld>
            <a:endParaRPr lang="en-US"/>
          </a:p>
        </p:txBody>
      </p:sp>
      <p:pic>
        <p:nvPicPr>
          <p:cNvPr id="1026" name="Picture 2" descr="This is what is referred to as &quot;lack of situational awareness&quot;... | Funny  bears, Fishing humor, Funny animal pictures">
            <a:extLst>
              <a:ext uri="{FF2B5EF4-FFF2-40B4-BE49-F238E27FC236}">
                <a16:creationId xmlns:a16="http://schemas.microsoft.com/office/drawing/2014/main" id="{637EDB4F-008D-BFF4-C3E0-A85BC73F86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4511" y="1291318"/>
            <a:ext cx="3077962" cy="25608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AD12E7C-67A6-A55F-31AD-E6E8E2E9FDE1}"/>
              </a:ext>
            </a:extLst>
          </p:cNvPr>
          <p:cNvPicPr>
            <a:picLocks noChangeAspect="1"/>
          </p:cNvPicPr>
          <p:nvPr/>
        </p:nvPicPr>
        <p:blipFill>
          <a:blip r:embed="rId3"/>
          <a:stretch>
            <a:fillRect/>
          </a:stretch>
        </p:blipFill>
        <p:spPr>
          <a:xfrm>
            <a:off x="4797425" y="1291318"/>
            <a:ext cx="3078546" cy="2560864"/>
          </a:xfrm>
          <a:prstGeom prst="rect">
            <a:avLst/>
          </a:prstGeom>
        </p:spPr>
      </p:pic>
      <p:cxnSp>
        <p:nvCxnSpPr>
          <p:cNvPr id="10" name="Straight Arrow Connector 9">
            <a:extLst>
              <a:ext uri="{FF2B5EF4-FFF2-40B4-BE49-F238E27FC236}">
                <a16:creationId xmlns:a16="http://schemas.microsoft.com/office/drawing/2014/main" id="{5D867688-CD99-9D62-F368-FF1E04C3381E}"/>
              </a:ext>
            </a:extLst>
          </p:cNvPr>
          <p:cNvCxnSpPr>
            <a:stCxn id="1026" idx="3"/>
            <a:endCxn id="8" idx="1"/>
          </p:cNvCxnSpPr>
          <p:nvPr/>
        </p:nvCxnSpPr>
        <p:spPr>
          <a:xfrm>
            <a:off x="4152473" y="2571750"/>
            <a:ext cx="644952" cy="0"/>
          </a:xfrm>
          <a:prstGeom prst="straightConnector1">
            <a:avLst/>
          </a:prstGeom>
          <a:ln>
            <a:headEnd type="triangle"/>
            <a:tailEnd type="triangle"/>
          </a:ln>
        </p:spPr>
        <p:style>
          <a:lnRef idx="2">
            <a:schemeClr val="accent4"/>
          </a:lnRef>
          <a:fillRef idx="0">
            <a:schemeClr val="accent4"/>
          </a:fillRef>
          <a:effectRef idx="1">
            <a:schemeClr val="accent4"/>
          </a:effectRef>
          <a:fontRef idx="minor">
            <a:schemeClr val="tx1"/>
          </a:fontRef>
        </p:style>
      </p:cxnSp>
    </p:spTree>
    <p:extLst>
      <p:ext uri="{BB962C8B-B14F-4D97-AF65-F5344CB8AC3E}">
        <p14:creationId xmlns:p14="http://schemas.microsoft.com/office/powerpoint/2010/main" val="2216710179"/>
      </p:ext>
    </p:extLst>
  </p:cSld>
  <p:clrMapOvr>
    <a:masterClrMapping/>
  </p:clrMapOvr>
</p:sld>
</file>

<file path=ppt/theme/theme1.xml><?xml version="1.0" encoding="utf-8"?>
<a:theme xmlns:a="http://schemas.openxmlformats.org/drawingml/2006/main" name="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0CC966DB-B6B7-0945-ACD1-2993E21C33B9}" vid="{CF1BA97C-A074-EA43-A37F-12B65FAF1961}"/>
    </a:ext>
  </a:extLst>
</a:theme>
</file>

<file path=ppt/theme/theme2.xml><?xml version="1.0" encoding="utf-8"?>
<a:theme xmlns:a="http://schemas.openxmlformats.org/drawingml/2006/main" name="1_Fermilab_PPT_090915">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2" id="{0CC966DB-B6B7-0945-ACD1-2993E21C33B9}" vid="{CF1BA97C-A074-EA43-A37F-12B65FAF1961}"/>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6795DCBD8E803845B5B054072867FE63" ma:contentTypeVersion="15" ma:contentTypeDescription="Create a new document." ma:contentTypeScope="" ma:versionID="f4fa8b6577dc11e3bcd7677682988d4d">
  <xsd:schema xmlns:xsd="http://www.w3.org/2001/XMLSchema" xmlns:xs="http://www.w3.org/2001/XMLSchema" xmlns:p="http://schemas.microsoft.com/office/2006/metadata/properties" xmlns:ns2="d1bdfba8-67e4-4b4c-82f6-cb9ce047be36" xmlns:ns3="3c117690-5188-4c1c-8bad-bb5e80ef0476" targetNamespace="http://schemas.microsoft.com/office/2006/metadata/properties" ma:root="true" ma:fieldsID="48261915a39ca845979cfb529b7bbb68" ns2:_="" ns3:_="">
    <xsd:import namespace="d1bdfba8-67e4-4b4c-82f6-cb9ce047be36"/>
    <xsd:import namespace="3c117690-5188-4c1c-8bad-bb5e80ef0476"/>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bdfba8-67e4-4b4c-82f6-cb9ce047be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2ca68d6-c86e-4960-a0df-15f27d65cdf4"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117690-5188-4c1c-8bad-bb5e80ef0476"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cb5c963b-6365-46d0-96e7-03dcda6d29d9}" ma:internalName="TaxCatchAll" ma:showField="CatchAllData" ma:web="3c117690-5188-4c1c-8bad-bb5e80ef047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d1bdfba8-67e4-4b4c-82f6-cb9ce047be36">
      <Terms xmlns="http://schemas.microsoft.com/office/infopath/2007/PartnerControls"/>
    </lcf76f155ced4ddcb4097134ff3c332f>
    <TaxCatchAll xmlns="3c117690-5188-4c1c-8bad-bb5e80ef0476" xsi:nil="true"/>
  </documentManagement>
</p:properties>
</file>

<file path=customXml/itemProps1.xml><?xml version="1.0" encoding="utf-8"?>
<ds:datastoreItem xmlns:ds="http://schemas.openxmlformats.org/officeDocument/2006/customXml" ds:itemID="{0967514E-325D-4192-A47D-0B91BF19367A}">
  <ds:schemaRefs>
    <ds:schemaRef ds:uri="http://schemas.microsoft.com/sharepoint/v3/contenttype/forms"/>
  </ds:schemaRefs>
</ds:datastoreItem>
</file>

<file path=customXml/itemProps2.xml><?xml version="1.0" encoding="utf-8"?>
<ds:datastoreItem xmlns:ds="http://schemas.openxmlformats.org/officeDocument/2006/customXml" ds:itemID="{D3BDCD4A-6671-41F8-8C50-FE29392CFCCC}">
  <ds:schemaRefs>
    <ds:schemaRef ds:uri="3c117690-5188-4c1c-8bad-bb5e80ef0476"/>
    <ds:schemaRef ds:uri="d1bdfba8-67e4-4b4c-82f6-cb9ce047be3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5168020-D11B-405D-B6DB-4D26900233DF}">
  <ds:schemaRefs>
    <ds:schemaRef ds:uri="3c117690-5188-4c1c-8bad-bb5e80ef0476"/>
    <ds:schemaRef ds:uri="d1bdfba8-67e4-4b4c-82f6-cb9ce047be36"/>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FNAL-wide</Template>
  <TotalTime>178</TotalTime>
  <Words>526</Words>
  <Application>Microsoft Office PowerPoint</Application>
  <PresentationFormat>On-screen Show (16:9)</PresentationFormat>
  <Paragraphs>61</Paragraphs>
  <Slides>9</Slides>
  <Notes>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9</vt:i4>
      </vt:variant>
    </vt:vector>
  </HeadingPairs>
  <TitlesOfParts>
    <vt:vector size="14" baseType="lpstr">
      <vt:lpstr>Arial</vt:lpstr>
      <vt:lpstr>Calibri</vt:lpstr>
      <vt:lpstr>Helvetica</vt:lpstr>
      <vt:lpstr>Fermilab_PPT_090915</vt:lpstr>
      <vt:lpstr>1_Fermilab_PPT_090915</vt:lpstr>
      <vt:lpstr>PowerPoint Presentation</vt:lpstr>
      <vt:lpstr>Summary</vt:lpstr>
      <vt:lpstr>Injuries/Illnesses in June</vt:lpstr>
      <vt:lpstr>Injuries/Illnesses in June</vt:lpstr>
      <vt:lpstr>Injuries/Illnesses in June</vt:lpstr>
      <vt:lpstr>Injury Statistics (Injury Type)</vt:lpstr>
      <vt:lpstr>Injury Statistics (Body Part Affected)</vt:lpstr>
      <vt:lpstr>Injury Statistics (Severity)</vt:lpstr>
      <vt:lpstr>SA and Complacency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Lisa M. Reger</dc:creator>
  <cp:lastModifiedBy>Michael A. Frederick</cp:lastModifiedBy>
  <cp:revision>84</cp:revision>
  <cp:lastPrinted>2014-01-20T19:40:21Z</cp:lastPrinted>
  <dcterms:created xsi:type="dcterms:W3CDTF">2023-05-05T20:30:09Z</dcterms:created>
  <dcterms:modified xsi:type="dcterms:W3CDTF">2024-07-09T16:17:00Z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0x0101006795DCBD8E803845B5B054072867FE63</vt:lpwstr>
  </property>
  <property fmtid="{D5CDD505-2E9C-101B-9397-08002B2CF9AE}" pid="3" name="MediaServiceImageTags">
    <vt:lpwstr/>
  </property>
</Properties>
</file>