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7/10/2024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July 10,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671254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Booster </a:t>
            </a:r>
            <a:r>
              <a:rPr lang="en-US" sz="1800" dirty="0"/>
              <a:t>prepared for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finished around 10:30am and beam was established near 1:00pm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Muon Campus Extraction enclosure prepared for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was completed near 7:00am on Tuesday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b="1" dirty="0"/>
              <a:t>Beam to NuMI, BNB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7/10/2024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A graph of a graph showing the number of hours&#10;&#10;Description automatically generated with medium confidence">
            <a:extLst>
              <a:ext uri="{FF2B5EF4-FFF2-40B4-BE49-F238E27FC236}">
                <a16:creationId xmlns:a16="http://schemas.microsoft.com/office/drawing/2014/main" id="{8892752A-3D63-9D4D-64BD-EBDC258FB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440375" y="1771796"/>
            <a:ext cx="5266173" cy="35314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794</TotalTime>
  <Words>56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108</cp:revision>
  <cp:lastPrinted>2014-01-20T19:40:21Z</cp:lastPrinted>
  <dcterms:created xsi:type="dcterms:W3CDTF">2019-06-21T13:10:56Z</dcterms:created>
  <dcterms:modified xsi:type="dcterms:W3CDTF">2024-07-10T13:40:58Z</dcterms:modified>
</cp:coreProperties>
</file>