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7" d="100"/>
          <a:sy n="67" d="100"/>
        </p:scale>
        <p:origin x="19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7/12/2024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7/12/2024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5034259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492990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HECM30 is installed and controlled cooldown planned for next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 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controlled warmup  warmup to RT ongoing after completion of RF and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cryo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heat load studies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though may be cooled down to 5 K/2K for thermal studies without CM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200400"/>
            <a:ext cx="3517238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operations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CB.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5" y="21860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0394" y="929910"/>
            <a:ext cx="30480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91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5055A4-AF94-5D60-69D1-965376CB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52" y="218607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20" y="4000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79121EF7-3DB5-583E-8C4D-BF87DEDB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" y="188075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27769</TotalTime>
  <Words>163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1037</cp:revision>
  <dcterms:created xsi:type="dcterms:W3CDTF">2013-09-14T14:02:30Z</dcterms:created>
  <dcterms:modified xsi:type="dcterms:W3CDTF">2024-07-12T15:46:50Z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