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 b="def" i="def"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/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14986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Ops meeting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07/12/24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/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5" name="Double-click to edit"/>
          <p:cNvSpPr txBox="1"/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6" name="Body Level One…"/>
          <p:cNvSpPr txBox="1"/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/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/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3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7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8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9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/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1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Rob Ainsworth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12 July 2024</a:t>
            </a:r>
          </a:p>
        </p:txBody>
      </p:sp>
      <p:sp>
        <p:nvSpPr>
          <p:cNvPr id="132" name="RR/MI status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RR/MI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NuMI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6" name="numi_week_performance_chart (1).png" descr="numi_week_performance_chart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I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 downtime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0" name="mi_week_downtime_gantt_chart (1).png" descr="mi_week_downtime_gantt_chart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052512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R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RR downtime</a:t>
            </a:r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4" name="rr_week_downtime_gantt_chart (1).png" descr="rr_week_downtime_gantt_chart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57250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umm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147" name="Good ru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Good run</a:t>
            </a:r>
          </a:p>
          <a:p>
            <a:pPr lvl="1"/>
            <a:r>
              <a:t>Achieved 1MW</a:t>
            </a:r>
          </a:p>
          <a:p>
            <a:pPr lvl="1"/>
            <a:r>
              <a:t>Good progress in understanding major loss obstacle in RR (30 straight section)</a:t>
            </a:r>
          </a:p>
          <a:p>
            <a:pPr/>
          </a:p>
          <a:p>
            <a:pPr/>
            <a:r>
              <a:t>10 weeks to next study requests! (maybe)</a:t>
            </a:r>
          </a:p>
        </p:txBody>
      </p:sp>
      <p:sp>
        <p:nvSpPr>
          <p:cNvPr id="1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