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980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3" autoAdjust="0"/>
    <p:restoredTop sz="94670"/>
  </p:normalViewPr>
  <p:slideViewPr>
    <p:cSldViewPr snapToGrid="0" snapToObjects="1" showGuides="1">
      <p:cViewPr varScale="1">
        <p:scale>
          <a:sx n="135" d="100"/>
          <a:sy n="135" d="100"/>
        </p:scale>
        <p:origin x="176" y="13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12 July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B193C8-2D23-9C41-F38D-A374DDEE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886118"/>
            <a:ext cx="8672513" cy="3963762"/>
          </a:xfrm>
        </p:spPr>
        <p:txBody>
          <a:bodyPr>
            <a:normAutofit fontScale="70000" lnSpcReduction="20000"/>
          </a:bodyPr>
          <a:lstStyle/>
          <a:p>
            <a:pPr marL="456565" marR="0" lvl="0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Wirescanners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Will require a mechanical technician for assembly of units in October.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Estimated Actuator Ship Date is 8/26/2024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Working with </a:t>
            </a:r>
            <a:r>
              <a:rPr kumimoji="0" lang="en-US" sz="1600" u="none" strike="noStrike" kern="1200" cap="none" spc="0" normalizeH="0" baseline="0" noProof="0" dirty="0" err="1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CERcuits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 to ensure polished boards will be received for future batches of MEBT and BTL frames.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All hardware orders have been placed.</a:t>
            </a:r>
          </a:p>
          <a:p>
            <a:pPr marL="456565" marR="0" lvl="0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  <a:p>
            <a:pPr marL="456565" marR="0" lvl="0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Emittance Scanners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MEBT Vacuum Chamber assembly and AES installation stand engineering note submitted for review.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Will require a mechanical technician for assembly of units in October.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All hardware has been ordered. Only remaining part left to procure is the custom springs.</a:t>
            </a:r>
          </a:p>
          <a:p>
            <a:pPr marL="456565" marR="0" lvl="0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  <a:p>
            <a:pPr marL="456565" marR="0" lvl="0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Diagnostic Cart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Procurement cycle for components scheduled to begin July 1st.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Drawings are near complete and will be released by the end of the week.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All FDR recommendations have been addressed. The activity for development will be closed as of July 1st. 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Girder Analysis engineering note released in Teamcenter.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  <a:p>
            <a:pPr marL="456565" marR="0" lvl="0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BPM’s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Shoebox BPM simulations continue.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Prototype BTL buttons due in August. 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  <a:p>
            <a:pPr marL="456565" marR="0" lvl="0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Laserwire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Simplifying new model for the modal analysis.</a:t>
            </a:r>
          </a:p>
          <a:p>
            <a:pPr marL="913765" marR="0" lvl="1" indent="-45656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Helvetica" pitchFamily="2" charset="0"/>
                <a:ea typeface="ＭＳ Ｐゴシック"/>
                <a:cs typeface="Times New Roman" panose="02020603050405020304" pitchFamily="18" charset="0"/>
              </a:rPr>
              <a:t>Working on CST simulation to minimize noise picked up by the faraday cup.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Helvetica" pitchFamily="2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2893F-16F5-93B2-B11A-ECB5561C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3"/>
            <a:ext cx="8686800" cy="604675"/>
          </a:xfrm>
        </p:spPr>
        <p:txBody>
          <a:bodyPr/>
          <a:lstStyle/>
          <a:p>
            <a:r>
              <a:rPr lang="en-US" dirty="0"/>
              <a:t>PIP-II Instrumentation Update</a:t>
            </a:r>
            <a:br>
              <a:rPr lang="en-US" dirty="0"/>
            </a:br>
            <a:r>
              <a:rPr lang="en-US" sz="1400" dirty="0"/>
              <a:t>Dakota </a:t>
            </a:r>
            <a:r>
              <a:rPr lang="en-US" sz="1400" dirty="0" err="1"/>
              <a:t>Krokosz</a:t>
            </a:r>
            <a:r>
              <a:rPr lang="en-US" sz="1400" dirty="0"/>
              <a:t>, Carl Capul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D5347-BE3B-7776-02F8-4153E911E4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F6EFA-FC57-2C08-F075-03E943E41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B5A6F-8DB9-A385-C749-855FAA67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611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335</TotalTime>
  <Words>214</Words>
  <Application>Microsoft Macintosh PowerPoint</Application>
  <PresentationFormat>On-screen Show (16:9)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PIP-II Instrumentation Update Dakota Krokosz, Carl Capul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36</cp:revision>
  <cp:lastPrinted>2014-01-20T19:40:21Z</cp:lastPrinted>
  <dcterms:created xsi:type="dcterms:W3CDTF">2023-11-30T22:05:45Z</dcterms:created>
  <dcterms:modified xsi:type="dcterms:W3CDTF">2024-07-12T13:41:36Z</dcterms:modified>
</cp:coreProperties>
</file>