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FDADF-07CF-46FD-A569-2574D3629FCB}" v="2" dt="2024-07-12T13:01:55.1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016" y="12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. Jones" userId="0ff975f9-c5c9-446f-8498-e9bd828c9db0" providerId="ADAL" clId="{D4E8E14D-B409-4A78-99DF-50A0289E3127}"/>
    <pc:docChg chg="custSel modSld">
      <pc:chgData name="Daniel C. Jones" userId="0ff975f9-c5c9-446f-8498-e9bd828c9db0" providerId="ADAL" clId="{D4E8E14D-B409-4A78-99DF-50A0289E3127}" dt="2024-03-29T13:31:11.943" v="277" actId="1076"/>
      <pc:docMkLst>
        <pc:docMk/>
      </pc:docMkLst>
      <pc:sldChg chg="addSp delSp modSp mod">
        <pc:chgData name="Daniel C. Jones" userId="0ff975f9-c5c9-446f-8498-e9bd828c9db0" providerId="ADAL" clId="{D4E8E14D-B409-4A78-99DF-50A0289E3127}" dt="2024-03-29T13:31:11.943" v="277" actId="1076"/>
        <pc:sldMkLst>
          <pc:docMk/>
          <pc:sldMk cId="3784689877" sldId="275"/>
        </pc:sldMkLst>
        <pc:spChg chg="mod">
          <ac:chgData name="Daniel C. Jones" userId="0ff975f9-c5c9-446f-8498-e9bd828c9db0" providerId="ADAL" clId="{D4E8E14D-B409-4A78-99DF-50A0289E3127}" dt="2024-03-29T13:29:23.806" v="270" actId="20577"/>
          <ac:spMkLst>
            <pc:docMk/>
            <pc:sldMk cId="3784689877" sldId="275"/>
            <ac:spMk id="2" creationId="{DC9205AB-4134-9D49-FA1B-79A333EBB7F2}"/>
          </ac:spMkLst>
        </pc:spChg>
        <pc:spChg chg="mod">
          <ac:chgData name="Daniel C. Jones" userId="0ff975f9-c5c9-446f-8498-e9bd828c9db0" providerId="ADAL" clId="{D4E8E14D-B409-4A78-99DF-50A0289E3127}" dt="2024-03-29T13:23:32.607" v="4" actId="20577"/>
          <ac:spMkLst>
            <pc:docMk/>
            <pc:sldMk cId="3784689877" sldId="275"/>
            <ac:spMk id="7" creationId="{00000000-0000-0000-0000-000000000000}"/>
          </ac:spMkLst>
        </pc:spChg>
        <pc:picChg chg="add mod">
          <ac:chgData name="Daniel C. Jones" userId="0ff975f9-c5c9-446f-8498-e9bd828c9db0" providerId="ADAL" clId="{D4E8E14D-B409-4A78-99DF-50A0289E3127}" dt="2024-03-29T13:29:05.321" v="246" actId="1076"/>
          <ac:picMkLst>
            <pc:docMk/>
            <pc:sldMk cId="3784689877" sldId="275"/>
            <ac:picMk id="8" creationId="{4493D700-33F4-BC19-493D-D24C5D5AE759}"/>
          </ac:picMkLst>
        </pc:picChg>
        <pc:picChg chg="del">
          <ac:chgData name="Daniel C. Jones" userId="0ff975f9-c5c9-446f-8498-e9bd828c9db0" providerId="ADAL" clId="{D4E8E14D-B409-4A78-99DF-50A0289E3127}" dt="2024-03-29T13:30:55.815" v="271" actId="478"/>
          <ac:picMkLst>
            <pc:docMk/>
            <pc:sldMk cId="3784689877" sldId="275"/>
            <ac:picMk id="9" creationId="{F2F8AEE2-9C22-3A2F-F3F6-7A9D6CCB3040}"/>
          </ac:picMkLst>
        </pc:picChg>
        <pc:picChg chg="add mod">
          <ac:chgData name="Daniel C. Jones" userId="0ff975f9-c5c9-446f-8498-e9bd828c9db0" providerId="ADAL" clId="{D4E8E14D-B409-4A78-99DF-50A0289E3127}" dt="2024-03-29T13:31:11.943" v="277" actId="1076"/>
          <ac:picMkLst>
            <pc:docMk/>
            <pc:sldMk cId="3784689877" sldId="275"/>
            <ac:picMk id="11" creationId="{D993FD7D-1D58-DF7D-4BDE-1C417FB5C932}"/>
          </ac:picMkLst>
        </pc:picChg>
      </pc:sldChg>
    </pc:docChg>
  </pc:docChgLst>
  <pc:docChgLst>
    <pc:chgData name="Daniel C. Jones" userId="0ff975f9-c5c9-446f-8498-e9bd828c9db0" providerId="ADAL" clId="{7A471A24-CF03-440E-8903-A65A9C632518}"/>
    <pc:docChg chg="undo custSel delSld modSld">
      <pc:chgData name="Daniel C. Jones" userId="0ff975f9-c5c9-446f-8498-e9bd828c9db0" providerId="ADAL" clId="{7A471A24-CF03-440E-8903-A65A9C632518}" dt="2024-05-31T13:31:41.100" v="75" actId="20577"/>
      <pc:docMkLst>
        <pc:docMk/>
      </pc:docMkLst>
      <pc:sldChg chg="addSp delSp modSp mod">
        <pc:chgData name="Daniel C. Jones" userId="0ff975f9-c5c9-446f-8498-e9bd828c9db0" providerId="ADAL" clId="{7A471A24-CF03-440E-8903-A65A9C632518}" dt="2024-05-31T13:31:41.100" v="75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7A471A24-CF03-440E-8903-A65A9C632518}" dt="2024-05-31T13:31:41.100" v="75" actId="20577"/>
          <ac:spMkLst>
            <pc:docMk/>
            <pc:sldMk cId="3784689877" sldId="275"/>
            <ac:spMk id="2" creationId="{DC9205AB-4134-9D49-FA1B-79A333EBB7F2}"/>
          </ac:spMkLst>
        </pc:spChg>
        <pc:spChg chg="mod">
          <ac:chgData name="Daniel C. Jones" userId="0ff975f9-c5c9-446f-8498-e9bd828c9db0" providerId="ADAL" clId="{7A471A24-CF03-440E-8903-A65A9C632518}" dt="2024-05-31T13:31:31.267" v="71" actId="20577"/>
          <ac:spMkLst>
            <pc:docMk/>
            <pc:sldMk cId="3784689877" sldId="275"/>
            <ac:spMk id="7" creationId="{00000000-0000-0000-0000-000000000000}"/>
          </ac:spMkLst>
        </pc:spChg>
        <pc:picChg chg="del">
          <ac:chgData name="Daniel C. Jones" userId="0ff975f9-c5c9-446f-8498-e9bd828c9db0" providerId="ADAL" clId="{7A471A24-CF03-440E-8903-A65A9C632518}" dt="2024-05-31T13:17:31.722" v="1" actId="478"/>
          <ac:picMkLst>
            <pc:docMk/>
            <pc:sldMk cId="3784689877" sldId="275"/>
            <ac:picMk id="8" creationId="{50EDF70F-442B-0464-0F90-A121C37ED450}"/>
          </ac:picMkLst>
        </pc:picChg>
        <pc:picChg chg="add mod">
          <ac:chgData name="Daniel C. Jones" userId="0ff975f9-c5c9-446f-8498-e9bd828c9db0" providerId="ADAL" clId="{7A471A24-CF03-440E-8903-A65A9C632518}" dt="2024-05-31T13:26:50.573" v="40" actId="14100"/>
          <ac:picMkLst>
            <pc:docMk/>
            <pc:sldMk cId="3784689877" sldId="275"/>
            <ac:picMk id="9" creationId="{83CBF930-9D8E-3FBE-A0E6-095577D8FDA2}"/>
          </ac:picMkLst>
        </pc:picChg>
        <pc:picChg chg="del">
          <ac:chgData name="Daniel C. Jones" userId="0ff975f9-c5c9-446f-8498-e9bd828c9db0" providerId="ADAL" clId="{7A471A24-CF03-440E-8903-A65A9C632518}" dt="2024-05-31T13:17:28.736" v="0" actId="478"/>
          <ac:picMkLst>
            <pc:docMk/>
            <pc:sldMk cId="3784689877" sldId="275"/>
            <ac:picMk id="10" creationId="{A5ADEDC5-B2F0-D647-DB4B-55499A775D25}"/>
          </ac:picMkLst>
        </pc:picChg>
        <pc:picChg chg="add mod">
          <ac:chgData name="Daniel C. Jones" userId="0ff975f9-c5c9-446f-8498-e9bd828c9db0" providerId="ADAL" clId="{7A471A24-CF03-440E-8903-A65A9C632518}" dt="2024-05-31T13:28:07.509" v="45" actId="14100"/>
          <ac:picMkLst>
            <pc:docMk/>
            <pc:sldMk cId="3784689877" sldId="275"/>
            <ac:picMk id="12" creationId="{749F29B4-2382-D053-72BE-D07DF832D21A}"/>
          </ac:picMkLst>
        </pc:picChg>
      </pc:sldChg>
      <pc:sldChg chg="del">
        <pc:chgData name="Daniel C. Jones" userId="0ff975f9-c5c9-446f-8498-e9bd828c9db0" providerId="ADAL" clId="{7A471A24-CF03-440E-8903-A65A9C632518}" dt="2024-05-31T13:30:06.817" v="46" actId="47"/>
        <pc:sldMkLst>
          <pc:docMk/>
          <pc:sldMk cId="1989597527" sldId="294"/>
        </pc:sldMkLst>
      </pc:sldChg>
    </pc:docChg>
  </pc:docChgLst>
  <pc:docChgLst>
    <pc:chgData name="Daniel C. Jones" userId="0ff975f9-c5c9-446f-8498-e9bd828c9db0" providerId="ADAL" clId="{511742C3-EB80-4C52-8848-22E0BD6248A2}"/>
    <pc:docChg chg="undo custSel modSld">
      <pc:chgData name="Daniel C. Jones" userId="0ff975f9-c5c9-446f-8498-e9bd828c9db0" providerId="ADAL" clId="{511742C3-EB80-4C52-8848-22E0BD6248A2}" dt="2024-04-19T13:20:36.835" v="130" actId="14100"/>
      <pc:docMkLst>
        <pc:docMk/>
      </pc:docMkLst>
      <pc:sldChg chg="addSp delSp modSp mod">
        <pc:chgData name="Daniel C. Jones" userId="0ff975f9-c5c9-446f-8498-e9bd828c9db0" providerId="ADAL" clId="{511742C3-EB80-4C52-8848-22E0BD6248A2}" dt="2024-04-19T13:20:36.835" v="130" actId="14100"/>
        <pc:sldMkLst>
          <pc:docMk/>
          <pc:sldMk cId="3784689877" sldId="275"/>
        </pc:sldMkLst>
        <pc:spChg chg="mod">
          <ac:chgData name="Daniel C. Jones" userId="0ff975f9-c5c9-446f-8498-e9bd828c9db0" providerId="ADAL" clId="{511742C3-EB80-4C52-8848-22E0BD6248A2}" dt="2024-04-18T20:19:41.556" v="100" actId="20577"/>
          <ac:spMkLst>
            <pc:docMk/>
            <pc:sldMk cId="3784689877" sldId="275"/>
            <ac:spMk id="2" creationId="{DC9205AB-4134-9D49-FA1B-79A333EBB7F2}"/>
          </ac:spMkLst>
        </pc:spChg>
        <pc:spChg chg="add del mod">
          <ac:chgData name="Daniel C. Jones" userId="0ff975f9-c5c9-446f-8498-e9bd828c9db0" providerId="ADAL" clId="{511742C3-EB80-4C52-8848-22E0BD6248A2}" dt="2024-04-19T13:17:06.478" v="117" actId="478"/>
          <ac:spMkLst>
            <pc:docMk/>
            <pc:sldMk cId="3784689877" sldId="275"/>
            <ac:spMk id="7" creationId="{00000000-0000-0000-0000-000000000000}"/>
          </ac:spMkLst>
        </pc:spChg>
        <pc:spChg chg="add del mod">
          <ac:chgData name="Daniel C. Jones" userId="0ff975f9-c5c9-446f-8498-e9bd828c9db0" providerId="ADAL" clId="{511742C3-EB80-4C52-8848-22E0BD6248A2}" dt="2024-04-19T13:17:06.478" v="117" actId="478"/>
          <ac:spMkLst>
            <pc:docMk/>
            <pc:sldMk cId="3784689877" sldId="275"/>
            <ac:spMk id="9" creationId="{9E428119-52CD-9997-B015-7DB9E52FC4C5}"/>
          </ac:spMkLst>
        </pc:spChg>
        <pc:picChg chg="add del">
          <ac:chgData name="Daniel C. Jones" userId="0ff975f9-c5c9-446f-8498-e9bd828c9db0" providerId="ADAL" clId="{511742C3-EB80-4C52-8848-22E0BD6248A2}" dt="2024-04-19T13:17:09.571" v="118" actId="478"/>
          <ac:picMkLst>
            <pc:docMk/>
            <pc:sldMk cId="3784689877" sldId="275"/>
            <ac:picMk id="8" creationId="{4493D700-33F4-BC19-493D-D24C5D5AE759}"/>
          </ac:picMkLst>
        </pc:picChg>
        <pc:picChg chg="del">
          <ac:chgData name="Daniel C. Jones" userId="0ff975f9-c5c9-446f-8498-e9bd828c9db0" providerId="ADAL" clId="{511742C3-EB80-4C52-8848-22E0BD6248A2}" dt="2024-04-19T13:19:48.780" v="125" actId="478"/>
          <ac:picMkLst>
            <pc:docMk/>
            <pc:sldMk cId="3784689877" sldId="275"/>
            <ac:picMk id="11" creationId="{D993FD7D-1D58-DF7D-4BDE-1C417FB5C932}"/>
          </ac:picMkLst>
        </pc:picChg>
        <pc:picChg chg="add mod">
          <ac:chgData name="Daniel C. Jones" userId="0ff975f9-c5c9-446f-8498-e9bd828c9db0" providerId="ADAL" clId="{511742C3-EB80-4C52-8848-22E0BD6248A2}" dt="2024-04-19T13:17:30.459" v="124" actId="14100"/>
          <ac:picMkLst>
            <pc:docMk/>
            <pc:sldMk cId="3784689877" sldId="275"/>
            <ac:picMk id="12" creationId="{BCFF4935-2E12-51E5-533F-47056186B80D}"/>
          </ac:picMkLst>
        </pc:picChg>
        <pc:picChg chg="add mod">
          <ac:chgData name="Daniel C. Jones" userId="0ff975f9-c5c9-446f-8498-e9bd828c9db0" providerId="ADAL" clId="{511742C3-EB80-4C52-8848-22E0BD6248A2}" dt="2024-04-19T13:20:36.835" v="130" actId="14100"/>
          <ac:picMkLst>
            <pc:docMk/>
            <pc:sldMk cId="3784689877" sldId="275"/>
            <ac:picMk id="14" creationId="{B69F5CDF-620B-1455-80CC-B05EE978FF5F}"/>
          </ac:picMkLst>
        </pc:picChg>
      </pc:sldChg>
    </pc:docChg>
  </pc:docChgLst>
  <pc:docChgLst>
    <pc:chgData name="Daniel C. Jones" userId="0ff975f9-c5c9-446f-8498-e9bd828c9db0" providerId="ADAL" clId="{2B6FDADF-07CF-46FD-A569-2574D3629FCB}"/>
    <pc:docChg chg="custSel addSld delSld modSld">
      <pc:chgData name="Daniel C. Jones" userId="0ff975f9-c5c9-446f-8498-e9bd828c9db0" providerId="ADAL" clId="{2B6FDADF-07CF-46FD-A569-2574D3629FCB}" dt="2024-07-12T13:26:20.531" v="954" actId="20577"/>
      <pc:docMkLst>
        <pc:docMk/>
      </pc:docMkLst>
      <pc:sldChg chg="addSp delSp modSp mod">
        <pc:chgData name="Daniel C. Jones" userId="0ff975f9-c5c9-446f-8498-e9bd828c9db0" providerId="ADAL" clId="{2B6FDADF-07CF-46FD-A569-2574D3629FCB}" dt="2024-07-12T12:59:45.342" v="294" actId="14100"/>
        <pc:sldMkLst>
          <pc:docMk/>
          <pc:sldMk cId="3784689877" sldId="275"/>
        </pc:sldMkLst>
        <pc:spChg chg="mod">
          <ac:chgData name="Daniel C. Jones" userId="0ff975f9-c5c9-446f-8498-e9bd828c9db0" providerId="ADAL" clId="{2B6FDADF-07CF-46FD-A569-2574D3629FCB}" dt="2024-07-12T12:54:11.511" v="286" actId="20577"/>
          <ac:spMkLst>
            <pc:docMk/>
            <pc:sldMk cId="3784689877" sldId="275"/>
            <ac:spMk id="2" creationId="{DC9205AB-4134-9D49-FA1B-79A333EBB7F2}"/>
          </ac:spMkLst>
        </pc:spChg>
        <pc:spChg chg="mod">
          <ac:chgData name="Daniel C. Jones" userId="0ff975f9-c5c9-446f-8498-e9bd828c9db0" providerId="ADAL" clId="{2B6FDADF-07CF-46FD-A569-2574D3629FCB}" dt="2024-07-12T12:51:41.968" v="16" actId="5793"/>
          <ac:spMkLst>
            <pc:docMk/>
            <pc:sldMk cId="3784689877" sldId="275"/>
            <ac:spMk id="7" creationId="{00000000-0000-0000-0000-000000000000}"/>
          </ac:spMkLst>
        </pc:spChg>
        <pc:picChg chg="del">
          <ac:chgData name="Daniel C. Jones" userId="0ff975f9-c5c9-446f-8498-e9bd828c9db0" providerId="ADAL" clId="{2B6FDADF-07CF-46FD-A569-2574D3629FCB}" dt="2024-07-12T12:51:47.942" v="18" actId="478"/>
          <ac:picMkLst>
            <pc:docMk/>
            <pc:sldMk cId="3784689877" sldId="275"/>
            <ac:picMk id="8" creationId="{7A12B3AF-19D8-2980-08EA-8915AEB26DB5}"/>
          </ac:picMkLst>
        </pc:picChg>
        <pc:picChg chg="add mod">
          <ac:chgData name="Daniel C. Jones" userId="0ff975f9-c5c9-446f-8498-e9bd828c9db0" providerId="ADAL" clId="{2B6FDADF-07CF-46FD-A569-2574D3629FCB}" dt="2024-07-12T12:58:03.754" v="289" actId="14100"/>
          <ac:picMkLst>
            <pc:docMk/>
            <pc:sldMk cId="3784689877" sldId="275"/>
            <ac:picMk id="9" creationId="{94036892-5B57-3501-47A1-CEB4758018AE}"/>
          </ac:picMkLst>
        </pc:picChg>
        <pc:picChg chg="del">
          <ac:chgData name="Daniel C. Jones" userId="0ff975f9-c5c9-446f-8498-e9bd828c9db0" providerId="ADAL" clId="{2B6FDADF-07CF-46FD-A569-2574D3629FCB}" dt="2024-07-12T12:51:46.247" v="17" actId="478"/>
          <ac:picMkLst>
            <pc:docMk/>
            <pc:sldMk cId="3784689877" sldId="275"/>
            <ac:picMk id="11" creationId="{D1F530D9-8E3F-3283-F1D2-02C6357D8570}"/>
          </ac:picMkLst>
        </pc:picChg>
        <pc:picChg chg="add mod">
          <ac:chgData name="Daniel C. Jones" userId="0ff975f9-c5c9-446f-8498-e9bd828c9db0" providerId="ADAL" clId="{2B6FDADF-07CF-46FD-A569-2574D3629FCB}" dt="2024-07-12T12:59:45.342" v="294" actId="14100"/>
          <ac:picMkLst>
            <pc:docMk/>
            <pc:sldMk cId="3784689877" sldId="275"/>
            <ac:picMk id="12" creationId="{4E640036-559E-1A3E-0FB2-333F2B7D2827}"/>
          </ac:picMkLst>
        </pc:picChg>
      </pc:sldChg>
      <pc:sldChg chg="addSp delSp modSp add mod">
        <pc:chgData name="Daniel C. Jones" userId="0ff975f9-c5c9-446f-8498-e9bd828c9db0" providerId="ADAL" clId="{2B6FDADF-07CF-46FD-A569-2574D3629FCB}" dt="2024-07-12T13:26:20.531" v="954" actId="20577"/>
        <pc:sldMkLst>
          <pc:docMk/>
          <pc:sldMk cId="3309012382" sldId="276"/>
        </pc:sldMkLst>
        <pc:spChg chg="del">
          <ac:chgData name="Daniel C. Jones" userId="0ff975f9-c5c9-446f-8498-e9bd828c9db0" providerId="ADAL" clId="{2B6FDADF-07CF-46FD-A569-2574D3629FCB}" dt="2024-07-12T13:00:02.829" v="298" actId="478"/>
          <ac:spMkLst>
            <pc:docMk/>
            <pc:sldMk cId="3309012382" sldId="276"/>
            <ac:spMk id="2" creationId="{DC9205AB-4134-9D49-FA1B-79A333EBB7F2}"/>
          </ac:spMkLst>
        </pc:spChg>
        <pc:spChg chg="add mod">
          <ac:chgData name="Daniel C. Jones" userId="0ff975f9-c5c9-446f-8498-e9bd828c9db0" providerId="ADAL" clId="{2B6FDADF-07CF-46FD-A569-2574D3629FCB}" dt="2024-07-12T13:26:20.531" v="954" actId="20577"/>
          <ac:spMkLst>
            <pc:docMk/>
            <pc:sldMk cId="3309012382" sldId="276"/>
            <ac:spMk id="6" creationId="{98BE4798-D06E-9921-9959-6941751D2876}"/>
          </ac:spMkLst>
        </pc:spChg>
        <pc:spChg chg="mod">
          <ac:chgData name="Daniel C. Jones" userId="0ff975f9-c5c9-446f-8498-e9bd828c9db0" providerId="ADAL" clId="{2B6FDADF-07CF-46FD-A569-2574D3629FCB}" dt="2024-07-12T13:02:35.132" v="309" actId="20577"/>
          <ac:spMkLst>
            <pc:docMk/>
            <pc:sldMk cId="3309012382" sldId="276"/>
            <ac:spMk id="7" creationId="{00000000-0000-0000-0000-000000000000}"/>
          </ac:spMkLst>
        </pc:spChg>
        <pc:picChg chg="del">
          <ac:chgData name="Daniel C. Jones" userId="0ff975f9-c5c9-446f-8498-e9bd828c9db0" providerId="ADAL" clId="{2B6FDADF-07CF-46FD-A569-2574D3629FCB}" dt="2024-07-12T13:00:00.511" v="296" actId="478"/>
          <ac:picMkLst>
            <pc:docMk/>
            <pc:sldMk cId="3309012382" sldId="276"/>
            <ac:picMk id="9" creationId="{94036892-5B57-3501-47A1-CEB4758018AE}"/>
          </ac:picMkLst>
        </pc:picChg>
        <pc:picChg chg="del">
          <ac:chgData name="Daniel C. Jones" userId="0ff975f9-c5c9-446f-8498-e9bd828c9db0" providerId="ADAL" clId="{2B6FDADF-07CF-46FD-A569-2574D3629FCB}" dt="2024-07-12T13:00:01.042" v="297" actId="478"/>
          <ac:picMkLst>
            <pc:docMk/>
            <pc:sldMk cId="3309012382" sldId="276"/>
            <ac:picMk id="12" creationId="{4E640036-559E-1A3E-0FB2-333F2B7D2827}"/>
          </ac:picMkLst>
        </pc:picChg>
      </pc:sldChg>
      <pc:sldChg chg="delSp modSp add del mod">
        <pc:chgData name="Daniel C. Jones" userId="0ff975f9-c5c9-446f-8498-e9bd828c9db0" providerId="ADAL" clId="{2B6FDADF-07CF-46FD-A569-2574D3629FCB}" dt="2024-07-12T13:15:42.954" v="950" actId="2696"/>
        <pc:sldMkLst>
          <pc:docMk/>
          <pc:sldMk cId="3710828597" sldId="277"/>
        </pc:sldMkLst>
        <pc:spChg chg="del mod">
          <ac:chgData name="Daniel C. Jones" userId="0ff975f9-c5c9-446f-8498-e9bd828c9db0" providerId="ADAL" clId="{2B6FDADF-07CF-46FD-A569-2574D3629FCB}" dt="2024-07-12T13:15:19.641" v="947" actId="478"/>
          <ac:spMkLst>
            <pc:docMk/>
            <pc:sldMk cId="3710828597" sldId="277"/>
            <ac:spMk id="6" creationId="{98BE4798-D06E-9921-9959-6941751D2876}"/>
          </ac:spMkLst>
        </pc:spChg>
        <pc:spChg chg="mod">
          <ac:chgData name="Daniel C. Jones" userId="0ff975f9-c5c9-446f-8498-e9bd828c9db0" providerId="ADAL" clId="{2B6FDADF-07CF-46FD-A569-2574D3629FCB}" dt="2024-07-12T13:14:48.645" v="939" actId="20577"/>
          <ac:spMkLst>
            <pc:docMk/>
            <pc:sldMk cId="3710828597" sldId="277"/>
            <ac:spMk id="7" creationId="{00000000-0000-0000-0000-000000000000}"/>
          </ac:spMkLst>
        </pc:spChg>
      </pc:sldChg>
      <pc:sldChg chg="add del">
        <pc:chgData name="Daniel C. Jones" userId="0ff975f9-c5c9-446f-8498-e9bd828c9db0" providerId="ADAL" clId="{2B6FDADF-07CF-46FD-A569-2574D3629FCB}" dt="2024-07-12T13:15:41.027" v="949" actId="2696"/>
        <pc:sldMkLst>
          <pc:docMk/>
          <pc:sldMk cId="2796592917" sldId="278"/>
        </pc:sldMkLst>
      </pc:sldChg>
    </pc:docChg>
  </pc:docChgLst>
  <pc:docChgLst>
    <pc:chgData name="Daniel C. Jones" userId="0ff975f9-c5c9-446f-8498-e9bd828c9db0" providerId="ADAL" clId="{3BDCD894-023E-45EC-99E0-1B079E7F0CE8}"/>
    <pc:docChg chg="custSel modSld">
      <pc:chgData name="Daniel C. Jones" userId="0ff975f9-c5c9-446f-8498-e9bd828c9db0" providerId="ADAL" clId="{3BDCD894-023E-45EC-99E0-1B079E7F0CE8}" dt="2024-03-08T14:14:21.235" v="4" actId="14100"/>
      <pc:docMkLst>
        <pc:docMk/>
      </pc:docMkLst>
      <pc:sldChg chg="addSp delSp modSp mod">
        <pc:chgData name="Daniel C. Jones" userId="0ff975f9-c5c9-446f-8498-e9bd828c9db0" providerId="ADAL" clId="{3BDCD894-023E-45EC-99E0-1B079E7F0CE8}" dt="2024-03-08T14:14:21.235" v="4" actId="14100"/>
        <pc:sldMkLst>
          <pc:docMk/>
          <pc:sldMk cId="3784689877" sldId="275"/>
        </pc:sldMkLst>
        <pc:picChg chg="del">
          <ac:chgData name="Daniel C. Jones" userId="0ff975f9-c5c9-446f-8498-e9bd828c9db0" providerId="ADAL" clId="{3BDCD894-023E-45EC-99E0-1B079E7F0CE8}" dt="2024-03-08T14:14:10.041" v="0" actId="478"/>
          <ac:picMkLst>
            <pc:docMk/>
            <pc:sldMk cId="3784689877" sldId="275"/>
            <ac:picMk id="8" creationId="{93CEAB0E-8D2C-2002-287B-D01B05E3347D}"/>
          </ac:picMkLst>
        </pc:picChg>
        <pc:picChg chg="add mod">
          <ac:chgData name="Daniel C. Jones" userId="0ff975f9-c5c9-446f-8498-e9bd828c9db0" providerId="ADAL" clId="{3BDCD894-023E-45EC-99E0-1B079E7F0CE8}" dt="2024-03-08T14:14:21.235" v="4" actId="14100"/>
          <ac:picMkLst>
            <pc:docMk/>
            <pc:sldMk cId="3784689877" sldId="275"/>
            <ac:picMk id="9" creationId="{F2F8AEE2-9C22-3A2F-F3F6-7A9D6CCB3040}"/>
          </ac:picMkLst>
        </pc:picChg>
      </pc:sldChg>
    </pc:docChg>
  </pc:docChgLst>
  <pc:docChgLst>
    <pc:chgData name="Daniel C. Jones" userId="0ff975f9-c5c9-446f-8498-e9bd828c9db0" providerId="ADAL" clId="{2E794114-E2EC-46E2-839E-06D4DE66B78B}"/>
    <pc:docChg chg="undo custSel modSld">
      <pc:chgData name="Daniel C. Jones" userId="0ff975f9-c5c9-446f-8498-e9bd828c9db0" providerId="ADAL" clId="{2E794114-E2EC-46E2-839E-06D4DE66B78B}" dt="2024-05-10T13:26:38.389" v="648" actId="20577"/>
      <pc:docMkLst>
        <pc:docMk/>
      </pc:docMkLst>
      <pc:sldChg chg="addSp delSp modSp mod">
        <pc:chgData name="Daniel C. Jones" userId="0ff975f9-c5c9-446f-8498-e9bd828c9db0" providerId="ADAL" clId="{2E794114-E2EC-46E2-839E-06D4DE66B78B}" dt="2024-05-10T13:26:38.389" v="648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2E794114-E2EC-46E2-839E-06D4DE66B78B}" dt="2024-05-10T13:26:38.389" v="648" actId="20577"/>
          <ac:spMkLst>
            <pc:docMk/>
            <pc:sldMk cId="3784689877" sldId="275"/>
            <ac:spMk id="2" creationId="{DC9205AB-4134-9D49-FA1B-79A333EBB7F2}"/>
          </ac:spMkLst>
        </pc:spChg>
        <pc:spChg chg="mod">
          <ac:chgData name="Daniel C. Jones" userId="0ff975f9-c5c9-446f-8498-e9bd828c9db0" providerId="ADAL" clId="{2E794114-E2EC-46E2-839E-06D4DE66B78B}" dt="2024-05-10T13:26:09.524" v="637" actId="6549"/>
          <ac:spMkLst>
            <pc:docMk/>
            <pc:sldMk cId="3784689877" sldId="275"/>
            <ac:spMk id="7" creationId="{00000000-0000-0000-0000-000000000000}"/>
          </ac:spMkLst>
        </pc:spChg>
        <pc:picChg chg="add mod ord">
          <ac:chgData name="Daniel C. Jones" userId="0ff975f9-c5c9-446f-8498-e9bd828c9db0" providerId="ADAL" clId="{2E794114-E2EC-46E2-839E-06D4DE66B78B}" dt="2024-05-10T13:14:54.543" v="595" actId="14100"/>
          <ac:picMkLst>
            <pc:docMk/>
            <pc:sldMk cId="3784689877" sldId="275"/>
            <ac:picMk id="8" creationId="{50EDF70F-442B-0464-0F90-A121C37ED450}"/>
          </ac:picMkLst>
        </pc:picChg>
        <pc:picChg chg="add mod">
          <ac:chgData name="Daniel C. Jones" userId="0ff975f9-c5c9-446f-8498-e9bd828c9db0" providerId="ADAL" clId="{2E794114-E2EC-46E2-839E-06D4DE66B78B}" dt="2024-05-10T13:25:45.364" v="603" actId="14100"/>
          <ac:picMkLst>
            <pc:docMk/>
            <pc:sldMk cId="3784689877" sldId="275"/>
            <ac:picMk id="10" creationId="{A5ADEDC5-B2F0-D647-DB4B-55499A775D25}"/>
          </ac:picMkLst>
        </pc:picChg>
        <pc:picChg chg="del mod">
          <ac:chgData name="Daniel C. Jones" userId="0ff975f9-c5c9-446f-8498-e9bd828c9db0" providerId="ADAL" clId="{2E794114-E2EC-46E2-839E-06D4DE66B78B}" dt="2024-05-10T13:14:59.158" v="596" actId="478"/>
          <ac:picMkLst>
            <pc:docMk/>
            <pc:sldMk cId="3784689877" sldId="275"/>
            <ac:picMk id="12" creationId="{BCFF4935-2E12-51E5-533F-47056186B80D}"/>
          </ac:picMkLst>
        </pc:picChg>
        <pc:picChg chg="add del">
          <ac:chgData name="Daniel C. Jones" userId="0ff975f9-c5c9-446f-8498-e9bd828c9db0" providerId="ADAL" clId="{2E794114-E2EC-46E2-839E-06D4DE66B78B}" dt="2024-05-10T13:19:16.764" v="599" actId="478"/>
          <ac:picMkLst>
            <pc:docMk/>
            <pc:sldMk cId="3784689877" sldId="275"/>
            <ac:picMk id="14" creationId="{B69F5CDF-620B-1455-80CC-B05EE978FF5F}"/>
          </ac:picMkLst>
        </pc:picChg>
      </pc:sldChg>
    </pc:docChg>
  </pc:docChgLst>
  <pc:docChgLst>
    <pc:chgData name="Daniel C. Jones" userId="0ff975f9-c5c9-446f-8498-e9bd828c9db0" providerId="ADAL" clId="{9D228BE3-4AD4-420B-93D3-742B7D11B413}"/>
    <pc:docChg chg="undo custSel modSld">
      <pc:chgData name="Daniel C. Jones" userId="0ff975f9-c5c9-446f-8498-e9bd828c9db0" providerId="ADAL" clId="{9D228BE3-4AD4-420B-93D3-742B7D11B413}" dt="2024-06-21T13:22:42.116" v="134" actId="1076"/>
      <pc:docMkLst>
        <pc:docMk/>
      </pc:docMkLst>
      <pc:sldChg chg="addSp delSp modSp mod">
        <pc:chgData name="Daniel C. Jones" userId="0ff975f9-c5c9-446f-8498-e9bd828c9db0" providerId="ADAL" clId="{9D228BE3-4AD4-420B-93D3-742B7D11B413}" dt="2024-06-21T13:22:42.116" v="134" actId="1076"/>
        <pc:sldMkLst>
          <pc:docMk/>
          <pc:sldMk cId="3784689877" sldId="275"/>
        </pc:sldMkLst>
        <pc:spChg chg="mod">
          <ac:chgData name="Daniel C. Jones" userId="0ff975f9-c5c9-446f-8498-e9bd828c9db0" providerId="ADAL" clId="{9D228BE3-4AD4-420B-93D3-742B7D11B413}" dt="2024-06-21T13:22:42.116" v="134" actId="1076"/>
          <ac:spMkLst>
            <pc:docMk/>
            <pc:sldMk cId="3784689877" sldId="275"/>
            <ac:spMk id="2" creationId="{DC9205AB-4134-9D49-FA1B-79A333EBB7F2}"/>
          </ac:spMkLst>
        </pc:spChg>
        <pc:spChg chg="mod">
          <ac:chgData name="Daniel C. Jones" userId="0ff975f9-c5c9-446f-8498-e9bd828c9db0" providerId="ADAL" clId="{9D228BE3-4AD4-420B-93D3-742B7D11B413}" dt="2024-06-21T13:14:01.286" v="14" actId="20577"/>
          <ac:spMkLst>
            <pc:docMk/>
            <pc:sldMk cId="3784689877" sldId="275"/>
            <ac:spMk id="7" creationId="{00000000-0000-0000-0000-000000000000}"/>
          </ac:spMkLst>
        </pc:spChg>
        <pc:picChg chg="add mod">
          <ac:chgData name="Daniel C. Jones" userId="0ff975f9-c5c9-446f-8498-e9bd828c9db0" providerId="ADAL" clId="{9D228BE3-4AD4-420B-93D3-742B7D11B413}" dt="2024-06-21T13:14:26.942" v="21" actId="14100"/>
          <ac:picMkLst>
            <pc:docMk/>
            <pc:sldMk cId="3784689877" sldId="275"/>
            <ac:picMk id="8" creationId="{7A12B3AF-19D8-2980-08EA-8915AEB26DB5}"/>
          </ac:picMkLst>
        </pc:picChg>
        <pc:picChg chg="del">
          <ac:chgData name="Daniel C. Jones" userId="0ff975f9-c5c9-446f-8498-e9bd828c9db0" providerId="ADAL" clId="{9D228BE3-4AD4-420B-93D3-742B7D11B413}" dt="2024-06-21T13:18:37.469" v="22" actId="478"/>
          <ac:picMkLst>
            <pc:docMk/>
            <pc:sldMk cId="3784689877" sldId="275"/>
            <ac:picMk id="9" creationId="{83CBF930-9D8E-3FBE-A0E6-095577D8FDA2}"/>
          </ac:picMkLst>
        </pc:picChg>
        <pc:picChg chg="add mod">
          <ac:chgData name="Daniel C. Jones" userId="0ff975f9-c5c9-446f-8498-e9bd828c9db0" providerId="ADAL" clId="{9D228BE3-4AD4-420B-93D3-742B7D11B413}" dt="2024-06-21T13:18:55.771" v="26" actId="14100"/>
          <ac:picMkLst>
            <pc:docMk/>
            <pc:sldMk cId="3784689877" sldId="275"/>
            <ac:picMk id="11" creationId="{D1F530D9-8E3F-3283-F1D2-02C6357D8570}"/>
          </ac:picMkLst>
        </pc:picChg>
        <pc:picChg chg="del">
          <ac:chgData name="Daniel C. Jones" userId="0ff975f9-c5c9-446f-8498-e9bd828c9db0" providerId="ADAL" clId="{9D228BE3-4AD4-420B-93D3-742B7D11B413}" dt="2024-06-21T13:14:07.622" v="15" actId="478"/>
          <ac:picMkLst>
            <pc:docMk/>
            <pc:sldMk cId="3784689877" sldId="275"/>
            <ac:picMk id="12" creationId="{749F29B4-2382-D053-72BE-D07DF832D21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4CEBE1A-B0E1-4710-8CF7-55B758EF0923}" type="datetime1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83B509F-9772-47B4-B39B-FF877FB7A562}" type="datetime1">
              <a:rPr lang="en-US" smtClean="0"/>
              <a:t>7/12/2024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DC13AA72-FB95-4E0D-A79F-B2898ED8CBBF}" type="datetime1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51BE-494B-44EE-9A52-923B232D15DF}" type="datetime1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B152565-B981-452E-A916-EE03087C78C1}" type="datetime1">
              <a:rPr lang="en-US" smtClean="0"/>
              <a:t>7/12/2024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E54E204-B67A-4A02-A223-28B263FED898}" type="datetime1">
              <a:rPr lang="en-US" smtClean="0"/>
              <a:t>7/12/2024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9632B23-F146-4FC6-9B12-6C02BA529DD0}" type="datetime1">
              <a:rPr lang="en-US" smtClean="0"/>
              <a:t>7/12/2024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/</a:t>
            </a:r>
            <a:r>
              <a:rPr lang="en-US" dirty="0" err="1"/>
              <a:t>Preacc</a:t>
            </a:r>
            <a:r>
              <a:rPr lang="en-US" dirty="0"/>
              <a:t> Operation July 8</a:t>
            </a:r>
            <a:r>
              <a:rPr lang="en-US" baseline="30000" dirty="0"/>
              <a:t>th</a:t>
            </a:r>
            <a:r>
              <a:rPr lang="en-US" dirty="0"/>
              <a:t> – July 12</a:t>
            </a:r>
            <a:r>
              <a:rPr lang="en-US" baseline="30000" dirty="0"/>
              <a:t>th</a:t>
            </a:r>
            <a:r>
              <a:rPr lang="en-US" dirty="0"/>
              <a:t> 2024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139AC91-B3FC-4911-9537-DB949951250C}" type="datetime1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205AB-4134-9D49-FA1B-79A333EBB7F2}"/>
              </a:ext>
            </a:extLst>
          </p:cNvPr>
          <p:cNvSpPr txBox="1"/>
          <p:nvPr/>
        </p:nvSpPr>
        <p:spPr>
          <a:xfrm>
            <a:off x="0" y="4536158"/>
            <a:ext cx="910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Monday &amp; Wednesday – The 7835 at LRF 3 was sparking internally.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036892-5B57-3501-47A1-CEB47580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629"/>
            <a:ext cx="4572000" cy="3900488"/>
          </a:xfrm>
          <a:prstGeom prst="rect">
            <a:avLst/>
          </a:prstGeom>
        </p:spPr>
      </p:pic>
      <p:pic>
        <p:nvPicPr>
          <p:cNvPr id="12" name="Picture 11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4E640036-559E-1A3E-0FB2-333F2B7D2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90" y="770117"/>
            <a:ext cx="425279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/</a:t>
            </a:r>
            <a:r>
              <a:rPr lang="en-US" dirty="0" err="1"/>
              <a:t>Preacc</a:t>
            </a:r>
            <a:r>
              <a:rPr lang="en-US" dirty="0"/>
              <a:t> Studies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139AC91-B3FC-4911-9537-DB949951250C}" type="datetime1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E4798-D06E-9921-9959-6941751D2876}"/>
              </a:ext>
            </a:extLst>
          </p:cNvPr>
          <p:cNvSpPr txBox="1"/>
          <p:nvPr/>
        </p:nvSpPr>
        <p:spPr>
          <a:xfrm>
            <a:off x="0" y="98829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Test for skew terms in MEBT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Verify d</a:t>
            </a:r>
            <a:r>
              <a:rPr lang="en-US" baseline="-25000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per </a:t>
            </a:r>
            <a:r>
              <a:rPr lang="en-US" dirty="0" err="1">
                <a:solidFill>
                  <a:srgbClr val="000000"/>
                </a:solidFill>
              </a:rPr>
              <a:t>d</a:t>
            </a:r>
            <a:r>
              <a:rPr lang="en-US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for MEBT/DTL/SCL correctors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BSM measurements with changing buncher &amp;DTL phases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Cavity phasing (1 at a 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PMT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Longitudinal corrections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Multiwire scans for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Quadrupole scans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Linac</a:t>
            </a:r>
            <a:r>
              <a:rPr lang="en-US" dirty="0">
                <a:solidFill>
                  <a:srgbClr val="000000"/>
                </a:solidFill>
              </a:rPr>
              <a:t> Baseline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PIP-II HLA prototype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Maintenance </a:t>
            </a:r>
            <a:r>
              <a:rPr lang="en-US" dirty="0">
                <a:solidFill>
                  <a:srgbClr val="000000"/>
                </a:solidFill>
              </a:rPr>
              <a:t>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Bulk Tuner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Clean up cabling at LRF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Investigate RF noise on LE QPS regulation</a:t>
            </a:r>
          </a:p>
        </p:txBody>
      </p:sp>
    </p:spTree>
    <p:extLst>
      <p:ext uri="{BB962C8B-B14F-4D97-AF65-F5344CB8AC3E}">
        <p14:creationId xmlns:p14="http://schemas.microsoft.com/office/powerpoint/2010/main" val="330901238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8CC8AC50-A9CA-7F4B-BFA5-9BE337716F4E}" vid="{D9B41E3C-529C-7B49-9BBD-8F1C9DF38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FNAL_PowerPoint_4x3-seasons_010521</Template>
  <TotalTime>81</TotalTime>
  <Words>113</Words>
  <Application>Microsoft Office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Fermilab_PPT_090815</vt:lpstr>
      <vt:lpstr>Linac/Preacc Operation July 8th – July 12th 2024</vt:lpstr>
      <vt:lpstr>Linac/Preacc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C. Jones</dc:creator>
  <cp:lastModifiedBy>Daniel C. Jones</cp:lastModifiedBy>
  <cp:revision>1</cp:revision>
  <cp:lastPrinted>2014-01-20T19:40:21Z</cp:lastPrinted>
  <dcterms:created xsi:type="dcterms:W3CDTF">2021-03-22T17:32:58Z</dcterms:created>
  <dcterms:modified xsi:type="dcterms:W3CDTF">2024-07-12T13:26:30Z</dcterms:modified>
</cp:coreProperties>
</file>