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7/12/2024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7/12/2024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7/12/2024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7/12/2024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7/12/2024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7/12/2024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7/12/2024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7/12/2024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7/12/2024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7/12/2024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7/12/2024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7/12/2024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Keymonty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Bullock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July 12,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524867" cy="5216898"/>
          </a:xfrm>
        </p:spPr>
        <p:txBody>
          <a:bodyPr/>
          <a:lstStyle/>
          <a:p>
            <a:r>
              <a:rPr lang="en-US" sz="1800" dirty="0"/>
              <a:t>Wednesday/Thursday: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Booster, Recycler, Muon, </a:t>
            </a:r>
            <a:r>
              <a:rPr lang="en-US" sz="1800" dirty="0" err="1"/>
              <a:t>SpinQuest</a:t>
            </a:r>
            <a:r>
              <a:rPr lang="en-US" sz="1800" dirty="0"/>
              <a:t> studies throughout the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Beam to NuMI, MTA, BNB, </a:t>
            </a:r>
            <a:r>
              <a:rPr lang="en-US" sz="1800" dirty="0" err="1"/>
              <a:t>Mtest</a:t>
            </a:r>
            <a:r>
              <a:rPr lang="en-US" sz="1800" dirty="0"/>
              <a:t>, </a:t>
            </a:r>
            <a:r>
              <a:rPr lang="en-US" sz="1800" dirty="0" err="1"/>
              <a:t>Mcenter</a:t>
            </a:r>
            <a:r>
              <a:rPr lang="en-US" sz="1800" dirty="0"/>
              <a:t>, </a:t>
            </a:r>
            <a:r>
              <a:rPr lang="en-US" sz="1800" dirty="0" err="1"/>
              <a:t>SpinQuest</a:t>
            </a:r>
            <a:r>
              <a:rPr lang="en-US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Friday: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PESD will be in contact with operations regarding the status of LOTO for the complex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CUB Module swap underway</a:t>
            </a:r>
          </a:p>
          <a:p>
            <a:endParaRPr lang="en-US" sz="1800" dirty="0"/>
          </a:p>
          <a:p>
            <a:r>
              <a:rPr lang="en-US" sz="1800" b="1" dirty="0"/>
              <a:t>Shutdown began at 0400hrs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7/12/2024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Bullock | 9 AM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 descr="A graph showing the results of a long line&#10;&#10;Description automatically generated with medium confidence">
            <a:extLst>
              <a:ext uri="{FF2B5EF4-FFF2-40B4-BE49-F238E27FC236}">
                <a16:creationId xmlns:a16="http://schemas.microsoft.com/office/drawing/2014/main" id="{1E65DA4F-2285-9826-29F6-557E8F7F2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318922" y="1756438"/>
            <a:ext cx="5260581" cy="35277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817</TotalTime>
  <Words>77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107</cp:revision>
  <cp:lastPrinted>2014-01-20T19:40:21Z</cp:lastPrinted>
  <dcterms:created xsi:type="dcterms:W3CDTF">2019-06-21T13:10:56Z</dcterms:created>
  <dcterms:modified xsi:type="dcterms:W3CDTF">2024-07-12T13:48:16Z</dcterms:modified>
</cp:coreProperties>
</file>