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3" r:id="rId5"/>
    <p:sldId id="536" r:id="rId6"/>
    <p:sldId id="552" r:id="rId7"/>
    <p:sldId id="553" r:id="rId8"/>
    <p:sldId id="551" r:id="rId9"/>
  </p:sldIdLst>
  <p:sldSz cx="9144000" cy="6858000" type="screen4x3"/>
  <p:notesSz cx="6985000" cy="92837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54D81"/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689" autoAdjust="0"/>
    <p:restoredTop sz="96407" autoAdjust="0"/>
  </p:normalViewPr>
  <p:slideViewPr>
    <p:cSldViewPr snapToObjects="1" showGuides="1">
      <p:cViewPr varScale="1">
        <p:scale>
          <a:sx n="112" d="100"/>
          <a:sy n="112" d="100"/>
        </p:scale>
        <p:origin x="1782" y="102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15/07/2024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15/07/2024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6913"/>
            <a:ext cx="4638675" cy="3479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7" tIns="46478" rIns="92957" bIns="4647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7" tIns="46478" rIns="92957" bIns="4647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ermicloud.sharepoint.com/:x:/r/sites/APSTD/CS/projects/_layouts/15/Doc.aspx?sourcedoc=%7B2DD12113-07CA-4B4A-8B5C-3E82DF4BF11F%7D&amp;file=TS4%20action%20item%20list%20-%2011_30_2023.xlsx&amp;wdLOR=c9B02BFB5-9ABC-4DE2-A68E-BF810B1A35EF&amp;action=default&amp;mobileredirect=tru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8914" y="2758707"/>
            <a:ext cx="7405533" cy="1534388"/>
          </a:xfrm>
        </p:spPr>
        <p:txBody>
          <a:bodyPr/>
          <a:lstStyle/>
          <a:p>
            <a:r>
              <a:rPr lang="en-GB" dirty="0"/>
              <a:t>302.4.04 – Cryo-assemblies Horizontal Test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Weekly status report</a:t>
            </a: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Guram Chlachidze</a:t>
            </a:r>
          </a:p>
          <a:p>
            <a:r>
              <a:rPr lang="en-GB" dirty="0"/>
              <a:t>Jul 15</a:t>
            </a:r>
            <a:r>
              <a:rPr lang="en-GB" baseline="30000" dirty="0"/>
              <a:t>th</a:t>
            </a:r>
            <a:r>
              <a:rPr lang="en-GB" dirty="0"/>
              <a:t>, 2024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DC79-3D29-8173-17C8-5D9BCA22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CA02 test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B8-4255-DF79-5689-A6E380337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196752"/>
            <a:ext cx="7920000" cy="5031840"/>
          </a:xfrm>
        </p:spPr>
        <p:txBody>
          <a:bodyPr>
            <a:normAutofit/>
          </a:bodyPr>
          <a:lstStyle/>
          <a:p>
            <a:r>
              <a:rPr lang="en-US" sz="2000" dirty="0"/>
              <a:t>Cryo-improvements at TS4 are complete, </a:t>
            </a:r>
          </a:p>
          <a:p>
            <a:pPr lvl="1"/>
            <a:r>
              <a:rPr lang="en-US" sz="1800" dirty="0"/>
              <a:t>See details here: </a:t>
            </a:r>
            <a:r>
              <a:rPr lang="en-US" sz="14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TS4 action item list - 11_30_2023.xlsx (sharepoint.com)</a:t>
            </a:r>
            <a:endParaRPr lang="en-US" sz="1400" dirty="0">
              <a:solidFill>
                <a:srgbClr val="0000FF"/>
              </a:solidFill>
            </a:endParaRP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Need to close task codes for the cryo-improvement </a:t>
            </a:r>
          </a:p>
          <a:p>
            <a:endParaRPr lang="en-US" sz="2000" dirty="0"/>
          </a:p>
          <a:p>
            <a:r>
              <a:rPr lang="en-US" sz="2000" dirty="0"/>
              <a:t>Stand 4 ORC/Operation status</a:t>
            </a:r>
            <a:endParaRPr lang="en-US" sz="1800" dirty="0"/>
          </a:p>
          <a:p>
            <a:pPr lvl="1"/>
            <a:r>
              <a:rPr lang="en-US" sz="1800" dirty="0"/>
              <a:t>Cooldown permit is obtained </a:t>
            </a:r>
          </a:p>
          <a:p>
            <a:pPr lvl="1"/>
            <a:r>
              <a:rPr lang="en-US" sz="1800" dirty="0"/>
              <a:t>Electrical permit is obtained</a:t>
            </a:r>
            <a:endParaRPr lang="en-US" sz="18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sz="1800" dirty="0">
              <a:solidFill>
                <a:srgbClr val="0000FF"/>
              </a:solidFill>
            </a:endParaRPr>
          </a:p>
          <a:p>
            <a:r>
              <a:rPr lang="en-US" sz="2000" dirty="0"/>
              <a:t>Controlled cooldown in progress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066AE-0E66-7B34-3583-411FCE52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82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DC79-3D29-8173-17C8-5D9BCA22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CA02 controlled cooldown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066AE-0E66-7B34-3583-411FCE52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8842D1-ABEE-5D90-330A-E9F8F74B9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579" y="1268760"/>
            <a:ext cx="7835235" cy="460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99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DC79-3D29-8173-17C8-5D9BCA22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CA02 controlled cooldown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066AE-0E66-7B34-3583-411FCE52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62B46B-6D73-0B1A-CB46-8A6AD86B4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281" y="1627441"/>
            <a:ext cx="7659438" cy="4430266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4F72950-1030-46AE-F013-0CA3AEC70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80728"/>
            <a:ext cx="8651264" cy="5472608"/>
          </a:xfrm>
        </p:spPr>
        <p:txBody>
          <a:bodyPr>
            <a:normAutofit/>
          </a:bodyPr>
          <a:lstStyle/>
          <a:p>
            <a:pPr lvl="0">
              <a:buClr>
                <a:srgbClr val="FB963C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∆T gradient is about 25-30 K in magnet A and 35-45 K in Magnet B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buClr>
                <a:srgbClr val="FB963C"/>
              </a:buClr>
              <a:defRPr/>
            </a:pPr>
            <a:endParaRPr lang="en-US" sz="1700" dirty="0">
              <a:latin typeface="Arial"/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endParaRPr lang="en-US" sz="1700" dirty="0">
              <a:latin typeface="Arial"/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endParaRPr lang="en-US" sz="2000" dirty="0">
              <a:latin typeface="Arial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075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DC79-3D29-8173-17C8-5D9BCA22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B8-4255-DF79-5689-A6E380337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203354"/>
            <a:ext cx="8291224" cy="5472608"/>
          </a:xfrm>
        </p:spPr>
        <p:txBody>
          <a:bodyPr>
            <a:normAutofit/>
          </a:bodyPr>
          <a:lstStyle/>
          <a:p>
            <a:pPr lvl="0">
              <a:buClr>
                <a:srgbClr val="FB963C"/>
              </a:buClr>
              <a:defRPr/>
            </a:pPr>
            <a:r>
              <a:rPr lang="en-US" sz="2000" dirty="0">
                <a:solidFill>
                  <a:srgbClr val="5A5A5A"/>
                </a:solidFill>
                <a:latin typeface="Arial"/>
              </a:rPr>
              <a:t>QLM verification with shorted bus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buClr>
                <a:srgbClr val="FB963C"/>
              </a:buClr>
              <a:defRPr/>
            </a:pPr>
            <a:endParaRPr lang="en-US" sz="1700" dirty="0">
              <a:latin typeface="Arial"/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r>
              <a:rPr lang="en-US" sz="2000" dirty="0">
                <a:latin typeface="Arial"/>
                <a:ea typeface="Calibri" panose="020F0502020204030204" pitchFamily="34" charset="0"/>
              </a:rPr>
              <a:t>Data checkout</a:t>
            </a:r>
            <a:endParaRPr lang="en-US" sz="2000" dirty="0">
              <a:solidFill>
                <a:srgbClr val="0000FF"/>
              </a:solidFill>
              <a:latin typeface="Arial"/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endParaRPr lang="en-US" sz="1700" dirty="0">
              <a:latin typeface="Arial"/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r>
              <a:rPr lang="en-US" sz="2000" dirty="0">
                <a:latin typeface="Arial"/>
                <a:ea typeface="Calibri" panose="020F0502020204030204" pitchFamily="34" charset="0"/>
              </a:rPr>
              <a:t>Test of 4.5 K overnight operation</a:t>
            </a:r>
          </a:p>
          <a:p>
            <a:pPr marL="0" indent="0">
              <a:buClr>
                <a:srgbClr val="FB963C"/>
              </a:buClr>
              <a:buNone/>
              <a:defRPr/>
            </a:pPr>
            <a:endParaRPr lang="en-US" sz="2000" dirty="0">
              <a:latin typeface="Arial"/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r>
              <a:rPr lang="en-US" sz="2000" dirty="0">
                <a:latin typeface="Arial"/>
                <a:ea typeface="Calibri" panose="020F0502020204030204" pitchFamily="34" charset="0"/>
              </a:rPr>
              <a:t>Next steps following the Run Plan</a:t>
            </a:r>
            <a:endParaRPr lang="en-US" sz="2000" dirty="0">
              <a:solidFill>
                <a:srgbClr val="0000FF"/>
              </a:solidFill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endParaRPr lang="en-US" sz="1700" dirty="0">
              <a:latin typeface="Arial"/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endParaRPr lang="en-US" sz="2000" dirty="0">
              <a:latin typeface="Arial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066AE-0E66-7B34-3583-411FCE52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6675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EF391-2BAD-45F4-B22E-736040720C99}">
  <ds:schemaRefs>
    <ds:schemaRef ds:uri="http://schemas.microsoft.com/office/2006/documentManagement/types"/>
    <ds:schemaRef ds:uri="http://schemas.microsoft.com/office/2006/metadata/properties"/>
    <ds:schemaRef ds:uri="8946e33d-fd2f-4ae4-8ee9-d90c129cdf9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58753</TotalTime>
  <Words>119</Words>
  <Application>Microsoft Office PowerPoint</Application>
  <PresentationFormat>On-screen Show (4:3)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Thème Office</vt:lpstr>
      <vt:lpstr>302.4.04 – Cryo-assemblies Horizontal Test  Weekly status report</vt:lpstr>
      <vt:lpstr>CA02 test status</vt:lpstr>
      <vt:lpstr>CA02 controlled cooldown</vt:lpstr>
      <vt:lpstr>CA02 controlled cooldown (2)</vt:lpstr>
      <vt:lpstr>Next Steps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Guram Chlachidze</cp:lastModifiedBy>
  <cp:revision>3364</cp:revision>
  <cp:lastPrinted>2023-02-13T15:02:26Z</cp:lastPrinted>
  <dcterms:created xsi:type="dcterms:W3CDTF">2016-03-23T12:58:39Z</dcterms:created>
  <dcterms:modified xsi:type="dcterms:W3CDTF">2024-07-15T15:21:50Z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