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75" r:id="rId2"/>
    <p:sldId id="281" r:id="rId3"/>
    <p:sldId id="282" r:id="rId4"/>
    <p:sldId id="283" r:id="rId5"/>
    <p:sldId id="280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</p14:sldIdLst>
        </p14:section>
        <p14:section name="FESS Update" id="{D6324708-1DB5-8B42-8373-58F8F9FDC90F}">
          <p14:sldIdLst>
            <p14:sldId id="281"/>
            <p14:sldId id="282"/>
            <p14:sldId id="283"/>
          </p14:sldIdLst>
        </p14:section>
        <p14:section name="9-O'Clock report" id="{5BCD49B2-59DF-6044-B368-C96BA21A307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96154"/>
  </p:normalViewPr>
  <p:slideViewPr>
    <p:cSldViewPr snapToGrid="0" snapToObjects="1" showGuides="1">
      <p:cViewPr varScale="1">
        <p:scale>
          <a:sx n="165" d="100"/>
          <a:sy n="165" d="100"/>
        </p:scale>
        <p:origin x="208" y="17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9199BD72-8101-2640-ABD4-64F899C39C9E}"/>
    <pc:docChg chg="undo custSel addSld delSld modSld sldOrd addSection modSection">
      <pc:chgData name="James K Santucci" userId="da0f49fa-c840-496c-88f6-bf3517000abb" providerId="ADAL" clId="{9199BD72-8101-2640-ABD4-64F899C39C9E}" dt="2024-07-25T22:28:21.716" v="668" actId="20577"/>
      <pc:docMkLst>
        <pc:docMk/>
      </pc:docMkLst>
      <pc:sldChg chg="modSp mod">
        <pc:chgData name="James K Santucci" userId="da0f49fa-c840-496c-88f6-bf3517000abb" providerId="ADAL" clId="{9199BD72-8101-2640-ABD4-64F899C39C9E}" dt="2024-07-25T22:28:21.716" v="668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9199BD72-8101-2640-ABD4-64F899C39C9E}" dt="2024-07-25T22:09:58.710" v="567" actId="20577"/>
          <ac:spMkLst>
            <pc:docMk/>
            <pc:sldMk cId="3784689877" sldId="275"/>
            <ac:spMk id="6" creationId="{77D5EEF1-8D36-EAD3-8540-F2E721F27CE9}"/>
          </ac:spMkLst>
        </pc:spChg>
        <pc:spChg chg="mod">
          <ac:chgData name="James K Santucci" userId="da0f49fa-c840-496c-88f6-bf3517000abb" providerId="ADAL" clId="{9199BD72-8101-2640-ABD4-64F899C39C9E}" dt="2024-07-25T22:28:21.716" v="668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del mod">
        <pc:chgData name="James K Santucci" userId="da0f49fa-c840-496c-88f6-bf3517000abb" providerId="ADAL" clId="{9199BD72-8101-2640-ABD4-64F899C39C9E}" dt="2024-07-25T21:41:48.209" v="356" actId="2696"/>
        <pc:sldMkLst>
          <pc:docMk/>
          <pc:sldMk cId="484324160" sldId="276"/>
        </pc:sldMkLst>
        <pc:spChg chg="mod">
          <ac:chgData name="James K Santucci" userId="da0f49fa-c840-496c-88f6-bf3517000abb" providerId="ADAL" clId="{9199BD72-8101-2640-ABD4-64F899C39C9E}" dt="2024-06-07T17:17:47.002" v="60" actId="207"/>
          <ac:spMkLst>
            <pc:docMk/>
            <pc:sldMk cId="484324160" sldId="276"/>
            <ac:spMk id="7" creationId="{44CEA569-E043-C08C-3347-89DA7812B8C4}"/>
          </ac:spMkLst>
        </pc:spChg>
      </pc:sldChg>
      <pc:sldChg chg="addSp delSp modSp mod">
        <pc:chgData name="James K Santucci" userId="da0f49fa-c840-496c-88f6-bf3517000abb" providerId="ADAL" clId="{9199BD72-8101-2640-ABD4-64F899C39C9E}" dt="2024-07-25T22:10:32.884" v="575"/>
        <pc:sldMkLst>
          <pc:docMk/>
          <pc:sldMk cId="4176772354" sldId="280"/>
        </pc:sldMkLst>
        <pc:spChg chg="add mod">
          <ac:chgData name="James K Santucci" userId="da0f49fa-c840-496c-88f6-bf3517000abb" providerId="ADAL" clId="{9199BD72-8101-2640-ABD4-64F899C39C9E}" dt="2024-07-25T22:10:32.884" v="575"/>
          <ac:spMkLst>
            <pc:docMk/>
            <pc:sldMk cId="4176772354" sldId="280"/>
            <ac:spMk id="3" creationId="{8E965DB3-AACF-BEE1-E87F-21062164AF50}"/>
          </ac:spMkLst>
        </pc:spChg>
        <pc:spChg chg="del">
          <ac:chgData name="James K Santucci" userId="da0f49fa-c840-496c-88f6-bf3517000abb" providerId="ADAL" clId="{9199BD72-8101-2640-ABD4-64F899C39C9E}" dt="2024-07-25T22:10:31.132" v="574" actId="478"/>
          <ac:spMkLst>
            <pc:docMk/>
            <pc:sldMk cId="4176772354" sldId="280"/>
            <ac:spMk id="6" creationId="{77D5EEF1-8D36-EAD3-8540-F2E721F27CE9}"/>
          </ac:spMkLst>
        </pc:spChg>
        <pc:spChg chg="mod">
          <ac:chgData name="James K Santucci" userId="da0f49fa-c840-496c-88f6-bf3517000abb" providerId="ADAL" clId="{9199BD72-8101-2640-ABD4-64F899C39C9E}" dt="2024-07-25T21:41:20.359" v="355" actId="20577"/>
          <ac:spMkLst>
            <pc:docMk/>
            <pc:sldMk cId="4176772354" sldId="280"/>
            <ac:spMk id="7" creationId="{12D8BEBD-EFCB-8016-C228-6FBA79213D7A}"/>
          </ac:spMkLst>
        </pc:spChg>
      </pc:sldChg>
      <pc:sldChg chg="addSp delSp modSp new mod">
        <pc:chgData name="James K Santucci" userId="da0f49fa-c840-496c-88f6-bf3517000abb" providerId="ADAL" clId="{9199BD72-8101-2640-ABD4-64F899C39C9E}" dt="2024-07-25T22:10:14.842" v="569"/>
        <pc:sldMkLst>
          <pc:docMk/>
          <pc:sldMk cId="141328731" sldId="281"/>
        </pc:sldMkLst>
        <pc:spChg chg="mod">
          <ac:chgData name="James K Santucci" userId="da0f49fa-c840-496c-88f6-bf3517000abb" providerId="ADAL" clId="{9199BD72-8101-2640-ABD4-64F899C39C9E}" dt="2024-07-25T22:03:00.365" v="416" actId="403"/>
          <ac:spMkLst>
            <pc:docMk/>
            <pc:sldMk cId="141328731" sldId="281"/>
            <ac:spMk id="2" creationId="{E7C739FF-31A3-CC57-1C5A-D0DCBE341F17}"/>
          </ac:spMkLst>
        </pc:spChg>
        <pc:spChg chg="mod">
          <ac:chgData name="James K Santucci" userId="da0f49fa-c840-496c-88f6-bf3517000abb" providerId="ADAL" clId="{9199BD72-8101-2640-ABD4-64F899C39C9E}" dt="2024-07-25T22:08:37.142" v="543" actId="20577"/>
          <ac:spMkLst>
            <pc:docMk/>
            <pc:sldMk cId="141328731" sldId="281"/>
            <ac:spMk id="3" creationId="{D0599B95-1C08-1567-ADB5-E812C128CE54}"/>
          </ac:spMkLst>
        </pc:spChg>
        <pc:spChg chg="del">
          <ac:chgData name="James K Santucci" userId="da0f49fa-c840-496c-88f6-bf3517000abb" providerId="ADAL" clId="{9199BD72-8101-2640-ABD4-64F899C39C9E}" dt="2024-07-25T22:10:14.383" v="568" actId="478"/>
          <ac:spMkLst>
            <pc:docMk/>
            <pc:sldMk cId="141328731" sldId="281"/>
            <ac:spMk id="4" creationId="{331C8035-363D-696D-AF36-DFF9449C853B}"/>
          </ac:spMkLst>
        </pc:spChg>
        <pc:spChg chg="add mod">
          <ac:chgData name="James K Santucci" userId="da0f49fa-c840-496c-88f6-bf3517000abb" providerId="ADAL" clId="{9199BD72-8101-2640-ABD4-64F899C39C9E}" dt="2024-07-25T22:10:14.842" v="569"/>
          <ac:spMkLst>
            <pc:docMk/>
            <pc:sldMk cId="141328731" sldId="281"/>
            <ac:spMk id="7" creationId="{108D6E42-6A45-5FEE-B43D-4FA39B2EBB4D}"/>
          </ac:spMkLst>
        </pc:spChg>
      </pc:sldChg>
      <pc:sldChg chg="addSp delSp modSp add mod">
        <pc:chgData name="James K Santucci" userId="da0f49fa-c840-496c-88f6-bf3517000abb" providerId="ADAL" clId="{9199BD72-8101-2640-ABD4-64F899C39C9E}" dt="2024-07-25T22:10:21.080" v="571"/>
        <pc:sldMkLst>
          <pc:docMk/>
          <pc:sldMk cId="1202408112" sldId="282"/>
        </pc:sldMkLst>
        <pc:spChg chg="mod">
          <ac:chgData name="James K Santucci" userId="da0f49fa-c840-496c-88f6-bf3517000abb" providerId="ADAL" clId="{9199BD72-8101-2640-ABD4-64F899C39C9E}" dt="2024-07-25T22:03:20.593" v="429" actId="20577"/>
          <ac:spMkLst>
            <pc:docMk/>
            <pc:sldMk cId="1202408112" sldId="282"/>
            <ac:spMk id="2" creationId="{E7C739FF-31A3-CC57-1C5A-D0DCBE341F17}"/>
          </ac:spMkLst>
        </pc:spChg>
        <pc:spChg chg="mod">
          <ac:chgData name="James K Santucci" userId="da0f49fa-c840-496c-88f6-bf3517000abb" providerId="ADAL" clId="{9199BD72-8101-2640-ABD4-64F899C39C9E}" dt="2024-07-25T22:08:53" v="556" actId="20577"/>
          <ac:spMkLst>
            <pc:docMk/>
            <pc:sldMk cId="1202408112" sldId="282"/>
            <ac:spMk id="3" creationId="{D0599B95-1C08-1567-ADB5-E812C128CE54}"/>
          </ac:spMkLst>
        </pc:spChg>
        <pc:spChg chg="del">
          <ac:chgData name="James K Santucci" userId="da0f49fa-c840-496c-88f6-bf3517000abb" providerId="ADAL" clId="{9199BD72-8101-2640-ABD4-64F899C39C9E}" dt="2024-07-25T22:10:20.029" v="570" actId="478"/>
          <ac:spMkLst>
            <pc:docMk/>
            <pc:sldMk cId="1202408112" sldId="282"/>
            <ac:spMk id="4" creationId="{331C8035-363D-696D-AF36-DFF9449C853B}"/>
          </ac:spMkLst>
        </pc:spChg>
        <pc:spChg chg="add mod">
          <ac:chgData name="James K Santucci" userId="da0f49fa-c840-496c-88f6-bf3517000abb" providerId="ADAL" clId="{9199BD72-8101-2640-ABD4-64F899C39C9E}" dt="2024-07-25T22:10:21.080" v="571"/>
          <ac:spMkLst>
            <pc:docMk/>
            <pc:sldMk cId="1202408112" sldId="282"/>
            <ac:spMk id="7" creationId="{40FD7BF7-30A3-0162-C8BC-E50F4F33DD60}"/>
          </ac:spMkLst>
        </pc:spChg>
      </pc:sldChg>
      <pc:sldChg chg="addSp delSp modSp add mod">
        <pc:chgData name="James K Santucci" userId="da0f49fa-c840-496c-88f6-bf3517000abb" providerId="ADAL" clId="{9199BD72-8101-2640-ABD4-64F899C39C9E}" dt="2024-07-25T22:10:26.049" v="573"/>
        <pc:sldMkLst>
          <pc:docMk/>
          <pc:sldMk cId="234401009" sldId="283"/>
        </pc:sldMkLst>
        <pc:spChg chg="mod">
          <ac:chgData name="James K Santucci" userId="da0f49fa-c840-496c-88f6-bf3517000abb" providerId="ADAL" clId="{9199BD72-8101-2640-ABD4-64F899C39C9E}" dt="2024-07-25T22:08:13.891" v="524" actId="5793"/>
          <ac:spMkLst>
            <pc:docMk/>
            <pc:sldMk cId="234401009" sldId="283"/>
            <ac:spMk id="2" creationId="{E7C739FF-31A3-CC57-1C5A-D0DCBE341F17}"/>
          </ac:spMkLst>
        </pc:spChg>
        <pc:spChg chg="mod">
          <ac:chgData name="James K Santucci" userId="da0f49fa-c840-496c-88f6-bf3517000abb" providerId="ADAL" clId="{9199BD72-8101-2640-ABD4-64F899C39C9E}" dt="2024-07-25T22:08:58.105" v="557"/>
          <ac:spMkLst>
            <pc:docMk/>
            <pc:sldMk cId="234401009" sldId="283"/>
            <ac:spMk id="3" creationId="{D0599B95-1C08-1567-ADB5-E812C128CE54}"/>
          </ac:spMkLst>
        </pc:spChg>
        <pc:spChg chg="del">
          <ac:chgData name="James K Santucci" userId="da0f49fa-c840-496c-88f6-bf3517000abb" providerId="ADAL" clId="{9199BD72-8101-2640-ABD4-64F899C39C9E}" dt="2024-07-25T22:10:25.156" v="572" actId="478"/>
          <ac:spMkLst>
            <pc:docMk/>
            <pc:sldMk cId="234401009" sldId="283"/>
            <ac:spMk id="4" creationId="{331C8035-363D-696D-AF36-DFF9449C853B}"/>
          </ac:spMkLst>
        </pc:spChg>
        <pc:spChg chg="add mod">
          <ac:chgData name="James K Santucci" userId="da0f49fa-c840-496c-88f6-bf3517000abb" providerId="ADAL" clId="{9199BD72-8101-2640-ABD4-64F899C39C9E}" dt="2024-07-25T22:10:26.049" v="573"/>
          <ac:spMkLst>
            <pc:docMk/>
            <pc:sldMk cId="234401009" sldId="283"/>
            <ac:spMk id="7" creationId="{779EEE8A-C210-C7EC-62C6-9ACB1A922F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ing.fnal.gov/(S(xdesg4ryschen5haj1jjivx3))/Req/Viewer.aspx?ReqNumIn=360865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cs.google.com/presentation/d/121w3A6eS1KbfoV2_u2r8RAw6Vvuxi02l/edit#slide=id.p2" TargetMode="External"/><Relationship Id="rId5" Type="http://schemas.openxmlformats.org/officeDocument/2006/relationships/hyperlink" Target="https://www-bd.fnal.gov/ops/schedule.html" TargetMode="External"/><Relationship Id="rId4" Type="http://schemas.openxmlformats.org/officeDocument/2006/relationships/hyperlink" Target="https://admd.fnal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21w3A6eS1KbfoV2_u2r8RAw6Vvuxi02l/edit#slide=id.p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73598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Enclosure STATUS: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 (“</a:t>
            </a:r>
            <a:r>
              <a:rPr lang="en-US" sz="1600" dirty="0">
                <a:solidFill>
                  <a:schemeClr val="accent6"/>
                </a:solidFill>
              </a:rPr>
              <a:t>same as it ever was”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General:</a:t>
            </a:r>
            <a:r>
              <a:rPr lang="en-US" sz="2000" dirty="0">
                <a:solidFill>
                  <a:schemeClr val="accent6"/>
                </a:solidFill>
              </a:rPr>
              <a:t>	-IOTA Bake GFCI (</a:t>
            </a:r>
            <a:r>
              <a:rPr lang="en-US" sz="16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2000" dirty="0">
                <a:solidFill>
                  <a:schemeClr val="accent6"/>
                </a:solidFill>
              </a:rPr>
              <a:t>). No movement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Req “</a:t>
            </a:r>
            <a:r>
              <a:rPr lang="en-US" sz="2000" i="1">
                <a:solidFill>
                  <a:schemeClr val="accent6"/>
                </a:solidFill>
              </a:rPr>
              <a:t>in</a:t>
            </a:r>
            <a:r>
              <a:rPr lang="en-US" sz="2000">
                <a:solidFill>
                  <a:schemeClr val="accent6"/>
                </a:solidFill>
              </a:rPr>
              <a:t> </a:t>
            </a:r>
            <a:r>
              <a:rPr lang="en-US" sz="2000" i="1">
                <a:solidFill>
                  <a:schemeClr val="accent6"/>
                </a:solidFill>
              </a:rPr>
              <a:t>progress”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-OSC Mode in LL. New South Gate. Interlock Test. 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Req being generated.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</a:t>
            </a:r>
            <a:r>
              <a:rPr lang="en-US" sz="2000" dirty="0">
                <a:solidFill>
                  <a:srgbClr val="C00000"/>
                </a:solidFill>
              </a:rPr>
              <a:t>DON’T TOUCH</a:t>
            </a:r>
            <a:r>
              <a:rPr lang="en-US" sz="2000" dirty="0">
                <a:solidFill>
                  <a:schemeClr val="accent6"/>
                </a:solidFill>
              </a:rPr>
              <a:t> beamline stuff.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-Exciting IPI updates to follow </a:t>
            </a:r>
            <a:r>
              <a:rPr lang="en-US" dirty="0">
                <a:solidFill>
                  <a:schemeClr val="accent6"/>
                </a:solidFill>
              </a:rPr>
              <a:t>(Chip)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-Chiller needs repair. Waiting on PO. </a:t>
            </a:r>
            <a:r>
              <a:rPr lang="en-US" sz="1600" dirty="0">
                <a:solidFill>
                  <a:schemeClr val="accent6"/>
                </a:solidFill>
              </a:rPr>
              <a:t>(</a:t>
            </a:r>
            <a:r>
              <a:rPr lang="en-US" sz="1600" dirty="0">
                <a:solidFill>
                  <a:schemeClr val="accent6"/>
                </a:solidFill>
                <a:hlinkClick r:id="rId3"/>
              </a:rPr>
              <a:t>Req 360865</a:t>
            </a:r>
            <a:r>
              <a:rPr lang="en-US" sz="16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-Reminder” Fluids Engineer for us is </a:t>
            </a:r>
            <a:r>
              <a:rPr lang="en-US" sz="2000" i="1" dirty="0">
                <a:solidFill>
                  <a:schemeClr val="accent6"/>
                </a:solidFill>
              </a:rPr>
              <a:t>Mike Hanson</a:t>
            </a:r>
          </a:p>
          <a:p>
            <a:r>
              <a:rPr lang="en-US" sz="2000" i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 Shutdown’24: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  <a:hlinkClick r:id="rId5"/>
              </a:rPr>
              <a:t>Power outages</a:t>
            </a:r>
            <a:r>
              <a:rPr lang="en-US" sz="2000" dirty="0">
                <a:solidFill>
                  <a:schemeClr val="accent6"/>
                </a:solidFill>
              </a:rPr>
              <a:t>: NML=none, MSS=postponed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  <a:hlinkClick r:id="rId6"/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D5EEF1-8D36-EAD3-8540-F2E721F27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07/26/2024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0B4E3-61AC-160C-331F-206B91AE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E-Lights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(166735 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inherit"/>
              </a:rPr>
              <a:t>being re-Scheduled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) 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Carpeting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 Carpet Tile Loose 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(181604 looking into attic stock, assigned to Emil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still looking – need to follow up. 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ay be some in the control room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closet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South Stair Lighting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(182156)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Complete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✅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Roll Up Door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(168986)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assigned to the Schedule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Planner.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Clean Y-Strainer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Hold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(181072)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due to Abatement – the project is not going well for the mechanic, not able to get the old bolt out, calling in a contractor possibly.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Loading dock weight capacity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Approved for Arial Lift use. FPC is aware of the progress.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 Amy is working the back side for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ComEd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Credits. So hopefully this will get it moving. Related to High Bay Lighting LED Upgrade (163677).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Updates for NML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0328-996F-B34E-B3CD-CBD3CB3C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8D6E42-6A45-5FEE-B43D-4FA39B2EB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07/26/2024</a:t>
            </a:r>
          </a:p>
        </p:txBody>
      </p:sp>
    </p:spTree>
    <p:extLst>
      <p:ext uri="{BB962C8B-B14F-4D97-AF65-F5344CB8AC3E}">
        <p14:creationId xmlns:p14="http://schemas.microsoft.com/office/powerpoint/2010/main" val="1413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9912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Data Center Carpet Tile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Be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getting a one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Rich White shortly to replace the one with the hole in it.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Electrical Receptacle Changeouts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(189398) Placed WO and NML taped near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outlets.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Lights Out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(189694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) 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waiting on NPT to start.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 I’m told about 6 weeks for equipment then may be starting. “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have received and reviewed the unit submittal for this project, and it has been requested that the PO date be pushed back to 01/27/2025 as it was coming close to expiring. The reason for this pushback is the 6-8 week lead time on the units.” - Noah 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Strips on driveway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R &amp; G </a:t>
            </a:r>
            <a:r>
              <a:rPr lang="en-US" sz="20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needs a task code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HVAC in control room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this has been passed to Tim Burger to look at.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Updates for NML (cont.)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0328-996F-B34E-B3CD-CBD3CB3C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FD7BF7-30A3-0162-C8BC-E50F4F33D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07/26/2024</a:t>
            </a:r>
          </a:p>
        </p:txBody>
      </p:sp>
    </p:spTree>
    <p:extLst>
      <p:ext uri="{BB962C8B-B14F-4D97-AF65-F5344CB8AC3E}">
        <p14:creationId xmlns:p14="http://schemas.microsoft.com/office/powerpoint/2010/main" val="120240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9912" marR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Cleanup in mech rooms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Working with JP &amp; his team to tag items to keep. Anything else ISD will get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Clorica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clean up.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(still some stuff)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Tire Marks from lift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Electrical group to pay for this?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Other outside work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Cleanout the front forest under the grates.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DONE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Mechanical Checks on critical water connections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 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Ejector Pit piping system tightening work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– 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I believe this is done.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Window Cleaning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Discussion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FY2025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Exterior Lights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(both inground and canopy)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 waiting on quote.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On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Hold</a:t>
            </a:r>
            <a:endParaRPr lang="en-US" sz="20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Updates for NML (cont.)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0328-996F-B34E-B3CD-CBD3CB3C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9EEE8A-C210-C7EC-62C6-9ACB1A922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07/26/2024</a:t>
            </a:r>
          </a:p>
        </p:txBody>
      </p:sp>
    </p:spTree>
    <p:extLst>
      <p:ext uri="{BB962C8B-B14F-4D97-AF65-F5344CB8AC3E}">
        <p14:creationId xmlns:p14="http://schemas.microsoft.com/office/powerpoint/2010/main" val="23440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75570" y="458435"/>
            <a:ext cx="9068430" cy="43568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FAST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shutdown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continues through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the installation of the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IOTA Proton Injector.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Thanks to support groups helping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(PESD, HLRF, Instrumentation, MSD, ISD, etc...)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source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conditioned up to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51kV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We continue conditioning and are up to 12mA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50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kV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Protons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electrical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work waiting on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subcontractor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schedule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LCW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chiller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repair waiting on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PO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(Req 360865)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ISD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responding promptly to our requests. THANKS!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Had an impromptu DOE/SC visit. It turned out very well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Thanks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OPS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being vigilant on ACNET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alarms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— Contact FAST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RunCo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</a:t>
            </a:r>
            <a:endParaRPr lang="en-US" b="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0B4E3-61AC-160C-331F-206B91AE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4371E-1F43-76DB-764F-5D859C5E286E}"/>
              </a:ext>
            </a:extLst>
          </p:cNvPr>
          <p:cNvSpPr txBox="1"/>
          <p:nvPr/>
        </p:nvSpPr>
        <p:spPr>
          <a:xfrm>
            <a:off x="222250" y="41239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9:00 Report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965DB3-AACF-BEE1-E87F-21062164A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07/26/2024</a:t>
            </a:r>
          </a:p>
        </p:txBody>
      </p:sp>
    </p:spTree>
    <p:extLst>
      <p:ext uri="{BB962C8B-B14F-4D97-AF65-F5344CB8AC3E}">
        <p14:creationId xmlns:p14="http://schemas.microsoft.com/office/powerpoint/2010/main" val="4176772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9295</TotalTime>
  <Words>741</Words>
  <Application>Microsoft Macintosh PowerPoint</Application>
  <PresentationFormat>On-screen Show (16:9)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inherit</vt:lpstr>
      <vt:lpstr>Segoe UI Emoji</vt:lpstr>
      <vt:lpstr>Fermilab_PPT_090915</vt:lpstr>
      <vt:lpstr>PowerPoint Presentation</vt:lpstr>
      <vt:lpstr>ISD Updates for NML</vt:lpstr>
      <vt:lpstr>ISD Updates for NML (cont.)</vt:lpstr>
      <vt:lpstr>ISD Updates for NML 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628</cp:revision>
  <cp:lastPrinted>2024-05-17T14:06:15Z</cp:lastPrinted>
  <dcterms:created xsi:type="dcterms:W3CDTF">2021-05-21T20:37:35Z</dcterms:created>
  <dcterms:modified xsi:type="dcterms:W3CDTF">2024-07-25T22:28:39Z</dcterms:modified>
</cp:coreProperties>
</file>