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9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7/19/2024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7/19/2024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7/19/2024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This Week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Judah O’Neil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July 19th,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" y="849070"/>
            <a:ext cx="8555803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General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Transitioning enclosures to Supervised Access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Interlocks has been re-coring the complex to Shutdown Cores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Scheduled saves have been turned off for the shutdown</a:t>
            </a:r>
          </a:p>
          <a:p>
            <a:pPr lvl="1"/>
            <a:endParaRPr lang="en-US" sz="13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Recovered Muon Campus after Feeder 24 Power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Booster 95 LCW pressure issues</a:t>
            </a:r>
          </a:p>
          <a:p>
            <a:pPr lvl="1"/>
            <a:endParaRPr lang="en-US" sz="13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Extraction, M4, Delivery Ring are now on Shutdown Cores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Feeder 46A outage completed</a:t>
            </a:r>
          </a:p>
          <a:p>
            <a:pPr lvl="1"/>
            <a:endParaRPr lang="en-US" sz="13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Currently: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Recovering from sitewide Windows failure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7/19/2024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Judah O’Neil</a:t>
            </a:r>
          </a:p>
        </p:txBody>
      </p:sp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2351</TotalTime>
  <Words>82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This Week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307</cp:revision>
  <cp:lastPrinted>2019-03-11T13:45:25Z</cp:lastPrinted>
  <dcterms:created xsi:type="dcterms:W3CDTF">2015-11-15T15:32:11Z</dcterms:created>
  <dcterms:modified xsi:type="dcterms:W3CDTF">2024-07-19T13:48:11Z</dcterms:modified>
</cp:coreProperties>
</file>