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79bac4da6f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79bac4da6f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79bac4da6f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79bac4da6f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79bac4da6f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79bac4da6f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79bac4da6f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79bac4da6f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79bac4da6f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79bac4da6f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79bac4da6f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79bac4da6f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79bac4da6f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79bac4da6f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79bac4da6f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79bac4da6f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79bac4da6f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79bac4da6f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g279bac4da6f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g279bac4da6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79bac4da6f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79bac4da6f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79bac4da6f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79bac4da6f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7875bf7084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7875bf7084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7875bf7084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7875bf7084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79bac4da6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79bac4da6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79bac4da6f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79bac4da6f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79bac4da6f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79bac4da6f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 name="Shape 9"/>
        <p:cNvGrpSpPr/>
        <p:nvPr/>
      </p:nvGrpSpPr>
      <p:grpSpPr>
        <a:xfrm>
          <a:off x="0" y="0"/>
          <a:ext cx="0" cy="0"/>
          <a:chOff x="0" y="0"/>
          <a:chExt cx="0" cy="0"/>
        </a:xfrm>
      </p:grpSpPr>
      <p:sp>
        <p:nvSpPr>
          <p:cNvPr id="10" name="Google Shape;10;p2"/>
          <p:cNvSpPr txBox="1"/>
          <p:nvPr>
            <p:ph type="title"/>
          </p:nvPr>
        </p:nvSpPr>
        <p:spPr>
          <a:xfrm>
            <a:off x="685800" y="228600"/>
            <a:ext cx="7772400" cy="85740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11" name="Google Shape;11;p2"/>
          <p:cNvSpPr txBox="1"/>
          <p:nvPr>
            <p:ph idx="1" type="body"/>
          </p:nvPr>
        </p:nvSpPr>
        <p:spPr>
          <a:xfrm>
            <a:off x="685800" y="1314450"/>
            <a:ext cx="7772400" cy="2971800"/>
          </a:xfrm>
          <a:prstGeom prst="rect">
            <a:avLst/>
          </a:prstGeom>
          <a:noFill/>
          <a:ln>
            <a:noFill/>
          </a:ln>
        </p:spPr>
        <p:txBody>
          <a:bodyPr anchorCtr="0" anchor="t" bIns="68575" lIns="68575" spcFirstLastPara="1" rIns="68575" wrap="square" tIns="68575">
            <a:noAutofit/>
          </a:bodyPr>
          <a:lstStyle>
            <a:lvl1pPr indent="-381000" lvl="0" marL="457200" marR="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17500" lvl="5" marL="27432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0" name="Shape 40"/>
        <p:cNvGrpSpPr/>
        <p:nvPr/>
      </p:nvGrpSpPr>
      <p:grpSpPr>
        <a:xfrm>
          <a:off x="0" y="0"/>
          <a:ext cx="0" cy="0"/>
          <a:chOff x="0" y="0"/>
          <a:chExt cx="0" cy="0"/>
        </a:xfrm>
      </p:grpSpPr>
      <p:sp>
        <p:nvSpPr>
          <p:cNvPr id="41" name="Google Shape;41;p11"/>
          <p:cNvSpPr txBox="1"/>
          <p:nvPr>
            <p:ph type="title"/>
          </p:nvPr>
        </p:nvSpPr>
        <p:spPr>
          <a:xfrm>
            <a:off x="685800" y="228600"/>
            <a:ext cx="7772400" cy="85740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42" name="Google Shape;42;p11"/>
          <p:cNvSpPr txBox="1"/>
          <p:nvPr>
            <p:ph idx="1" type="body"/>
          </p:nvPr>
        </p:nvSpPr>
        <p:spPr>
          <a:xfrm rot="5400000">
            <a:off x="3086100" y="-1085850"/>
            <a:ext cx="2971800" cy="7772400"/>
          </a:xfrm>
          <a:prstGeom prst="rect">
            <a:avLst/>
          </a:prstGeom>
          <a:noFill/>
          <a:ln>
            <a:noFill/>
          </a:ln>
        </p:spPr>
        <p:txBody>
          <a:bodyPr anchorCtr="0" anchor="t" bIns="68575" lIns="68575" spcFirstLastPara="1" rIns="68575" wrap="square" tIns="68575">
            <a:noAutofit/>
          </a:bodyPr>
          <a:lstStyle>
            <a:lvl1pPr indent="-381000" lvl="0" marL="457200" marR="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17500" lvl="5" marL="27432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3" name="Shape 43"/>
        <p:cNvGrpSpPr/>
        <p:nvPr/>
      </p:nvGrpSpPr>
      <p:grpSpPr>
        <a:xfrm>
          <a:off x="0" y="0"/>
          <a:ext cx="0" cy="0"/>
          <a:chOff x="0" y="0"/>
          <a:chExt cx="0" cy="0"/>
        </a:xfrm>
      </p:grpSpPr>
      <p:sp>
        <p:nvSpPr>
          <p:cNvPr id="44" name="Google Shape;44;p12"/>
          <p:cNvSpPr txBox="1"/>
          <p:nvPr>
            <p:ph type="title"/>
          </p:nvPr>
        </p:nvSpPr>
        <p:spPr>
          <a:xfrm rot="5400000">
            <a:off x="5457750" y="1285950"/>
            <a:ext cx="4057800" cy="194310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45" name="Google Shape;45;p12"/>
          <p:cNvSpPr txBox="1"/>
          <p:nvPr>
            <p:ph idx="1" type="body"/>
          </p:nvPr>
        </p:nvSpPr>
        <p:spPr>
          <a:xfrm rot="5400000">
            <a:off x="1495350" y="-580950"/>
            <a:ext cx="4057800" cy="5676900"/>
          </a:xfrm>
          <a:prstGeom prst="rect">
            <a:avLst/>
          </a:prstGeom>
          <a:noFill/>
          <a:ln>
            <a:noFill/>
          </a:ln>
        </p:spPr>
        <p:txBody>
          <a:bodyPr anchorCtr="0" anchor="t" bIns="68575" lIns="68575" spcFirstLastPara="1" rIns="68575" wrap="square" tIns="68575">
            <a:noAutofit/>
          </a:bodyPr>
          <a:lstStyle>
            <a:lvl1pPr indent="-381000" lvl="0" marL="457200" marR="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17500" lvl="5" marL="27432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2" name="Shape 12"/>
        <p:cNvGrpSpPr/>
        <p:nvPr/>
      </p:nvGrpSpPr>
      <p:grpSpPr>
        <a:xfrm>
          <a:off x="0" y="0"/>
          <a:ext cx="0" cy="0"/>
          <a:chOff x="0" y="0"/>
          <a:chExt cx="0" cy="0"/>
        </a:xfrm>
      </p:grpSpPr>
      <p:sp>
        <p:nvSpPr>
          <p:cNvPr id="13" name="Google Shape;13;p3"/>
          <p:cNvSpPr txBox="1"/>
          <p:nvPr>
            <p:ph type="ctrTitle"/>
          </p:nvPr>
        </p:nvSpPr>
        <p:spPr>
          <a:xfrm>
            <a:off x="685800" y="1714500"/>
            <a:ext cx="7772400" cy="85740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14" name="Google Shape;14;p3"/>
          <p:cNvSpPr txBox="1"/>
          <p:nvPr>
            <p:ph idx="1" type="subTitle"/>
          </p:nvPr>
        </p:nvSpPr>
        <p:spPr>
          <a:xfrm>
            <a:off x="1371600" y="2914650"/>
            <a:ext cx="6400800" cy="1314600"/>
          </a:xfrm>
          <a:prstGeom prst="rect">
            <a:avLst/>
          </a:prstGeom>
          <a:noFill/>
          <a:ln>
            <a:noFill/>
          </a:ln>
        </p:spPr>
        <p:txBody>
          <a:bodyPr anchorCtr="0" anchor="t" bIns="68575" lIns="68575" spcFirstLastPara="1" rIns="68575" wrap="square" tIns="68575">
            <a:noAutofit/>
          </a:bodyPr>
          <a:lstStyle>
            <a:lvl1pPr lvl="0" marR="0" algn="ctr">
              <a:lnSpc>
                <a:spcPct val="100000"/>
              </a:lnSpc>
              <a:spcBef>
                <a:spcPts val="500"/>
              </a:spcBef>
              <a:spcAft>
                <a:spcPts val="0"/>
              </a:spcAft>
              <a:buClr>
                <a:srgbClr val="7A0019"/>
              </a:buClr>
              <a:buSzPts val="2400"/>
              <a:buFont typeface="Arial"/>
              <a:buNone/>
              <a:defRPr b="0" i="0" sz="2400" u="none" cap="none" strike="noStrike">
                <a:solidFill>
                  <a:schemeClr val="dk1"/>
                </a:solidFill>
                <a:latin typeface="Arial"/>
                <a:ea typeface="Arial"/>
                <a:cs typeface="Arial"/>
                <a:sym typeface="Arial"/>
              </a:defRPr>
            </a:lvl1pPr>
            <a:lvl2pPr lvl="1"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lvl="2"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lvl="3"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lvl="4"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lvl="5"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pic>
        <p:nvPicPr>
          <p:cNvPr descr="UofM-3_TM" id="15" name="Google Shape;15;p3"/>
          <p:cNvPicPr preferRelativeResize="0"/>
          <p:nvPr/>
        </p:nvPicPr>
        <p:blipFill rotWithShape="1">
          <a:blip r:embed="rId2">
            <a:alphaModFix/>
          </a:blip>
          <a:srcRect b="0" l="0" r="0" t="0"/>
          <a:stretch/>
        </p:blipFill>
        <p:spPr>
          <a:xfrm>
            <a:off x="0" y="4457700"/>
            <a:ext cx="9145588" cy="6858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4"/>
          <p:cNvSpPr txBox="1"/>
          <p:nvPr>
            <p:ph type="title"/>
          </p:nvPr>
        </p:nvSpPr>
        <p:spPr>
          <a:xfrm>
            <a:off x="623888" y="1282304"/>
            <a:ext cx="7886700" cy="2139600"/>
          </a:xfrm>
          <a:prstGeom prst="rect">
            <a:avLst/>
          </a:prstGeom>
          <a:noFill/>
          <a:ln>
            <a:noFill/>
          </a:ln>
        </p:spPr>
        <p:txBody>
          <a:bodyPr anchorCtr="0" anchor="b" bIns="68575" lIns="68575" spcFirstLastPara="1" rIns="68575" wrap="square" tIns="68575">
            <a:noAutofit/>
          </a:bodyPr>
          <a:lstStyle>
            <a:lvl1pPr lvl="0" marR="0" algn="ctr">
              <a:lnSpc>
                <a:spcPct val="100000"/>
              </a:lnSpc>
              <a:spcBef>
                <a:spcPts val="0"/>
              </a:spcBef>
              <a:spcAft>
                <a:spcPts val="0"/>
              </a:spcAft>
              <a:buSzPts val="1100"/>
              <a:buNone/>
              <a:defRPr b="0" i="0" sz="45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18" name="Google Shape;18;p4"/>
          <p:cNvSpPr txBox="1"/>
          <p:nvPr>
            <p:ph idx="1" type="body"/>
          </p:nvPr>
        </p:nvSpPr>
        <p:spPr>
          <a:xfrm>
            <a:off x="623888" y="3442098"/>
            <a:ext cx="7886700" cy="112500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400"/>
              </a:spcBef>
              <a:spcAft>
                <a:spcPts val="0"/>
              </a:spcAft>
              <a:buClr>
                <a:srgbClr val="7A0019"/>
              </a:buClr>
              <a:buSzPts val="2400"/>
              <a:buFont typeface="Arial"/>
              <a:buNone/>
              <a:defRPr b="0" i="0" sz="1800" u="none" cap="none" strike="noStrike">
                <a:solidFill>
                  <a:schemeClr val="dk1"/>
                </a:solidFill>
                <a:latin typeface="Arial"/>
                <a:ea typeface="Arial"/>
                <a:cs typeface="Arial"/>
                <a:sym typeface="Arial"/>
              </a:defRPr>
            </a:lvl1pPr>
            <a:lvl2pPr indent="-228600" lvl="1" marL="914400" marR="0" algn="l">
              <a:lnSpc>
                <a:spcPct val="100000"/>
              </a:lnSpc>
              <a:spcBef>
                <a:spcPts val="300"/>
              </a:spcBef>
              <a:spcAft>
                <a:spcPts val="0"/>
              </a:spcAft>
              <a:buClr>
                <a:srgbClr val="7A0019"/>
              </a:buClr>
              <a:buSzPts val="2100"/>
              <a:buFont typeface="Arial"/>
              <a:buNone/>
              <a:defRPr b="0" i="0" sz="1500" u="none" cap="none" strike="noStrike">
                <a:solidFill>
                  <a:schemeClr val="dk1"/>
                </a:solidFill>
                <a:latin typeface="Arial"/>
                <a:ea typeface="Arial"/>
                <a:cs typeface="Arial"/>
                <a:sym typeface="Arial"/>
              </a:defRPr>
            </a:lvl2pPr>
            <a:lvl3pPr indent="-228600" lvl="2" marL="1371600" marR="0" algn="l">
              <a:lnSpc>
                <a:spcPct val="100000"/>
              </a:lnSpc>
              <a:spcBef>
                <a:spcPts val="300"/>
              </a:spcBef>
              <a:spcAft>
                <a:spcPts val="0"/>
              </a:spcAft>
              <a:buClr>
                <a:srgbClr val="7A0019"/>
              </a:buClr>
              <a:buSzPts val="1800"/>
              <a:buFont typeface="Arial"/>
              <a:buNone/>
              <a:defRPr b="0" i="0" sz="1400" u="none" cap="none" strike="noStrike">
                <a:solidFill>
                  <a:schemeClr val="dk1"/>
                </a:solidFill>
                <a:latin typeface="Arial"/>
                <a:ea typeface="Arial"/>
                <a:cs typeface="Arial"/>
                <a:sym typeface="Arial"/>
              </a:defRPr>
            </a:lvl3pPr>
            <a:lvl4pPr indent="-228600" lvl="3" marL="1828800" marR="0" algn="l">
              <a:lnSpc>
                <a:spcPct val="100000"/>
              </a:lnSpc>
              <a:spcBef>
                <a:spcPts val="200"/>
              </a:spcBef>
              <a:spcAft>
                <a:spcPts val="0"/>
              </a:spcAft>
              <a:buClr>
                <a:srgbClr val="7A0019"/>
              </a:buClr>
              <a:buSzPts val="1500"/>
              <a:buFont typeface="Arial"/>
              <a:buNone/>
              <a:defRPr b="0" i="0" sz="1200" u="none" cap="none" strike="noStrike">
                <a:solidFill>
                  <a:schemeClr val="dk1"/>
                </a:solidFill>
                <a:latin typeface="Arial"/>
                <a:ea typeface="Arial"/>
                <a:cs typeface="Arial"/>
                <a:sym typeface="Arial"/>
              </a:defRPr>
            </a:lvl4pPr>
            <a:lvl5pPr indent="-228600" lvl="4" marL="2286000" marR="0" algn="l">
              <a:lnSpc>
                <a:spcPct val="100000"/>
              </a:lnSpc>
              <a:spcBef>
                <a:spcPts val="200"/>
              </a:spcBef>
              <a:spcAft>
                <a:spcPts val="0"/>
              </a:spcAft>
              <a:buClr>
                <a:srgbClr val="7A0019"/>
              </a:buClr>
              <a:buSzPts val="1500"/>
              <a:buFont typeface="Arial"/>
              <a:buNone/>
              <a:defRPr b="0" i="0" sz="1200" u="none" cap="none" strike="noStrike">
                <a:solidFill>
                  <a:schemeClr val="dk1"/>
                </a:solidFill>
                <a:latin typeface="Arial"/>
                <a:ea typeface="Arial"/>
                <a:cs typeface="Arial"/>
                <a:sym typeface="Arial"/>
              </a:defRPr>
            </a:lvl5pPr>
            <a:lvl6pPr indent="-228600" lvl="5" marL="2743200" marR="0" algn="l">
              <a:lnSpc>
                <a:spcPct val="90000"/>
              </a:lnSpc>
              <a:spcBef>
                <a:spcPts val="400"/>
              </a:spcBef>
              <a:spcAft>
                <a:spcPts val="0"/>
              </a:spcAft>
              <a:buClr>
                <a:schemeClr val="dk1"/>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algn="l">
              <a:lnSpc>
                <a:spcPct val="90000"/>
              </a:lnSpc>
              <a:spcBef>
                <a:spcPts val="400"/>
              </a:spcBef>
              <a:spcAft>
                <a:spcPts val="0"/>
              </a:spcAft>
              <a:buClr>
                <a:schemeClr val="dk1"/>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algn="l">
              <a:lnSpc>
                <a:spcPct val="90000"/>
              </a:lnSpc>
              <a:spcBef>
                <a:spcPts val="400"/>
              </a:spcBef>
              <a:spcAft>
                <a:spcPts val="0"/>
              </a:spcAft>
              <a:buClr>
                <a:schemeClr val="dk1"/>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algn="l">
              <a:lnSpc>
                <a:spcPct val="90000"/>
              </a:lnSpc>
              <a:spcBef>
                <a:spcPts val="400"/>
              </a:spcBef>
              <a:spcAft>
                <a:spcPts val="0"/>
              </a:spcAft>
              <a:buClr>
                <a:schemeClr val="dk1"/>
              </a:buClr>
              <a:buSzPts val="1400"/>
              <a:buFont typeface="Arial"/>
              <a:buNone/>
              <a:defRPr b="0" i="0" sz="1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9" name="Shape 19"/>
        <p:cNvGrpSpPr/>
        <p:nvPr/>
      </p:nvGrpSpPr>
      <p:grpSpPr>
        <a:xfrm>
          <a:off x="0" y="0"/>
          <a:ext cx="0" cy="0"/>
          <a:chOff x="0" y="0"/>
          <a:chExt cx="0" cy="0"/>
        </a:xfrm>
      </p:grpSpPr>
      <p:sp>
        <p:nvSpPr>
          <p:cNvPr id="20" name="Google Shape;20;p5"/>
          <p:cNvSpPr txBox="1"/>
          <p:nvPr>
            <p:ph type="title"/>
          </p:nvPr>
        </p:nvSpPr>
        <p:spPr>
          <a:xfrm>
            <a:off x="685800" y="228600"/>
            <a:ext cx="7772400" cy="85740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21" name="Google Shape;21;p5"/>
          <p:cNvSpPr txBox="1"/>
          <p:nvPr>
            <p:ph idx="1" type="body"/>
          </p:nvPr>
        </p:nvSpPr>
        <p:spPr>
          <a:xfrm>
            <a:off x="685800" y="1314450"/>
            <a:ext cx="3810000" cy="2971800"/>
          </a:xfrm>
          <a:prstGeom prst="rect">
            <a:avLst/>
          </a:prstGeom>
          <a:noFill/>
          <a:ln>
            <a:noFill/>
          </a:ln>
        </p:spPr>
        <p:txBody>
          <a:bodyPr anchorCtr="0" anchor="t" bIns="68575" lIns="68575" spcFirstLastPara="1" rIns="68575" wrap="square" tIns="68575">
            <a:noAutofit/>
          </a:bodyPr>
          <a:lstStyle>
            <a:lvl1pPr indent="-381000" lvl="0" marL="457200" marR="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17500" lvl="5" marL="27432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22" name="Google Shape;22;p5"/>
          <p:cNvSpPr txBox="1"/>
          <p:nvPr>
            <p:ph idx="2" type="body"/>
          </p:nvPr>
        </p:nvSpPr>
        <p:spPr>
          <a:xfrm>
            <a:off x="4648200" y="1314450"/>
            <a:ext cx="3810000" cy="2971800"/>
          </a:xfrm>
          <a:prstGeom prst="rect">
            <a:avLst/>
          </a:prstGeom>
          <a:noFill/>
          <a:ln>
            <a:noFill/>
          </a:ln>
        </p:spPr>
        <p:txBody>
          <a:bodyPr anchorCtr="0" anchor="t" bIns="68575" lIns="68575" spcFirstLastPara="1" rIns="68575" wrap="square" tIns="68575">
            <a:noAutofit/>
          </a:bodyPr>
          <a:lstStyle>
            <a:lvl1pPr indent="-381000" lvl="0" marL="457200" marR="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17500" lvl="5" marL="27432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3" name="Shape 23"/>
        <p:cNvGrpSpPr/>
        <p:nvPr/>
      </p:nvGrpSpPr>
      <p:grpSpPr>
        <a:xfrm>
          <a:off x="0" y="0"/>
          <a:ext cx="0" cy="0"/>
          <a:chOff x="0" y="0"/>
          <a:chExt cx="0" cy="0"/>
        </a:xfrm>
      </p:grpSpPr>
      <p:sp>
        <p:nvSpPr>
          <p:cNvPr id="24" name="Google Shape;24;p6"/>
          <p:cNvSpPr txBox="1"/>
          <p:nvPr>
            <p:ph type="title"/>
          </p:nvPr>
        </p:nvSpPr>
        <p:spPr>
          <a:xfrm>
            <a:off x="630238" y="273844"/>
            <a:ext cx="7886700" cy="99420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25" name="Google Shape;25;p6"/>
          <p:cNvSpPr txBox="1"/>
          <p:nvPr>
            <p:ph idx="1" type="body"/>
          </p:nvPr>
        </p:nvSpPr>
        <p:spPr>
          <a:xfrm>
            <a:off x="630238" y="1260872"/>
            <a:ext cx="3868800" cy="618000"/>
          </a:xfrm>
          <a:prstGeom prst="rect">
            <a:avLst/>
          </a:prstGeom>
          <a:noFill/>
          <a:ln>
            <a:noFill/>
          </a:ln>
        </p:spPr>
        <p:txBody>
          <a:bodyPr anchorCtr="0" anchor="b" bIns="68575" lIns="68575" spcFirstLastPara="1" rIns="68575" wrap="square" tIns="68575">
            <a:noAutofit/>
          </a:bodyPr>
          <a:lstStyle>
            <a:lvl1pPr indent="-228600" lvl="0" marL="457200" marR="0" algn="l">
              <a:lnSpc>
                <a:spcPct val="100000"/>
              </a:lnSpc>
              <a:spcBef>
                <a:spcPts val="400"/>
              </a:spcBef>
              <a:spcAft>
                <a:spcPts val="0"/>
              </a:spcAft>
              <a:buClr>
                <a:srgbClr val="7A0019"/>
              </a:buClr>
              <a:buSzPts val="2400"/>
              <a:buFont typeface="Arial"/>
              <a:buNone/>
              <a:defRPr b="1" i="0" sz="1800" u="none" cap="none" strike="noStrike">
                <a:solidFill>
                  <a:schemeClr val="dk1"/>
                </a:solidFill>
                <a:latin typeface="Arial"/>
                <a:ea typeface="Arial"/>
                <a:cs typeface="Arial"/>
                <a:sym typeface="Arial"/>
              </a:defRPr>
            </a:lvl1pPr>
            <a:lvl2pPr indent="-228600" lvl="1" marL="914400" marR="0" algn="l">
              <a:lnSpc>
                <a:spcPct val="100000"/>
              </a:lnSpc>
              <a:spcBef>
                <a:spcPts val="300"/>
              </a:spcBef>
              <a:spcAft>
                <a:spcPts val="0"/>
              </a:spcAft>
              <a:buClr>
                <a:srgbClr val="7A0019"/>
              </a:buClr>
              <a:buSzPts val="2100"/>
              <a:buFont typeface="Arial"/>
              <a:buNone/>
              <a:defRPr b="1" i="0" sz="1500" u="none" cap="none" strike="noStrike">
                <a:solidFill>
                  <a:schemeClr val="dk1"/>
                </a:solidFill>
                <a:latin typeface="Arial"/>
                <a:ea typeface="Arial"/>
                <a:cs typeface="Arial"/>
                <a:sym typeface="Arial"/>
              </a:defRPr>
            </a:lvl2pPr>
            <a:lvl3pPr indent="-228600" lvl="2" marL="1371600" marR="0" algn="l">
              <a:lnSpc>
                <a:spcPct val="100000"/>
              </a:lnSpc>
              <a:spcBef>
                <a:spcPts val="300"/>
              </a:spcBef>
              <a:spcAft>
                <a:spcPts val="0"/>
              </a:spcAft>
              <a:buClr>
                <a:srgbClr val="7A0019"/>
              </a:buClr>
              <a:buSzPts val="1800"/>
              <a:buFont typeface="Arial"/>
              <a:buNone/>
              <a:defRPr b="1" i="0" sz="1400" u="none" cap="none" strike="noStrike">
                <a:solidFill>
                  <a:schemeClr val="dk1"/>
                </a:solidFill>
                <a:latin typeface="Arial"/>
                <a:ea typeface="Arial"/>
                <a:cs typeface="Arial"/>
                <a:sym typeface="Arial"/>
              </a:defRPr>
            </a:lvl3pPr>
            <a:lvl4pPr indent="-228600" lvl="3" marL="1828800" marR="0" algn="l">
              <a:lnSpc>
                <a:spcPct val="100000"/>
              </a:lnSpc>
              <a:spcBef>
                <a:spcPts val="200"/>
              </a:spcBef>
              <a:spcAft>
                <a:spcPts val="0"/>
              </a:spcAft>
              <a:buClr>
                <a:srgbClr val="7A0019"/>
              </a:buClr>
              <a:buSzPts val="1500"/>
              <a:buFont typeface="Arial"/>
              <a:buNone/>
              <a:defRPr b="1" i="0" sz="1200" u="none" cap="none" strike="noStrike">
                <a:solidFill>
                  <a:schemeClr val="dk1"/>
                </a:solidFill>
                <a:latin typeface="Arial"/>
                <a:ea typeface="Arial"/>
                <a:cs typeface="Arial"/>
                <a:sym typeface="Arial"/>
              </a:defRPr>
            </a:lvl4pPr>
            <a:lvl5pPr indent="-228600" lvl="4" marL="2286000" marR="0" algn="l">
              <a:lnSpc>
                <a:spcPct val="100000"/>
              </a:lnSpc>
              <a:spcBef>
                <a:spcPts val="200"/>
              </a:spcBef>
              <a:spcAft>
                <a:spcPts val="0"/>
              </a:spcAft>
              <a:buClr>
                <a:srgbClr val="7A0019"/>
              </a:buClr>
              <a:buSzPts val="1500"/>
              <a:buFont typeface="Arial"/>
              <a:buNone/>
              <a:defRPr b="1" i="0" sz="1200" u="none" cap="none" strike="noStrike">
                <a:solidFill>
                  <a:schemeClr val="dk1"/>
                </a:solidFill>
                <a:latin typeface="Arial"/>
                <a:ea typeface="Arial"/>
                <a:cs typeface="Arial"/>
                <a:sym typeface="Arial"/>
              </a:defRPr>
            </a:lvl5pPr>
            <a:lvl6pPr indent="-228600" lvl="5" marL="2743200" marR="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Arial"/>
                <a:ea typeface="Arial"/>
                <a:cs typeface="Arial"/>
                <a:sym typeface="Arial"/>
              </a:defRPr>
            </a:lvl6pPr>
            <a:lvl7pPr indent="-228600" lvl="6" marL="3200400" marR="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Arial"/>
                <a:ea typeface="Arial"/>
                <a:cs typeface="Arial"/>
                <a:sym typeface="Arial"/>
              </a:defRPr>
            </a:lvl7pPr>
            <a:lvl8pPr indent="-228600" lvl="7" marL="3657600" marR="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Arial"/>
                <a:ea typeface="Arial"/>
                <a:cs typeface="Arial"/>
                <a:sym typeface="Arial"/>
              </a:defRPr>
            </a:lvl8pPr>
            <a:lvl9pPr indent="-228600" lvl="8" marL="4114800" marR="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Arial"/>
                <a:ea typeface="Arial"/>
                <a:cs typeface="Arial"/>
                <a:sym typeface="Arial"/>
              </a:defRPr>
            </a:lvl9pPr>
          </a:lstStyle>
          <a:p/>
        </p:txBody>
      </p:sp>
      <p:sp>
        <p:nvSpPr>
          <p:cNvPr id="26" name="Google Shape;26;p6"/>
          <p:cNvSpPr txBox="1"/>
          <p:nvPr>
            <p:ph idx="2" type="body"/>
          </p:nvPr>
        </p:nvSpPr>
        <p:spPr>
          <a:xfrm>
            <a:off x="630238" y="1878806"/>
            <a:ext cx="3868800" cy="2763300"/>
          </a:xfrm>
          <a:prstGeom prst="rect">
            <a:avLst/>
          </a:prstGeom>
          <a:noFill/>
          <a:ln>
            <a:noFill/>
          </a:ln>
        </p:spPr>
        <p:txBody>
          <a:bodyPr anchorCtr="0" anchor="t" bIns="68575" lIns="68575" spcFirstLastPara="1" rIns="68575" wrap="square" tIns="68575">
            <a:noAutofit/>
          </a:bodyPr>
          <a:lstStyle>
            <a:lvl1pPr indent="-381000" lvl="0" marL="457200" marR="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17500" lvl="5" marL="27432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27" name="Google Shape;27;p6"/>
          <p:cNvSpPr txBox="1"/>
          <p:nvPr>
            <p:ph idx="3" type="body"/>
          </p:nvPr>
        </p:nvSpPr>
        <p:spPr>
          <a:xfrm>
            <a:off x="4629150" y="1260872"/>
            <a:ext cx="3887700" cy="618000"/>
          </a:xfrm>
          <a:prstGeom prst="rect">
            <a:avLst/>
          </a:prstGeom>
          <a:noFill/>
          <a:ln>
            <a:noFill/>
          </a:ln>
        </p:spPr>
        <p:txBody>
          <a:bodyPr anchorCtr="0" anchor="b" bIns="68575" lIns="68575" spcFirstLastPara="1" rIns="68575" wrap="square" tIns="68575">
            <a:noAutofit/>
          </a:bodyPr>
          <a:lstStyle>
            <a:lvl1pPr indent="-228600" lvl="0" marL="457200" marR="0" algn="l">
              <a:lnSpc>
                <a:spcPct val="100000"/>
              </a:lnSpc>
              <a:spcBef>
                <a:spcPts val="400"/>
              </a:spcBef>
              <a:spcAft>
                <a:spcPts val="0"/>
              </a:spcAft>
              <a:buClr>
                <a:srgbClr val="7A0019"/>
              </a:buClr>
              <a:buSzPts val="2400"/>
              <a:buFont typeface="Arial"/>
              <a:buNone/>
              <a:defRPr b="1" i="0" sz="1800" u="none" cap="none" strike="noStrike">
                <a:solidFill>
                  <a:schemeClr val="dk1"/>
                </a:solidFill>
                <a:latin typeface="Arial"/>
                <a:ea typeface="Arial"/>
                <a:cs typeface="Arial"/>
                <a:sym typeface="Arial"/>
              </a:defRPr>
            </a:lvl1pPr>
            <a:lvl2pPr indent="-228600" lvl="1" marL="914400" marR="0" algn="l">
              <a:lnSpc>
                <a:spcPct val="100000"/>
              </a:lnSpc>
              <a:spcBef>
                <a:spcPts val="300"/>
              </a:spcBef>
              <a:spcAft>
                <a:spcPts val="0"/>
              </a:spcAft>
              <a:buClr>
                <a:srgbClr val="7A0019"/>
              </a:buClr>
              <a:buSzPts val="2100"/>
              <a:buFont typeface="Arial"/>
              <a:buNone/>
              <a:defRPr b="1" i="0" sz="1500" u="none" cap="none" strike="noStrike">
                <a:solidFill>
                  <a:schemeClr val="dk1"/>
                </a:solidFill>
                <a:latin typeface="Arial"/>
                <a:ea typeface="Arial"/>
                <a:cs typeface="Arial"/>
                <a:sym typeface="Arial"/>
              </a:defRPr>
            </a:lvl2pPr>
            <a:lvl3pPr indent="-228600" lvl="2" marL="1371600" marR="0" algn="l">
              <a:lnSpc>
                <a:spcPct val="100000"/>
              </a:lnSpc>
              <a:spcBef>
                <a:spcPts val="300"/>
              </a:spcBef>
              <a:spcAft>
                <a:spcPts val="0"/>
              </a:spcAft>
              <a:buClr>
                <a:srgbClr val="7A0019"/>
              </a:buClr>
              <a:buSzPts val="1800"/>
              <a:buFont typeface="Arial"/>
              <a:buNone/>
              <a:defRPr b="1" i="0" sz="1400" u="none" cap="none" strike="noStrike">
                <a:solidFill>
                  <a:schemeClr val="dk1"/>
                </a:solidFill>
                <a:latin typeface="Arial"/>
                <a:ea typeface="Arial"/>
                <a:cs typeface="Arial"/>
                <a:sym typeface="Arial"/>
              </a:defRPr>
            </a:lvl3pPr>
            <a:lvl4pPr indent="-228600" lvl="3" marL="1828800" marR="0" algn="l">
              <a:lnSpc>
                <a:spcPct val="100000"/>
              </a:lnSpc>
              <a:spcBef>
                <a:spcPts val="200"/>
              </a:spcBef>
              <a:spcAft>
                <a:spcPts val="0"/>
              </a:spcAft>
              <a:buClr>
                <a:srgbClr val="7A0019"/>
              </a:buClr>
              <a:buSzPts val="1500"/>
              <a:buFont typeface="Arial"/>
              <a:buNone/>
              <a:defRPr b="1" i="0" sz="1200" u="none" cap="none" strike="noStrike">
                <a:solidFill>
                  <a:schemeClr val="dk1"/>
                </a:solidFill>
                <a:latin typeface="Arial"/>
                <a:ea typeface="Arial"/>
                <a:cs typeface="Arial"/>
                <a:sym typeface="Arial"/>
              </a:defRPr>
            </a:lvl4pPr>
            <a:lvl5pPr indent="-228600" lvl="4" marL="2286000" marR="0" algn="l">
              <a:lnSpc>
                <a:spcPct val="100000"/>
              </a:lnSpc>
              <a:spcBef>
                <a:spcPts val="200"/>
              </a:spcBef>
              <a:spcAft>
                <a:spcPts val="0"/>
              </a:spcAft>
              <a:buClr>
                <a:srgbClr val="7A0019"/>
              </a:buClr>
              <a:buSzPts val="1500"/>
              <a:buFont typeface="Arial"/>
              <a:buNone/>
              <a:defRPr b="1" i="0" sz="1200" u="none" cap="none" strike="noStrike">
                <a:solidFill>
                  <a:schemeClr val="dk1"/>
                </a:solidFill>
                <a:latin typeface="Arial"/>
                <a:ea typeface="Arial"/>
                <a:cs typeface="Arial"/>
                <a:sym typeface="Arial"/>
              </a:defRPr>
            </a:lvl5pPr>
            <a:lvl6pPr indent="-228600" lvl="5" marL="2743200" marR="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Arial"/>
                <a:ea typeface="Arial"/>
                <a:cs typeface="Arial"/>
                <a:sym typeface="Arial"/>
              </a:defRPr>
            </a:lvl6pPr>
            <a:lvl7pPr indent="-228600" lvl="6" marL="3200400" marR="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Arial"/>
                <a:ea typeface="Arial"/>
                <a:cs typeface="Arial"/>
                <a:sym typeface="Arial"/>
              </a:defRPr>
            </a:lvl7pPr>
            <a:lvl8pPr indent="-228600" lvl="7" marL="3657600" marR="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Arial"/>
                <a:ea typeface="Arial"/>
                <a:cs typeface="Arial"/>
                <a:sym typeface="Arial"/>
              </a:defRPr>
            </a:lvl8pPr>
            <a:lvl9pPr indent="-228600" lvl="8" marL="4114800" marR="0" algn="l">
              <a:lnSpc>
                <a:spcPct val="90000"/>
              </a:lnSpc>
              <a:spcBef>
                <a:spcPts val="400"/>
              </a:spcBef>
              <a:spcAft>
                <a:spcPts val="0"/>
              </a:spcAft>
              <a:buClr>
                <a:schemeClr val="dk1"/>
              </a:buClr>
              <a:buSzPts val="1400"/>
              <a:buFont typeface="Arial"/>
              <a:buNone/>
              <a:defRPr b="1" i="0" sz="1200" u="none" cap="none" strike="noStrike">
                <a:solidFill>
                  <a:schemeClr val="dk1"/>
                </a:solidFill>
                <a:latin typeface="Arial"/>
                <a:ea typeface="Arial"/>
                <a:cs typeface="Arial"/>
                <a:sym typeface="Arial"/>
              </a:defRPr>
            </a:lvl9pPr>
          </a:lstStyle>
          <a:p/>
        </p:txBody>
      </p:sp>
      <p:sp>
        <p:nvSpPr>
          <p:cNvPr id="28" name="Google Shape;28;p6"/>
          <p:cNvSpPr txBox="1"/>
          <p:nvPr>
            <p:ph idx="4" type="body"/>
          </p:nvPr>
        </p:nvSpPr>
        <p:spPr>
          <a:xfrm>
            <a:off x="4629150" y="1878806"/>
            <a:ext cx="3887700" cy="2763300"/>
          </a:xfrm>
          <a:prstGeom prst="rect">
            <a:avLst/>
          </a:prstGeom>
          <a:noFill/>
          <a:ln>
            <a:noFill/>
          </a:ln>
        </p:spPr>
        <p:txBody>
          <a:bodyPr anchorCtr="0" anchor="t" bIns="68575" lIns="68575" spcFirstLastPara="1" rIns="68575" wrap="square" tIns="68575">
            <a:noAutofit/>
          </a:bodyPr>
          <a:lstStyle>
            <a:lvl1pPr indent="-381000" lvl="0" marL="457200" marR="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17500" lvl="5" marL="27432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7"/>
          <p:cNvSpPr txBox="1"/>
          <p:nvPr>
            <p:ph type="title"/>
          </p:nvPr>
        </p:nvSpPr>
        <p:spPr>
          <a:xfrm>
            <a:off x="685800" y="228600"/>
            <a:ext cx="7772400" cy="857400"/>
          </a:xfrm>
          <a:prstGeom prst="rect">
            <a:avLst/>
          </a:prstGeom>
          <a:noFill/>
          <a:ln>
            <a:noFill/>
          </a:ln>
        </p:spPr>
        <p:txBody>
          <a:bodyPr anchorCtr="0" anchor="ctr" bIns="68575" lIns="68575" spcFirstLastPara="1" rIns="68575" wrap="square" tIns="68575">
            <a:noAutofit/>
          </a:bodyPr>
          <a:lstStyle>
            <a:lvl1pPr lvl="0"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1" name="Shape 3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2" name="Shape 32"/>
        <p:cNvGrpSpPr/>
        <p:nvPr/>
      </p:nvGrpSpPr>
      <p:grpSpPr>
        <a:xfrm>
          <a:off x="0" y="0"/>
          <a:ext cx="0" cy="0"/>
          <a:chOff x="0" y="0"/>
          <a:chExt cx="0" cy="0"/>
        </a:xfrm>
      </p:grpSpPr>
      <p:sp>
        <p:nvSpPr>
          <p:cNvPr id="33" name="Google Shape;33;p9"/>
          <p:cNvSpPr txBox="1"/>
          <p:nvPr>
            <p:ph type="title"/>
          </p:nvPr>
        </p:nvSpPr>
        <p:spPr>
          <a:xfrm>
            <a:off x="630238" y="342900"/>
            <a:ext cx="2949600" cy="1200000"/>
          </a:xfrm>
          <a:prstGeom prst="rect">
            <a:avLst/>
          </a:prstGeom>
          <a:noFill/>
          <a:ln>
            <a:noFill/>
          </a:ln>
        </p:spPr>
        <p:txBody>
          <a:bodyPr anchorCtr="0" anchor="b" bIns="68575" lIns="68575" spcFirstLastPara="1" rIns="68575" wrap="square" tIns="68575">
            <a:noAutofit/>
          </a:bodyPr>
          <a:lstStyle>
            <a:lvl1pPr lvl="0" marR="0" algn="ctr">
              <a:lnSpc>
                <a:spcPct val="100000"/>
              </a:lnSpc>
              <a:spcBef>
                <a:spcPts val="0"/>
              </a:spcBef>
              <a:spcAft>
                <a:spcPts val="0"/>
              </a:spcAft>
              <a:buSzPts val="1100"/>
              <a:buNone/>
              <a:defRPr b="0" i="0" sz="24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34" name="Google Shape;34;p9"/>
          <p:cNvSpPr txBox="1"/>
          <p:nvPr>
            <p:ph idx="1" type="body"/>
          </p:nvPr>
        </p:nvSpPr>
        <p:spPr>
          <a:xfrm>
            <a:off x="3887788" y="740569"/>
            <a:ext cx="4629000" cy="3655200"/>
          </a:xfrm>
          <a:prstGeom prst="rect">
            <a:avLst/>
          </a:prstGeom>
          <a:noFill/>
          <a:ln>
            <a:noFill/>
          </a:ln>
        </p:spPr>
        <p:txBody>
          <a:bodyPr anchorCtr="0" anchor="t" bIns="68575" lIns="68575" spcFirstLastPara="1" rIns="68575" wrap="square" tIns="68575">
            <a:noAutofit/>
          </a:bodyPr>
          <a:lstStyle>
            <a:lvl1pPr indent="-381000" lvl="0" marL="457200" marR="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23850" lvl="5" marL="2743200" marR="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6pPr>
            <a:lvl7pPr indent="-323850" lvl="6" marL="3200400" marR="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7pPr>
            <a:lvl8pPr indent="-323850" lvl="7" marL="3657600" marR="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8pPr>
            <a:lvl9pPr indent="-323850" lvl="8" marL="4114800" marR="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9pPr>
          </a:lstStyle>
          <a:p/>
        </p:txBody>
      </p:sp>
      <p:sp>
        <p:nvSpPr>
          <p:cNvPr id="35" name="Google Shape;35;p9"/>
          <p:cNvSpPr txBox="1"/>
          <p:nvPr>
            <p:ph idx="2" type="body"/>
          </p:nvPr>
        </p:nvSpPr>
        <p:spPr>
          <a:xfrm>
            <a:off x="630238" y="1543050"/>
            <a:ext cx="2949600" cy="285870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200"/>
              </a:spcBef>
              <a:spcAft>
                <a:spcPts val="0"/>
              </a:spcAft>
              <a:buClr>
                <a:srgbClr val="7A0019"/>
              </a:buClr>
              <a:buSzPts val="2400"/>
              <a:buFont typeface="Arial"/>
              <a:buNone/>
              <a:defRPr b="0" i="0" sz="1200" u="none" cap="none" strike="noStrike">
                <a:solidFill>
                  <a:schemeClr val="dk1"/>
                </a:solidFill>
                <a:latin typeface="Arial"/>
                <a:ea typeface="Arial"/>
                <a:cs typeface="Arial"/>
                <a:sym typeface="Arial"/>
              </a:defRPr>
            </a:lvl1pPr>
            <a:lvl2pPr indent="-228600" lvl="1" marL="914400" marR="0" algn="l">
              <a:lnSpc>
                <a:spcPct val="100000"/>
              </a:lnSpc>
              <a:spcBef>
                <a:spcPts val="200"/>
              </a:spcBef>
              <a:spcAft>
                <a:spcPts val="0"/>
              </a:spcAft>
              <a:buClr>
                <a:srgbClr val="7A0019"/>
              </a:buClr>
              <a:buSzPts val="2100"/>
              <a:buFont typeface="Arial"/>
              <a:buNone/>
              <a:defRPr b="0" i="0" sz="1100" u="none" cap="none" strike="noStrike">
                <a:solidFill>
                  <a:schemeClr val="dk1"/>
                </a:solidFill>
                <a:latin typeface="Arial"/>
                <a:ea typeface="Arial"/>
                <a:cs typeface="Arial"/>
                <a:sym typeface="Arial"/>
              </a:defRPr>
            </a:lvl2pPr>
            <a:lvl3pPr indent="-228600" lvl="2" marL="1371600" marR="0" algn="l">
              <a:lnSpc>
                <a:spcPct val="100000"/>
              </a:lnSpc>
              <a:spcBef>
                <a:spcPts val="200"/>
              </a:spcBef>
              <a:spcAft>
                <a:spcPts val="0"/>
              </a:spcAft>
              <a:buClr>
                <a:srgbClr val="7A0019"/>
              </a:buClr>
              <a:buSzPts val="1800"/>
              <a:buFont typeface="Arial"/>
              <a:buNone/>
              <a:defRPr b="0" i="0" sz="900" u="none" cap="none" strike="noStrike">
                <a:solidFill>
                  <a:schemeClr val="dk1"/>
                </a:solidFill>
                <a:latin typeface="Arial"/>
                <a:ea typeface="Arial"/>
                <a:cs typeface="Arial"/>
                <a:sym typeface="Arial"/>
              </a:defRPr>
            </a:lvl3pPr>
            <a:lvl4pPr indent="-228600" lvl="3" marL="1828800" marR="0" algn="l">
              <a:lnSpc>
                <a:spcPct val="100000"/>
              </a:lnSpc>
              <a:spcBef>
                <a:spcPts val="200"/>
              </a:spcBef>
              <a:spcAft>
                <a:spcPts val="0"/>
              </a:spcAft>
              <a:buClr>
                <a:srgbClr val="7A0019"/>
              </a:buClr>
              <a:buSzPts val="1500"/>
              <a:buFont typeface="Arial"/>
              <a:buNone/>
              <a:defRPr b="0" i="0" sz="800" u="none" cap="none" strike="noStrike">
                <a:solidFill>
                  <a:schemeClr val="dk1"/>
                </a:solidFill>
                <a:latin typeface="Arial"/>
                <a:ea typeface="Arial"/>
                <a:cs typeface="Arial"/>
                <a:sym typeface="Arial"/>
              </a:defRPr>
            </a:lvl4pPr>
            <a:lvl5pPr indent="-228600" lvl="4" marL="2286000" marR="0" algn="l">
              <a:lnSpc>
                <a:spcPct val="100000"/>
              </a:lnSpc>
              <a:spcBef>
                <a:spcPts val="200"/>
              </a:spcBef>
              <a:spcAft>
                <a:spcPts val="0"/>
              </a:spcAft>
              <a:buClr>
                <a:srgbClr val="7A0019"/>
              </a:buClr>
              <a:buSzPts val="1500"/>
              <a:buFont typeface="Arial"/>
              <a:buNone/>
              <a:defRPr b="0" i="0" sz="800" u="none" cap="none" strike="noStrike">
                <a:solidFill>
                  <a:schemeClr val="dk1"/>
                </a:solidFill>
                <a:latin typeface="Arial"/>
                <a:ea typeface="Arial"/>
                <a:cs typeface="Arial"/>
                <a:sym typeface="Arial"/>
              </a:defRPr>
            </a:lvl5pPr>
            <a:lvl6pPr indent="-228600" lvl="5" marL="2743200" marR="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Arial"/>
                <a:ea typeface="Arial"/>
                <a:cs typeface="Arial"/>
                <a:sym typeface="Arial"/>
              </a:defRPr>
            </a:lvl6pPr>
            <a:lvl7pPr indent="-228600" lvl="6" marL="3200400" marR="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Arial"/>
                <a:ea typeface="Arial"/>
                <a:cs typeface="Arial"/>
                <a:sym typeface="Arial"/>
              </a:defRPr>
            </a:lvl7pPr>
            <a:lvl8pPr indent="-228600" lvl="7" marL="3657600" marR="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Arial"/>
                <a:ea typeface="Arial"/>
                <a:cs typeface="Arial"/>
                <a:sym typeface="Arial"/>
              </a:defRPr>
            </a:lvl8pPr>
            <a:lvl9pPr indent="-228600" lvl="8" marL="4114800" marR="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6" name="Shape 36"/>
        <p:cNvGrpSpPr/>
        <p:nvPr/>
      </p:nvGrpSpPr>
      <p:grpSpPr>
        <a:xfrm>
          <a:off x="0" y="0"/>
          <a:ext cx="0" cy="0"/>
          <a:chOff x="0" y="0"/>
          <a:chExt cx="0" cy="0"/>
        </a:xfrm>
      </p:grpSpPr>
      <p:sp>
        <p:nvSpPr>
          <p:cNvPr id="37" name="Google Shape;37;p10"/>
          <p:cNvSpPr txBox="1"/>
          <p:nvPr>
            <p:ph type="title"/>
          </p:nvPr>
        </p:nvSpPr>
        <p:spPr>
          <a:xfrm>
            <a:off x="630238" y="342900"/>
            <a:ext cx="2949600" cy="1200000"/>
          </a:xfrm>
          <a:prstGeom prst="rect">
            <a:avLst/>
          </a:prstGeom>
          <a:noFill/>
          <a:ln>
            <a:noFill/>
          </a:ln>
        </p:spPr>
        <p:txBody>
          <a:bodyPr anchorCtr="0" anchor="b" bIns="68575" lIns="68575" spcFirstLastPara="1" rIns="68575" wrap="square" tIns="68575">
            <a:noAutofit/>
          </a:bodyPr>
          <a:lstStyle>
            <a:lvl1pPr lvl="0" marR="0" algn="ctr">
              <a:lnSpc>
                <a:spcPct val="100000"/>
              </a:lnSpc>
              <a:spcBef>
                <a:spcPts val="0"/>
              </a:spcBef>
              <a:spcAft>
                <a:spcPts val="0"/>
              </a:spcAft>
              <a:buSzPts val="1100"/>
              <a:buNone/>
              <a:defRPr b="0" i="0" sz="2400" u="none" cap="none" strike="noStrike">
                <a:solidFill>
                  <a:srgbClr val="7A0019"/>
                </a:solidFill>
                <a:latin typeface="Arial"/>
                <a:ea typeface="Arial"/>
                <a:cs typeface="Arial"/>
                <a:sym typeface="Arial"/>
              </a:defRPr>
            </a:lvl1pPr>
            <a:lvl2pPr lvl="1"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2pPr>
            <a:lvl3pPr lvl="2"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3pPr>
            <a:lvl4pPr lvl="3"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4pPr>
            <a:lvl5pPr lvl="4"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5pPr>
            <a:lvl6pPr lvl="5"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6pPr>
            <a:lvl7pPr lvl="6"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7pPr>
            <a:lvl8pPr lvl="7"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8pPr>
            <a:lvl9pPr lvl="8" marR="0" algn="ctr">
              <a:lnSpc>
                <a:spcPct val="100000"/>
              </a:lnSpc>
              <a:spcBef>
                <a:spcPts val="0"/>
              </a:spcBef>
              <a:spcAft>
                <a:spcPts val="0"/>
              </a:spcAft>
              <a:buSzPts val="1100"/>
              <a:buNone/>
              <a:defRPr b="0" i="0" sz="3300" u="none" cap="none" strike="noStrike">
                <a:solidFill>
                  <a:srgbClr val="7A0019"/>
                </a:solidFill>
                <a:latin typeface="Arial"/>
                <a:ea typeface="Arial"/>
                <a:cs typeface="Arial"/>
                <a:sym typeface="Arial"/>
              </a:defRPr>
            </a:lvl9pPr>
          </a:lstStyle>
          <a:p/>
        </p:txBody>
      </p:sp>
      <p:sp>
        <p:nvSpPr>
          <p:cNvPr id="38" name="Google Shape;38;p10"/>
          <p:cNvSpPr/>
          <p:nvPr>
            <p:ph idx="2" type="pic"/>
          </p:nvPr>
        </p:nvSpPr>
        <p:spPr>
          <a:xfrm>
            <a:off x="3887788" y="740569"/>
            <a:ext cx="4629000" cy="3655200"/>
          </a:xfrm>
          <a:prstGeom prst="rect">
            <a:avLst/>
          </a:prstGeom>
          <a:noFill/>
          <a:ln>
            <a:noFill/>
          </a:ln>
        </p:spPr>
        <p:txBody>
          <a:bodyPr anchorCtr="0" anchor="t" bIns="68575" lIns="68575" spcFirstLastPara="1" rIns="68575" wrap="square" tIns="68575">
            <a:noAutofit/>
          </a:bodyPr>
          <a:lstStyle>
            <a:lvl1pPr lvl="0" marR="0" rtl="0" algn="l">
              <a:lnSpc>
                <a:spcPct val="100000"/>
              </a:lnSpc>
              <a:spcBef>
                <a:spcPts val="500"/>
              </a:spcBef>
              <a:spcAft>
                <a:spcPts val="0"/>
              </a:spcAft>
              <a:buClr>
                <a:srgbClr val="7A0019"/>
              </a:buClr>
              <a:buSzPts val="1100"/>
              <a:buFont typeface="Arial"/>
              <a:buNone/>
              <a:defRPr b="0" i="0" sz="2400" u="none" cap="none" strike="noStrike">
                <a:solidFill>
                  <a:schemeClr val="dk1"/>
                </a:solidFill>
                <a:latin typeface="Arial"/>
                <a:ea typeface="Arial"/>
                <a:cs typeface="Arial"/>
                <a:sym typeface="Arial"/>
              </a:defRPr>
            </a:lvl1pPr>
            <a:lvl2pPr lvl="1" marR="0" rtl="0" algn="l">
              <a:lnSpc>
                <a:spcPct val="100000"/>
              </a:lnSpc>
              <a:spcBef>
                <a:spcPts val="400"/>
              </a:spcBef>
              <a:spcAft>
                <a:spcPts val="0"/>
              </a:spcAft>
              <a:buClr>
                <a:srgbClr val="7A0019"/>
              </a:buClr>
              <a:buSzPts val="1100"/>
              <a:buFont typeface="Arial"/>
              <a:buNone/>
              <a:defRPr b="0" i="0" sz="2100" u="none" cap="none" strike="noStrike">
                <a:solidFill>
                  <a:schemeClr val="dk1"/>
                </a:solidFill>
                <a:latin typeface="Arial"/>
                <a:ea typeface="Arial"/>
                <a:cs typeface="Arial"/>
                <a:sym typeface="Arial"/>
              </a:defRPr>
            </a:lvl2pPr>
            <a:lvl3pPr lvl="2" marR="0" rtl="0" algn="l">
              <a:lnSpc>
                <a:spcPct val="100000"/>
              </a:lnSpc>
              <a:spcBef>
                <a:spcPts val="400"/>
              </a:spcBef>
              <a:spcAft>
                <a:spcPts val="0"/>
              </a:spcAft>
              <a:buClr>
                <a:srgbClr val="7A0019"/>
              </a:buClr>
              <a:buSzPts val="11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300"/>
              </a:spcBef>
              <a:spcAft>
                <a:spcPts val="0"/>
              </a:spcAft>
              <a:buClr>
                <a:srgbClr val="7A0019"/>
              </a:buClr>
              <a:buSzPts val="1100"/>
              <a:buFont typeface="Arial"/>
              <a:buNone/>
              <a:defRPr b="0" i="0" sz="1500" u="none" cap="none" strike="noStrike">
                <a:solidFill>
                  <a:schemeClr val="dk1"/>
                </a:solidFill>
                <a:latin typeface="Arial"/>
                <a:ea typeface="Arial"/>
                <a:cs typeface="Arial"/>
                <a:sym typeface="Arial"/>
              </a:defRPr>
            </a:lvl4pPr>
            <a:lvl5pPr lvl="4" marR="0" rtl="0" algn="l">
              <a:lnSpc>
                <a:spcPct val="100000"/>
              </a:lnSpc>
              <a:spcBef>
                <a:spcPts val="300"/>
              </a:spcBef>
              <a:spcAft>
                <a:spcPts val="0"/>
              </a:spcAft>
              <a:buClr>
                <a:srgbClr val="7A0019"/>
              </a:buClr>
              <a:buSzPts val="1100"/>
              <a:buFont typeface="Arial"/>
              <a:buNone/>
              <a:defRPr b="0" i="0" sz="15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100"/>
              <a:buFont typeface="Arial"/>
              <a:buNone/>
              <a:defRPr b="0" i="0" sz="1500" u="none" cap="none" strike="noStrike">
                <a:solidFill>
                  <a:schemeClr val="dk1"/>
                </a:solidFill>
                <a:latin typeface="Arial"/>
                <a:ea typeface="Arial"/>
                <a:cs typeface="Arial"/>
                <a:sym typeface="Arial"/>
              </a:defRPr>
            </a:lvl9pPr>
          </a:lstStyle>
          <a:p/>
        </p:txBody>
      </p:sp>
      <p:sp>
        <p:nvSpPr>
          <p:cNvPr id="39" name="Google Shape;39;p10"/>
          <p:cNvSpPr txBox="1"/>
          <p:nvPr>
            <p:ph idx="1" type="body"/>
          </p:nvPr>
        </p:nvSpPr>
        <p:spPr>
          <a:xfrm>
            <a:off x="630238" y="1543050"/>
            <a:ext cx="2949600" cy="2858700"/>
          </a:xfrm>
          <a:prstGeom prst="rect">
            <a:avLst/>
          </a:prstGeom>
          <a:noFill/>
          <a:ln>
            <a:noFill/>
          </a:ln>
        </p:spPr>
        <p:txBody>
          <a:bodyPr anchorCtr="0" anchor="t" bIns="68575" lIns="68575" spcFirstLastPara="1" rIns="68575" wrap="square" tIns="68575">
            <a:noAutofit/>
          </a:bodyPr>
          <a:lstStyle>
            <a:lvl1pPr indent="-228600" lvl="0" marL="457200" marR="0" algn="l">
              <a:lnSpc>
                <a:spcPct val="100000"/>
              </a:lnSpc>
              <a:spcBef>
                <a:spcPts val="200"/>
              </a:spcBef>
              <a:spcAft>
                <a:spcPts val="0"/>
              </a:spcAft>
              <a:buClr>
                <a:srgbClr val="7A0019"/>
              </a:buClr>
              <a:buSzPts val="2400"/>
              <a:buFont typeface="Arial"/>
              <a:buNone/>
              <a:defRPr b="0" i="0" sz="1200" u="none" cap="none" strike="noStrike">
                <a:solidFill>
                  <a:schemeClr val="dk1"/>
                </a:solidFill>
                <a:latin typeface="Arial"/>
                <a:ea typeface="Arial"/>
                <a:cs typeface="Arial"/>
                <a:sym typeface="Arial"/>
              </a:defRPr>
            </a:lvl1pPr>
            <a:lvl2pPr indent="-228600" lvl="1" marL="914400" marR="0" algn="l">
              <a:lnSpc>
                <a:spcPct val="100000"/>
              </a:lnSpc>
              <a:spcBef>
                <a:spcPts val="200"/>
              </a:spcBef>
              <a:spcAft>
                <a:spcPts val="0"/>
              </a:spcAft>
              <a:buClr>
                <a:srgbClr val="7A0019"/>
              </a:buClr>
              <a:buSzPts val="2100"/>
              <a:buFont typeface="Arial"/>
              <a:buNone/>
              <a:defRPr b="0" i="0" sz="1100" u="none" cap="none" strike="noStrike">
                <a:solidFill>
                  <a:schemeClr val="dk1"/>
                </a:solidFill>
                <a:latin typeface="Arial"/>
                <a:ea typeface="Arial"/>
                <a:cs typeface="Arial"/>
                <a:sym typeface="Arial"/>
              </a:defRPr>
            </a:lvl2pPr>
            <a:lvl3pPr indent="-228600" lvl="2" marL="1371600" marR="0" algn="l">
              <a:lnSpc>
                <a:spcPct val="100000"/>
              </a:lnSpc>
              <a:spcBef>
                <a:spcPts val="200"/>
              </a:spcBef>
              <a:spcAft>
                <a:spcPts val="0"/>
              </a:spcAft>
              <a:buClr>
                <a:srgbClr val="7A0019"/>
              </a:buClr>
              <a:buSzPts val="1800"/>
              <a:buFont typeface="Arial"/>
              <a:buNone/>
              <a:defRPr b="0" i="0" sz="900" u="none" cap="none" strike="noStrike">
                <a:solidFill>
                  <a:schemeClr val="dk1"/>
                </a:solidFill>
                <a:latin typeface="Arial"/>
                <a:ea typeface="Arial"/>
                <a:cs typeface="Arial"/>
                <a:sym typeface="Arial"/>
              </a:defRPr>
            </a:lvl3pPr>
            <a:lvl4pPr indent="-228600" lvl="3" marL="1828800" marR="0" algn="l">
              <a:lnSpc>
                <a:spcPct val="100000"/>
              </a:lnSpc>
              <a:spcBef>
                <a:spcPts val="200"/>
              </a:spcBef>
              <a:spcAft>
                <a:spcPts val="0"/>
              </a:spcAft>
              <a:buClr>
                <a:srgbClr val="7A0019"/>
              </a:buClr>
              <a:buSzPts val="1500"/>
              <a:buFont typeface="Arial"/>
              <a:buNone/>
              <a:defRPr b="0" i="0" sz="800" u="none" cap="none" strike="noStrike">
                <a:solidFill>
                  <a:schemeClr val="dk1"/>
                </a:solidFill>
                <a:latin typeface="Arial"/>
                <a:ea typeface="Arial"/>
                <a:cs typeface="Arial"/>
                <a:sym typeface="Arial"/>
              </a:defRPr>
            </a:lvl4pPr>
            <a:lvl5pPr indent="-228600" lvl="4" marL="2286000" marR="0" algn="l">
              <a:lnSpc>
                <a:spcPct val="100000"/>
              </a:lnSpc>
              <a:spcBef>
                <a:spcPts val="200"/>
              </a:spcBef>
              <a:spcAft>
                <a:spcPts val="0"/>
              </a:spcAft>
              <a:buClr>
                <a:srgbClr val="7A0019"/>
              </a:buClr>
              <a:buSzPts val="1500"/>
              <a:buFont typeface="Arial"/>
              <a:buNone/>
              <a:defRPr b="0" i="0" sz="800" u="none" cap="none" strike="noStrike">
                <a:solidFill>
                  <a:schemeClr val="dk1"/>
                </a:solidFill>
                <a:latin typeface="Arial"/>
                <a:ea typeface="Arial"/>
                <a:cs typeface="Arial"/>
                <a:sym typeface="Arial"/>
              </a:defRPr>
            </a:lvl5pPr>
            <a:lvl6pPr indent="-228600" lvl="5" marL="2743200" marR="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Arial"/>
                <a:ea typeface="Arial"/>
                <a:cs typeface="Arial"/>
                <a:sym typeface="Arial"/>
              </a:defRPr>
            </a:lvl6pPr>
            <a:lvl7pPr indent="-228600" lvl="6" marL="3200400" marR="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Arial"/>
                <a:ea typeface="Arial"/>
                <a:cs typeface="Arial"/>
                <a:sym typeface="Arial"/>
              </a:defRPr>
            </a:lvl7pPr>
            <a:lvl8pPr indent="-228600" lvl="7" marL="3657600" marR="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Arial"/>
                <a:ea typeface="Arial"/>
                <a:cs typeface="Arial"/>
                <a:sym typeface="Arial"/>
              </a:defRPr>
            </a:lvl8pPr>
            <a:lvl9pPr indent="-228600" lvl="8" marL="4114800" marR="0" algn="l">
              <a:lnSpc>
                <a:spcPct val="90000"/>
              </a:lnSpc>
              <a:spcBef>
                <a:spcPts val="400"/>
              </a:spcBef>
              <a:spcAft>
                <a:spcPts val="0"/>
              </a:spcAft>
              <a:buClr>
                <a:schemeClr val="dk1"/>
              </a:buClr>
              <a:buSzPts val="1400"/>
              <a:buFont typeface="Arial"/>
              <a:buNone/>
              <a:defRPr b="0" i="0" sz="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85800" y="228600"/>
            <a:ext cx="7772400" cy="857400"/>
          </a:xfrm>
          <a:prstGeom prst="rect">
            <a:avLst/>
          </a:prstGeom>
          <a:noFill/>
          <a:ln>
            <a:noFill/>
          </a:ln>
        </p:spPr>
        <p:txBody>
          <a:bodyPr anchorCtr="0" anchor="ctr" bIns="68575" lIns="68575" spcFirstLastPara="1" rIns="68575" wrap="square" tIns="68575">
            <a:noAutofit/>
          </a:bodyPr>
          <a:lstStyle>
            <a:lvl1pPr lvl="0"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1pPr>
            <a:lvl2pPr lvl="1"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2pPr>
            <a:lvl3pPr lvl="2"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3pPr>
            <a:lvl4pPr lvl="3"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4pPr>
            <a:lvl5pPr lvl="4"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5pPr>
            <a:lvl6pPr lvl="5"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6pPr>
            <a:lvl7pPr lvl="6"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7pPr>
            <a:lvl8pPr lvl="7"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8pPr>
            <a:lvl9pPr lvl="8" marR="0" rtl="0" algn="ctr">
              <a:lnSpc>
                <a:spcPct val="100000"/>
              </a:lnSpc>
              <a:spcBef>
                <a:spcPts val="0"/>
              </a:spcBef>
              <a:spcAft>
                <a:spcPts val="0"/>
              </a:spcAft>
              <a:buClr>
                <a:srgbClr val="000000"/>
              </a:buClr>
              <a:buSzPts val="1100"/>
              <a:buFont typeface="Arial"/>
              <a:buNone/>
              <a:defRPr b="0" i="0" sz="3300" u="none" cap="none" strike="noStrike">
                <a:solidFill>
                  <a:srgbClr val="7A0019"/>
                </a:solidFill>
                <a:latin typeface="Arial"/>
                <a:ea typeface="Arial"/>
                <a:cs typeface="Arial"/>
                <a:sym typeface="Arial"/>
              </a:defRPr>
            </a:lvl9pPr>
          </a:lstStyle>
          <a:p/>
        </p:txBody>
      </p:sp>
      <p:sp>
        <p:nvSpPr>
          <p:cNvPr id="7" name="Google Shape;7;p1"/>
          <p:cNvSpPr txBox="1"/>
          <p:nvPr>
            <p:ph idx="1" type="body"/>
          </p:nvPr>
        </p:nvSpPr>
        <p:spPr>
          <a:xfrm>
            <a:off x="685800" y="1314450"/>
            <a:ext cx="7772400" cy="2971800"/>
          </a:xfrm>
          <a:prstGeom prst="rect">
            <a:avLst/>
          </a:prstGeom>
          <a:noFill/>
          <a:ln>
            <a:noFill/>
          </a:ln>
        </p:spPr>
        <p:txBody>
          <a:bodyPr anchorCtr="0" anchor="t" bIns="68575" lIns="68575" spcFirstLastPara="1" rIns="68575" wrap="square" tIns="68575">
            <a:noAutofit/>
          </a:bodyPr>
          <a:lstStyle>
            <a:lvl1pPr indent="-381000" lvl="0" marL="457200" marR="0" rtl="0" algn="l">
              <a:lnSpc>
                <a:spcPct val="100000"/>
              </a:lnSpc>
              <a:spcBef>
                <a:spcPts val="500"/>
              </a:spcBef>
              <a:spcAft>
                <a:spcPts val="0"/>
              </a:spcAft>
              <a:buClr>
                <a:srgbClr val="7A0019"/>
              </a:buClr>
              <a:buSzPts val="2400"/>
              <a:buFont typeface="Arial"/>
              <a:buChar char="•"/>
              <a:defRPr b="0" i="0" sz="2400" u="none" cap="none" strike="noStrike">
                <a:solidFill>
                  <a:schemeClr val="dk1"/>
                </a:solidFill>
                <a:latin typeface="Arial"/>
                <a:ea typeface="Arial"/>
                <a:cs typeface="Arial"/>
                <a:sym typeface="Arial"/>
              </a:defRPr>
            </a:lvl1pPr>
            <a:lvl2pPr indent="-361950" lvl="1" marL="914400" marR="0" rtl="0" algn="l">
              <a:lnSpc>
                <a:spcPct val="100000"/>
              </a:lnSpc>
              <a:spcBef>
                <a:spcPts val="400"/>
              </a:spcBef>
              <a:spcAft>
                <a:spcPts val="0"/>
              </a:spcAft>
              <a:buClr>
                <a:srgbClr val="7A0019"/>
              </a:buClr>
              <a:buSzPts val="2100"/>
              <a:buFont typeface="Arial"/>
              <a:buChar char="–"/>
              <a:defRPr b="0" i="0" sz="2100" u="none" cap="none" strike="noStrike">
                <a:solidFill>
                  <a:schemeClr val="dk1"/>
                </a:solidFill>
                <a:latin typeface="Arial"/>
                <a:ea typeface="Arial"/>
                <a:cs typeface="Arial"/>
                <a:sym typeface="Arial"/>
              </a:defRPr>
            </a:lvl2pPr>
            <a:lvl3pPr indent="-342900" lvl="2" marL="1371600" marR="0" rtl="0" algn="l">
              <a:lnSpc>
                <a:spcPct val="100000"/>
              </a:lnSpc>
              <a:spcBef>
                <a:spcPts val="400"/>
              </a:spcBef>
              <a:spcAft>
                <a:spcPts val="0"/>
              </a:spcAft>
              <a:buClr>
                <a:srgbClr val="7A0019"/>
              </a:buClr>
              <a:buSzPts val="1800"/>
              <a:buFont typeface="Arial"/>
              <a:buChar char="•"/>
              <a:defRPr b="0" i="0" sz="1800" u="none" cap="none" strike="noStrike">
                <a:solidFill>
                  <a:schemeClr val="dk1"/>
                </a:solidFill>
                <a:latin typeface="Arial"/>
                <a:ea typeface="Arial"/>
                <a:cs typeface="Arial"/>
                <a:sym typeface="Arial"/>
              </a:defRPr>
            </a:lvl3pPr>
            <a:lvl4pPr indent="-323850" lvl="3" marL="1828800" marR="0" rtl="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4pPr>
            <a:lvl5pPr indent="-323850" lvl="4" marL="2286000" marR="0" rtl="0" algn="l">
              <a:lnSpc>
                <a:spcPct val="100000"/>
              </a:lnSpc>
              <a:spcBef>
                <a:spcPts val="300"/>
              </a:spcBef>
              <a:spcAft>
                <a:spcPts val="0"/>
              </a:spcAft>
              <a:buClr>
                <a:srgbClr val="7A0019"/>
              </a:buClr>
              <a:buSzPts val="1500"/>
              <a:buFont typeface="Arial"/>
              <a:buChar char="»"/>
              <a:defRPr b="0" i="0" sz="1500" u="none" cap="none" strike="noStrike">
                <a:solidFill>
                  <a:schemeClr val="dk1"/>
                </a:solidFill>
                <a:latin typeface="Arial"/>
                <a:ea typeface="Arial"/>
                <a:cs typeface="Arial"/>
                <a:sym typeface="Arial"/>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pic>
        <p:nvPicPr>
          <p:cNvPr descr="UofM-3_TM" id="8" name="Google Shape;8;p1"/>
          <p:cNvPicPr preferRelativeResize="0"/>
          <p:nvPr/>
        </p:nvPicPr>
        <p:blipFill rotWithShape="1">
          <a:blip r:embed="rId1">
            <a:alphaModFix/>
          </a:blip>
          <a:srcRect b="0" l="0" r="0" t="0"/>
          <a:stretch/>
        </p:blipFill>
        <p:spPr>
          <a:xfrm>
            <a:off x="0" y="4457700"/>
            <a:ext cx="9145588" cy="6858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3.png"/><Relationship Id="rId4" Type="http://schemas.openxmlformats.org/officeDocument/2006/relationships/image" Target="../media/image12.png"/><Relationship Id="rId5"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3.png"/><Relationship Id="rId4" Type="http://schemas.openxmlformats.org/officeDocument/2006/relationships/image" Target="../media/image15.png"/><Relationship Id="rId5" Type="http://schemas.openxmlformats.org/officeDocument/2006/relationships/image" Target="../media/image2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3.png"/><Relationship Id="rId4" Type="http://schemas.openxmlformats.org/officeDocument/2006/relationships/image" Target="../media/image17.png"/><Relationship Id="rId5"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3.png"/><Relationship Id="rId4" Type="http://schemas.openxmlformats.org/officeDocument/2006/relationships/image" Target="../media/image20.png"/><Relationship Id="rId5" Type="http://schemas.openxmlformats.org/officeDocument/2006/relationships/image" Target="../media/image2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3.png"/><Relationship Id="rId4" Type="http://schemas.openxmlformats.org/officeDocument/2006/relationships/image" Target="../media/image18.png"/><Relationship Id="rId5"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3.png"/><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3.png"/><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2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3.png"/><Relationship Id="rId4" Type="http://schemas.openxmlformats.org/officeDocument/2006/relationships/image" Target="../media/image7.png"/><Relationship Id="rId5"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3.png"/><Relationship Id="rId4" Type="http://schemas.openxmlformats.org/officeDocument/2006/relationships/image" Target="../media/image1.png"/><Relationship Id="rId5"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3.png"/><Relationship Id="rId4" Type="http://schemas.openxmlformats.org/officeDocument/2006/relationships/image" Target="../media/image5.png"/><Relationship Id="rId5"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3.png"/><Relationship Id="rId4" Type="http://schemas.openxmlformats.org/officeDocument/2006/relationships/image" Target="../media/image10.png"/><Relationship Id="rId5"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3.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13"/>
          <p:cNvSpPr txBox="1"/>
          <p:nvPr>
            <p:ph type="ctrTitle"/>
          </p:nvPr>
        </p:nvSpPr>
        <p:spPr>
          <a:xfrm>
            <a:off x="685800" y="1714500"/>
            <a:ext cx="7772400" cy="857400"/>
          </a:xfrm>
          <a:prstGeom prst="rect">
            <a:avLst/>
          </a:prstGeom>
        </p:spPr>
        <p:txBody>
          <a:bodyPr anchorCtr="0" anchor="ctr" bIns="68575" lIns="68575" spcFirstLastPara="1" rIns="68575" wrap="square" tIns="68575">
            <a:noAutofit/>
          </a:bodyPr>
          <a:lstStyle/>
          <a:p>
            <a:pPr indent="0" lvl="0" marL="0" rtl="0" algn="ctr">
              <a:spcBef>
                <a:spcPts val="0"/>
              </a:spcBef>
              <a:spcAft>
                <a:spcPts val="0"/>
              </a:spcAft>
              <a:buNone/>
            </a:pPr>
            <a:r>
              <a:rPr lang="en"/>
              <a:t>Track Matching Update</a:t>
            </a:r>
            <a:endParaRPr/>
          </a:p>
        </p:txBody>
      </p:sp>
      <p:sp>
        <p:nvSpPr>
          <p:cNvPr id="51" name="Google Shape;51;p13"/>
          <p:cNvSpPr txBox="1"/>
          <p:nvPr>
            <p:ph idx="1" type="subTitle"/>
          </p:nvPr>
        </p:nvSpPr>
        <p:spPr>
          <a:xfrm>
            <a:off x="1371600" y="2914650"/>
            <a:ext cx="6400800" cy="1314600"/>
          </a:xfrm>
          <a:prstGeom prst="rect">
            <a:avLst/>
          </a:prstGeom>
        </p:spPr>
        <p:txBody>
          <a:bodyPr anchorCtr="0" anchor="t" bIns="68575" lIns="68575" spcFirstLastPara="1" rIns="68575" wrap="square" tIns="68575">
            <a:noAutofit/>
          </a:bodyPr>
          <a:lstStyle/>
          <a:p>
            <a:pPr indent="0" lvl="0" marL="0" rtl="0" algn="ctr">
              <a:spcBef>
                <a:spcPts val="500"/>
              </a:spcBef>
              <a:spcAft>
                <a:spcPts val="0"/>
              </a:spcAft>
              <a:buNone/>
            </a:pPr>
            <a:r>
              <a:rPr lang="en"/>
              <a:t>TMS Studies Meeting – Kate Hildebrandt</a:t>
            </a:r>
            <a:endParaRPr/>
          </a:p>
          <a:p>
            <a:pPr indent="0" lvl="0" marL="0" rtl="0" algn="ctr">
              <a:spcBef>
                <a:spcPts val="500"/>
              </a:spcBef>
              <a:spcAft>
                <a:spcPts val="0"/>
              </a:spcAft>
              <a:buNone/>
            </a:pPr>
            <a:r>
              <a:rPr lang="en"/>
              <a:t>7/26/24</a:t>
            </a:r>
            <a:endParaRPr/>
          </a:p>
        </p:txBody>
      </p:sp>
      <p:pic>
        <p:nvPicPr>
          <p:cNvPr id="52" name="Google Shape;52;p13"/>
          <p:cNvPicPr preferRelativeResize="0"/>
          <p:nvPr/>
        </p:nvPicPr>
        <p:blipFill>
          <a:blip r:embed="rId3">
            <a:alphaModFix/>
          </a:blip>
          <a:stretch>
            <a:fillRect/>
          </a:stretch>
        </p:blipFill>
        <p:spPr>
          <a:xfrm>
            <a:off x="685800" y="4469675"/>
            <a:ext cx="943207" cy="628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2"/>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LAr End Position</a:t>
            </a:r>
            <a:endParaRPr/>
          </a:p>
        </p:txBody>
      </p:sp>
      <p:pic>
        <p:nvPicPr>
          <p:cNvPr id="132" name="Google Shape;132;p22"/>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33" name="Google Shape;133;p22"/>
          <p:cNvSpPr txBox="1"/>
          <p:nvPr/>
        </p:nvSpPr>
        <p:spPr>
          <a:xfrm>
            <a:off x="116750" y="57482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rPr>
              <a:t>We can vaguely see the same diagonal structure in the Kalman filtered plot on the right, and I believe it is clearer on the left because of the higher statistics</a:t>
            </a:r>
            <a:endParaRPr sz="1600">
              <a:solidFill>
                <a:schemeClr val="dk1"/>
              </a:solidFill>
            </a:endParaRPr>
          </a:p>
        </p:txBody>
      </p:sp>
      <p:pic>
        <p:nvPicPr>
          <p:cNvPr id="134" name="Google Shape;134;p22"/>
          <p:cNvPicPr preferRelativeResize="0"/>
          <p:nvPr/>
        </p:nvPicPr>
        <p:blipFill>
          <a:blip r:embed="rId4">
            <a:alphaModFix/>
          </a:blip>
          <a:stretch>
            <a:fillRect/>
          </a:stretch>
        </p:blipFill>
        <p:spPr>
          <a:xfrm>
            <a:off x="4740227" y="1291728"/>
            <a:ext cx="4262200" cy="2890450"/>
          </a:xfrm>
          <a:prstGeom prst="rect">
            <a:avLst/>
          </a:prstGeom>
          <a:noFill/>
          <a:ln>
            <a:noFill/>
          </a:ln>
        </p:spPr>
      </p:pic>
      <p:pic>
        <p:nvPicPr>
          <p:cNvPr id="135" name="Google Shape;135;p22"/>
          <p:cNvPicPr preferRelativeResize="0"/>
          <p:nvPr/>
        </p:nvPicPr>
        <p:blipFill>
          <a:blip r:embed="rId5">
            <a:alphaModFix/>
          </a:blip>
          <a:stretch>
            <a:fillRect/>
          </a:stretch>
        </p:blipFill>
        <p:spPr>
          <a:xfrm>
            <a:off x="177076" y="1290025"/>
            <a:ext cx="4267199" cy="289384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3"/>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LAr End Position</a:t>
            </a:r>
            <a:endParaRPr/>
          </a:p>
        </p:txBody>
      </p:sp>
      <p:pic>
        <p:nvPicPr>
          <p:cNvPr id="141" name="Google Shape;141;p23"/>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42" name="Google Shape;142;p23"/>
          <p:cNvSpPr txBox="1"/>
          <p:nvPr/>
        </p:nvSpPr>
        <p:spPr>
          <a:xfrm>
            <a:off x="116750" y="57482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rPr>
              <a:t>Neither of these plots look great, but that makes sense when we think back to the wide Δy distributions we saw earlier</a:t>
            </a:r>
            <a:endParaRPr sz="1600">
              <a:solidFill>
                <a:schemeClr val="dk1"/>
              </a:solidFill>
            </a:endParaRPr>
          </a:p>
        </p:txBody>
      </p:sp>
      <p:pic>
        <p:nvPicPr>
          <p:cNvPr id="143" name="Google Shape;143;p23"/>
          <p:cNvPicPr preferRelativeResize="0"/>
          <p:nvPr/>
        </p:nvPicPr>
        <p:blipFill>
          <a:blip r:embed="rId4">
            <a:alphaModFix/>
          </a:blip>
          <a:stretch>
            <a:fillRect/>
          </a:stretch>
        </p:blipFill>
        <p:spPr>
          <a:xfrm>
            <a:off x="4630876" y="1309988"/>
            <a:ext cx="4267199" cy="2893847"/>
          </a:xfrm>
          <a:prstGeom prst="rect">
            <a:avLst/>
          </a:prstGeom>
          <a:noFill/>
          <a:ln>
            <a:noFill/>
          </a:ln>
        </p:spPr>
      </p:pic>
      <p:pic>
        <p:nvPicPr>
          <p:cNvPr id="144" name="Google Shape;144;p23"/>
          <p:cNvPicPr preferRelativeResize="0"/>
          <p:nvPr/>
        </p:nvPicPr>
        <p:blipFill>
          <a:blip r:embed="rId5">
            <a:alphaModFix/>
          </a:blip>
          <a:stretch>
            <a:fillRect/>
          </a:stretch>
        </p:blipFill>
        <p:spPr>
          <a:xfrm>
            <a:off x="152400" y="1290025"/>
            <a:ext cx="4326077" cy="293377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4"/>
          <p:cNvSpPr txBox="1"/>
          <p:nvPr>
            <p:ph type="title"/>
          </p:nvPr>
        </p:nvSpPr>
        <p:spPr>
          <a:xfrm>
            <a:off x="116750" y="67525"/>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Next Steps</a:t>
            </a:r>
            <a:endParaRPr/>
          </a:p>
        </p:txBody>
      </p:sp>
      <p:pic>
        <p:nvPicPr>
          <p:cNvPr id="150" name="Google Shape;150;p24"/>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51" name="Google Shape;151;p24"/>
          <p:cNvSpPr txBox="1"/>
          <p:nvPr/>
        </p:nvSpPr>
        <p:spPr>
          <a:xfrm>
            <a:off x="116750" y="72677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000">
              <a:solidFill>
                <a:schemeClr val="dk1"/>
              </a:solidFill>
            </a:endParaRPr>
          </a:p>
        </p:txBody>
      </p:sp>
      <p:sp>
        <p:nvSpPr>
          <p:cNvPr id="152" name="Google Shape;152;p24"/>
          <p:cNvSpPr txBox="1"/>
          <p:nvPr/>
        </p:nvSpPr>
        <p:spPr>
          <a:xfrm>
            <a:off x="334500" y="923550"/>
            <a:ext cx="8475000" cy="32964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Char char="●"/>
            </a:pPr>
            <a:r>
              <a:rPr lang="en" sz="1600">
                <a:solidFill>
                  <a:schemeClr val="dk1"/>
                </a:solidFill>
              </a:rPr>
              <a:t>Looking at reconstructed TMS start positions and directions individually to check for anything outside of expectation</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Plot Δθ, the difference </a:t>
            </a:r>
            <a:r>
              <a:rPr lang="en" sz="1600">
                <a:solidFill>
                  <a:schemeClr val="dk1"/>
                </a:solidFill>
              </a:rPr>
              <a:t>between</a:t>
            </a:r>
            <a:r>
              <a:rPr lang="en" sz="1600">
                <a:solidFill>
                  <a:schemeClr val="dk1"/>
                </a:solidFill>
              </a:rPr>
              <a:t> reconstructed and true TMS start directions</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Dig into geometry to find true value of Δz, the LAr -&gt; TMS distance</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I’d eventually like to look at a Kalman filtered file with more events, to be able to run plots with similar statistics to the other file I’ve been looking at</a:t>
            </a:r>
            <a:endParaRPr sz="16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56" name="Shape 156"/>
        <p:cNvGrpSpPr/>
        <p:nvPr/>
      </p:nvGrpSpPr>
      <p:grpSpPr>
        <a:xfrm>
          <a:off x="0" y="0"/>
          <a:ext cx="0" cy="0"/>
          <a:chOff x="0" y="0"/>
          <a:chExt cx="0" cy="0"/>
        </a:xfrm>
      </p:grpSpPr>
      <p:sp>
        <p:nvSpPr>
          <p:cNvPr id="157" name="Google Shape;157;p25"/>
          <p:cNvSpPr txBox="1"/>
          <p:nvPr>
            <p:ph type="ctrTitle"/>
          </p:nvPr>
        </p:nvSpPr>
        <p:spPr>
          <a:xfrm>
            <a:off x="685800" y="1714500"/>
            <a:ext cx="7772400" cy="857400"/>
          </a:xfrm>
          <a:prstGeom prst="rect">
            <a:avLst/>
          </a:prstGeom>
        </p:spPr>
        <p:txBody>
          <a:bodyPr anchorCtr="0" anchor="ctr" bIns="68575" lIns="68575" spcFirstLastPara="1" rIns="68575" wrap="square" tIns="68575">
            <a:noAutofit/>
          </a:bodyPr>
          <a:lstStyle/>
          <a:p>
            <a:pPr indent="0" lvl="0" marL="0" rtl="0" algn="ctr">
              <a:spcBef>
                <a:spcPts val="0"/>
              </a:spcBef>
              <a:spcAft>
                <a:spcPts val="0"/>
              </a:spcAft>
              <a:buNone/>
            </a:pPr>
            <a:r>
              <a:rPr lang="en"/>
              <a:t>Backup</a:t>
            </a:r>
            <a:endParaRPr/>
          </a:p>
        </p:txBody>
      </p:sp>
      <p:pic>
        <p:nvPicPr>
          <p:cNvPr id="158" name="Google Shape;158;p25"/>
          <p:cNvPicPr preferRelativeResize="0"/>
          <p:nvPr/>
        </p:nvPicPr>
        <p:blipFill>
          <a:blip r:embed="rId3">
            <a:alphaModFix/>
          </a:blip>
          <a:stretch>
            <a:fillRect/>
          </a:stretch>
        </p:blipFill>
        <p:spPr>
          <a:xfrm>
            <a:off x="685800" y="4469675"/>
            <a:ext cx="943207" cy="6288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62" name="Shape 162"/>
        <p:cNvGrpSpPr/>
        <p:nvPr/>
      </p:nvGrpSpPr>
      <p:grpSpPr>
        <a:xfrm>
          <a:off x="0" y="0"/>
          <a:ext cx="0" cy="0"/>
          <a:chOff x="0" y="0"/>
          <a:chExt cx="0" cy="0"/>
        </a:xfrm>
      </p:grpSpPr>
      <p:sp>
        <p:nvSpPr>
          <p:cNvPr id="163" name="Google Shape;163;p26"/>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Δx, Δy</a:t>
            </a:r>
            <a:endParaRPr/>
          </a:p>
        </p:txBody>
      </p:sp>
      <p:pic>
        <p:nvPicPr>
          <p:cNvPr id="164" name="Google Shape;164;p26"/>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65" name="Google Shape;165;p26"/>
          <p:cNvSpPr txBox="1"/>
          <p:nvPr/>
        </p:nvSpPr>
        <p:spPr>
          <a:xfrm>
            <a:off x="116750" y="57482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600">
              <a:solidFill>
                <a:schemeClr val="dk1"/>
              </a:solidFill>
            </a:endParaRPr>
          </a:p>
        </p:txBody>
      </p:sp>
      <p:pic>
        <p:nvPicPr>
          <p:cNvPr id="166" name="Google Shape;166;p26"/>
          <p:cNvPicPr preferRelativeResize="0"/>
          <p:nvPr/>
        </p:nvPicPr>
        <p:blipFill>
          <a:blip r:embed="rId4">
            <a:alphaModFix/>
          </a:blip>
          <a:stretch>
            <a:fillRect/>
          </a:stretch>
        </p:blipFill>
        <p:spPr>
          <a:xfrm>
            <a:off x="152400" y="1290025"/>
            <a:ext cx="4326077" cy="2933776"/>
          </a:xfrm>
          <a:prstGeom prst="rect">
            <a:avLst/>
          </a:prstGeom>
          <a:noFill/>
          <a:ln>
            <a:noFill/>
          </a:ln>
        </p:spPr>
      </p:pic>
      <p:pic>
        <p:nvPicPr>
          <p:cNvPr id="167" name="Google Shape;167;p26"/>
          <p:cNvPicPr preferRelativeResize="0"/>
          <p:nvPr/>
        </p:nvPicPr>
        <p:blipFill>
          <a:blip r:embed="rId5">
            <a:alphaModFix/>
          </a:blip>
          <a:stretch>
            <a:fillRect/>
          </a:stretch>
        </p:blipFill>
        <p:spPr>
          <a:xfrm>
            <a:off x="4630877" y="1290025"/>
            <a:ext cx="4360724" cy="295727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71" name="Shape 171"/>
        <p:cNvGrpSpPr/>
        <p:nvPr/>
      </p:nvGrpSpPr>
      <p:grpSpPr>
        <a:xfrm>
          <a:off x="0" y="0"/>
          <a:ext cx="0" cy="0"/>
          <a:chOff x="0" y="0"/>
          <a:chExt cx="0" cy="0"/>
        </a:xfrm>
      </p:grpSpPr>
      <p:sp>
        <p:nvSpPr>
          <p:cNvPr id="172" name="Google Shape;172;p27"/>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Kalman Δx, Δy</a:t>
            </a:r>
            <a:endParaRPr/>
          </a:p>
        </p:txBody>
      </p:sp>
      <p:pic>
        <p:nvPicPr>
          <p:cNvPr id="173" name="Google Shape;173;p27"/>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74" name="Google Shape;174;p27"/>
          <p:cNvSpPr txBox="1"/>
          <p:nvPr/>
        </p:nvSpPr>
        <p:spPr>
          <a:xfrm>
            <a:off x="116750" y="57482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600">
              <a:solidFill>
                <a:schemeClr val="dk1"/>
              </a:solidFill>
            </a:endParaRPr>
          </a:p>
        </p:txBody>
      </p:sp>
      <p:pic>
        <p:nvPicPr>
          <p:cNvPr id="175" name="Google Shape;175;p27"/>
          <p:cNvPicPr preferRelativeResize="0"/>
          <p:nvPr/>
        </p:nvPicPr>
        <p:blipFill>
          <a:blip r:embed="rId4">
            <a:alphaModFix/>
          </a:blip>
          <a:stretch>
            <a:fillRect/>
          </a:stretch>
        </p:blipFill>
        <p:spPr>
          <a:xfrm>
            <a:off x="152400" y="1290025"/>
            <a:ext cx="4326077" cy="2933776"/>
          </a:xfrm>
          <a:prstGeom prst="rect">
            <a:avLst/>
          </a:prstGeom>
          <a:noFill/>
          <a:ln>
            <a:noFill/>
          </a:ln>
        </p:spPr>
      </p:pic>
      <p:pic>
        <p:nvPicPr>
          <p:cNvPr id="176" name="Google Shape;176;p27"/>
          <p:cNvPicPr preferRelativeResize="0"/>
          <p:nvPr/>
        </p:nvPicPr>
        <p:blipFill>
          <a:blip r:embed="rId5">
            <a:alphaModFix/>
          </a:blip>
          <a:stretch>
            <a:fillRect/>
          </a:stretch>
        </p:blipFill>
        <p:spPr>
          <a:xfrm>
            <a:off x="4630877" y="1290025"/>
            <a:ext cx="4360724" cy="295727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80" name="Shape 180"/>
        <p:cNvGrpSpPr/>
        <p:nvPr/>
      </p:nvGrpSpPr>
      <p:grpSpPr>
        <a:xfrm>
          <a:off x="0" y="0"/>
          <a:ext cx="0" cy="0"/>
          <a:chOff x="0" y="0"/>
          <a:chExt cx="0" cy="0"/>
        </a:xfrm>
      </p:grpSpPr>
      <p:sp>
        <p:nvSpPr>
          <p:cNvPr id="181" name="Google Shape;181;p28"/>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Δr, </a:t>
            </a:r>
            <a:r>
              <a:rPr lang="en"/>
              <a:t>Kalman Δr</a:t>
            </a:r>
            <a:endParaRPr/>
          </a:p>
        </p:txBody>
      </p:sp>
      <p:pic>
        <p:nvPicPr>
          <p:cNvPr id="182" name="Google Shape;182;p28"/>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83" name="Google Shape;183;p28"/>
          <p:cNvSpPr txBox="1"/>
          <p:nvPr/>
        </p:nvSpPr>
        <p:spPr>
          <a:xfrm>
            <a:off x="116750" y="57482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600">
              <a:solidFill>
                <a:schemeClr val="dk1"/>
              </a:solidFill>
            </a:endParaRPr>
          </a:p>
        </p:txBody>
      </p:sp>
      <p:pic>
        <p:nvPicPr>
          <p:cNvPr id="184" name="Google Shape;184;p28"/>
          <p:cNvPicPr preferRelativeResize="0"/>
          <p:nvPr/>
        </p:nvPicPr>
        <p:blipFill>
          <a:blip r:embed="rId4">
            <a:alphaModFix/>
          </a:blip>
          <a:stretch>
            <a:fillRect/>
          </a:stretch>
        </p:blipFill>
        <p:spPr>
          <a:xfrm>
            <a:off x="152400" y="1290025"/>
            <a:ext cx="4326077" cy="2933776"/>
          </a:xfrm>
          <a:prstGeom prst="rect">
            <a:avLst/>
          </a:prstGeom>
          <a:noFill/>
          <a:ln>
            <a:noFill/>
          </a:ln>
        </p:spPr>
      </p:pic>
      <p:pic>
        <p:nvPicPr>
          <p:cNvPr id="185" name="Google Shape;185;p28"/>
          <p:cNvPicPr preferRelativeResize="0"/>
          <p:nvPr/>
        </p:nvPicPr>
        <p:blipFill>
          <a:blip r:embed="rId5">
            <a:alphaModFix/>
          </a:blip>
          <a:stretch>
            <a:fillRect/>
          </a:stretch>
        </p:blipFill>
        <p:spPr>
          <a:xfrm>
            <a:off x="4630877" y="1290025"/>
            <a:ext cx="4360724" cy="295727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89" name="Shape 189"/>
        <p:cNvGrpSpPr/>
        <p:nvPr/>
      </p:nvGrpSpPr>
      <p:grpSpPr>
        <a:xfrm>
          <a:off x="0" y="0"/>
          <a:ext cx="0" cy="0"/>
          <a:chOff x="0" y="0"/>
          <a:chExt cx="0" cy="0"/>
        </a:xfrm>
      </p:grpSpPr>
      <p:sp>
        <p:nvSpPr>
          <p:cNvPr id="190" name="Google Shape;190;p29"/>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Delta Z</a:t>
            </a:r>
            <a:endParaRPr/>
          </a:p>
        </p:txBody>
      </p:sp>
      <p:pic>
        <p:nvPicPr>
          <p:cNvPr id="191" name="Google Shape;191;p29"/>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92" name="Google Shape;192;p29"/>
          <p:cNvSpPr txBox="1"/>
          <p:nvPr/>
        </p:nvSpPr>
        <p:spPr>
          <a:xfrm>
            <a:off x="479275" y="1063775"/>
            <a:ext cx="67332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400">
              <a:solidFill>
                <a:schemeClr val="dk1"/>
              </a:solidFill>
            </a:endParaRPr>
          </a:p>
        </p:txBody>
      </p:sp>
      <p:pic>
        <p:nvPicPr>
          <p:cNvPr id="193" name="Google Shape;193;p29"/>
          <p:cNvPicPr preferRelativeResize="0"/>
          <p:nvPr/>
        </p:nvPicPr>
        <p:blipFill>
          <a:blip r:embed="rId4">
            <a:alphaModFix/>
          </a:blip>
          <a:stretch>
            <a:fillRect/>
          </a:stretch>
        </p:blipFill>
        <p:spPr>
          <a:xfrm>
            <a:off x="2200073" y="431575"/>
            <a:ext cx="5689074" cy="385812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97" name="Shape 197"/>
        <p:cNvGrpSpPr/>
        <p:nvPr/>
      </p:nvGrpSpPr>
      <p:grpSpPr>
        <a:xfrm>
          <a:off x="0" y="0"/>
          <a:ext cx="0" cy="0"/>
          <a:chOff x="0" y="0"/>
          <a:chExt cx="0" cy="0"/>
        </a:xfrm>
      </p:grpSpPr>
      <p:sp>
        <p:nvSpPr>
          <p:cNvPr id="198" name="Google Shape;198;p30"/>
          <p:cNvSpPr txBox="1"/>
          <p:nvPr>
            <p:ph type="title"/>
          </p:nvPr>
        </p:nvSpPr>
        <p:spPr>
          <a:xfrm>
            <a:off x="116750" y="-105225"/>
            <a:ext cx="90273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LAr End Momentum and TMS Start Momentum</a:t>
            </a:r>
            <a:endParaRPr/>
          </a:p>
        </p:txBody>
      </p:sp>
      <p:pic>
        <p:nvPicPr>
          <p:cNvPr id="199" name="Google Shape;199;p30"/>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200" name="Google Shape;200;p30"/>
          <p:cNvSpPr txBox="1"/>
          <p:nvPr/>
        </p:nvSpPr>
        <p:spPr>
          <a:xfrm>
            <a:off x="116750" y="528050"/>
            <a:ext cx="87909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600">
              <a:solidFill>
                <a:schemeClr val="dk1"/>
              </a:solidFill>
            </a:endParaRPr>
          </a:p>
        </p:txBody>
      </p:sp>
      <p:pic>
        <p:nvPicPr>
          <p:cNvPr id="201" name="Google Shape;201;p30"/>
          <p:cNvPicPr preferRelativeResize="0"/>
          <p:nvPr/>
        </p:nvPicPr>
        <p:blipFill>
          <a:blip r:embed="rId4">
            <a:alphaModFix/>
          </a:blip>
          <a:stretch>
            <a:fillRect/>
          </a:stretch>
        </p:blipFill>
        <p:spPr>
          <a:xfrm>
            <a:off x="1748957" y="528050"/>
            <a:ext cx="5526491" cy="37478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0">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14"/>
          <p:cNvSpPr txBox="1"/>
          <p:nvPr>
            <p:ph type="title"/>
          </p:nvPr>
        </p:nvSpPr>
        <p:spPr>
          <a:xfrm>
            <a:off x="116750" y="67525"/>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Track Matching Study</a:t>
            </a:r>
            <a:endParaRPr/>
          </a:p>
        </p:txBody>
      </p:sp>
      <p:pic>
        <p:nvPicPr>
          <p:cNvPr id="58" name="Google Shape;58;p14"/>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59" name="Google Shape;59;p14"/>
          <p:cNvSpPr txBox="1"/>
          <p:nvPr/>
        </p:nvSpPr>
        <p:spPr>
          <a:xfrm>
            <a:off x="116750" y="72677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000">
              <a:solidFill>
                <a:schemeClr val="dk1"/>
              </a:solidFill>
            </a:endParaRPr>
          </a:p>
        </p:txBody>
      </p:sp>
      <p:sp>
        <p:nvSpPr>
          <p:cNvPr id="60" name="Google Shape;60;p14"/>
          <p:cNvSpPr txBox="1"/>
          <p:nvPr/>
        </p:nvSpPr>
        <p:spPr>
          <a:xfrm>
            <a:off x="334500" y="923550"/>
            <a:ext cx="8475000" cy="32964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Char char="●"/>
            </a:pPr>
            <a:r>
              <a:rPr lang="en" sz="1600">
                <a:solidFill>
                  <a:schemeClr val="dk1"/>
                </a:solidFill>
              </a:rPr>
              <a:t>Looked first at the relationship between different truth variables</a:t>
            </a:r>
            <a:endParaRPr sz="1600">
              <a:solidFill>
                <a:schemeClr val="dk1"/>
              </a:solidFill>
            </a:endParaRPr>
          </a:p>
          <a:p>
            <a:pPr indent="-330200" lvl="1" marL="914400" rtl="0" algn="l">
              <a:spcBef>
                <a:spcPts val="0"/>
              </a:spcBef>
              <a:spcAft>
                <a:spcPts val="0"/>
              </a:spcAft>
              <a:buClr>
                <a:schemeClr val="dk1"/>
              </a:buClr>
              <a:buSzPts val="1600"/>
              <a:buChar char="○"/>
            </a:pPr>
            <a:r>
              <a:rPr lang="en" sz="1600">
                <a:solidFill>
                  <a:schemeClr val="dk1"/>
                </a:solidFill>
              </a:rPr>
              <a:t>True LAr end position vs. true TMS start position (X, Y)</a:t>
            </a:r>
            <a:endParaRPr sz="1600">
              <a:solidFill>
                <a:schemeClr val="dk1"/>
              </a:solidFill>
            </a:endParaRPr>
          </a:p>
          <a:p>
            <a:pPr indent="-330200" lvl="1" marL="914400" rtl="0" algn="l">
              <a:spcBef>
                <a:spcPts val="0"/>
              </a:spcBef>
              <a:spcAft>
                <a:spcPts val="0"/>
              </a:spcAft>
              <a:buClr>
                <a:schemeClr val="dk1"/>
              </a:buClr>
              <a:buSzPts val="1600"/>
              <a:buChar char="○"/>
            </a:pPr>
            <a:r>
              <a:rPr lang="en" sz="1600">
                <a:solidFill>
                  <a:schemeClr val="dk1"/>
                </a:solidFill>
              </a:rPr>
              <a:t>True LAr end momentum vs. true TMS start momentum (X, Y, Z)</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Looked at the relationship between true and reco variables</a:t>
            </a:r>
            <a:endParaRPr sz="1600">
              <a:solidFill>
                <a:schemeClr val="dk1"/>
              </a:solidFill>
            </a:endParaRPr>
          </a:p>
          <a:p>
            <a:pPr indent="-330200" lvl="1" marL="914400" rtl="0" algn="l">
              <a:spcBef>
                <a:spcPts val="0"/>
              </a:spcBef>
              <a:spcAft>
                <a:spcPts val="0"/>
              </a:spcAft>
              <a:buClr>
                <a:schemeClr val="dk1"/>
              </a:buClr>
              <a:buSzPts val="1600"/>
              <a:buChar char="○"/>
            </a:pPr>
            <a:r>
              <a:rPr lang="en" sz="1600">
                <a:solidFill>
                  <a:schemeClr val="dk1"/>
                </a:solidFill>
              </a:rPr>
              <a:t>True vs. reco TMS start position (X, Y)</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Looked at the relationship between true and extrapolated LAr end position</a:t>
            </a:r>
            <a:endParaRPr sz="1600">
              <a:solidFill>
                <a:schemeClr val="dk1"/>
              </a:solidFill>
            </a:endParaRPr>
          </a:p>
          <a:p>
            <a:pPr indent="-330200" lvl="1" marL="914400" rtl="0" algn="l">
              <a:spcBef>
                <a:spcPts val="0"/>
              </a:spcBef>
              <a:spcAft>
                <a:spcPts val="0"/>
              </a:spcAft>
              <a:buClr>
                <a:schemeClr val="dk1"/>
              </a:buClr>
              <a:buSzPts val="1600"/>
              <a:buChar char="○"/>
            </a:pPr>
            <a:r>
              <a:rPr lang="en" sz="1600">
                <a:solidFill>
                  <a:schemeClr val="dk1"/>
                </a:solidFill>
              </a:rPr>
              <a:t>There is not a reconstructed LAr end position, so instead I used the reconstructed TMS start position and direction, and then extrapolated back to find a LAr end position</a:t>
            </a:r>
            <a:endParaRPr sz="1600">
              <a:solidFill>
                <a:schemeClr val="dk1"/>
              </a:solidFill>
            </a:endParaRPr>
          </a:p>
          <a:p>
            <a:pPr indent="0" lvl="0" marL="0" rtl="0" algn="l">
              <a:spcBef>
                <a:spcPts val="0"/>
              </a:spcBef>
              <a:spcAft>
                <a:spcPts val="0"/>
              </a:spcAft>
              <a:buNone/>
            </a:pPr>
            <a:r>
              <a:t/>
            </a:r>
            <a:endParaRPr sz="16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116750" y="-105225"/>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LAr End Position and TMS Start Position</a:t>
            </a:r>
            <a:endParaRPr/>
          </a:p>
        </p:txBody>
      </p:sp>
      <p:pic>
        <p:nvPicPr>
          <p:cNvPr id="66" name="Google Shape;66;p15"/>
          <p:cNvPicPr preferRelativeResize="0"/>
          <p:nvPr/>
        </p:nvPicPr>
        <p:blipFill>
          <a:blip r:embed="rId3">
            <a:alphaModFix/>
          </a:blip>
          <a:stretch>
            <a:fillRect/>
          </a:stretch>
        </p:blipFill>
        <p:spPr>
          <a:xfrm>
            <a:off x="685800" y="4469675"/>
            <a:ext cx="943207" cy="628800"/>
          </a:xfrm>
          <a:prstGeom prst="rect">
            <a:avLst/>
          </a:prstGeom>
          <a:noFill/>
          <a:ln>
            <a:noFill/>
          </a:ln>
        </p:spPr>
      </p:pic>
      <p:pic>
        <p:nvPicPr>
          <p:cNvPr id="67" name="Google Shape;67;p15"/>
          <p:cNvPicPr preferRelativeResize="0"/>
          <p:nvPr/>
        </p:nvPicPr>
        <p:blipFill>
          <a:blip r:embed="rId4">
            <a:alphaModFix/>
          </a:blip>
          <a:stretch>
            <a:fillRect/>
          </a:stretch>
        </p:blipFill>
        <p:spPr>
          <a:xfrm>
            <a:off x="116750" y="1432700"/>
            <a:ext cx="4267200" cy="2893849"/>
          </a:xfrm>
          <a:prstGeom prst="rect">
            <a:avLst/>
          </a:prstGeom>
          <a:noFill/>
          <a:ln>
            <a:noFill/>
          </a:ln>
        </p:spPr>
      </p:pic>
      <p:pic>
        <p:nvPicPr>
          <p:cNvPr id="68" name="Google Shape;68;p15"/>
          <p:cNvPicPr preferRelativeResize="0"/>
          <p:nvPr/>
        </p:nvPicPr>
        <p:blipFill>
          <a:blip r:embed="rId5">
            <a:alphaModFix/>
          </a:blip>
          <a:stretch>
            <a:fillRect/>
          </a:stretch>
        </p:blipFill>
        <p:spPr>
          <a:xfrm>
            <a:off x="4572000" y="1368938"/>
            <a:ext cx="4455249" cy="3021376"/>
          </a:xfrm>
          <a:prstGeom prst="rect">
            <a:avLst/>
          </a:prstGeom>
          <a:noFill/>
          <a:ln>
            <a:noFill/>
          </a:ln>
        </p:spPr>
      </p:pic>
      <p:sp>
        <p:nvSpPr>
          <p:cNvPr id="69" name="Google Shape;69;p15"/>
          <p:cNvSpPr txBox="1"/>
          <p:nvPr/>
        </p:nvSpPr>
        <p:spPr>
          <a:xfrm>
            <a:off x="116750" y="528050"/>
            <a:ext cx="87909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rPr>
              <a:t>Diagonal structure is what we want to see here</a:t>
            </a:r>
            <a:endParaRPr sz="1600">
              <a:solidFill>
                <a:schemeClr val="dk1"/>
              </a:solidFill>
            </a:endParaRPr>
          </a:p>
          <a:p>
            <a:pPr indent="0" lvl="0" marL="0" rtl="0" algn="l">
              <a:spcBef>
                <a:spcPts val="0"/>
              </a:spcBef>
              <a:spcAft>
                <a:spcPts val="0"/>
              </a:spcAft>
              <a:buNone/>
            </a:pPr>
            <a:r>
              <a:rPr lang="en" sz="1600">
                <a:solidFill>
                  <a:schemeClr val="dk1"/>
                </a:solidFill>
              </a:rPr>
              <a:t>Not sure where the odd rectangular structure in the bottom left quadrant of these plots is coming from</a:t>
            </a:r>
            <a:endParaRPr sz="1600">
              <a:solidFill>
                <a:schemeClr val="dk1"/>
              </a:solidFill>
            </a:endParaRPr>
          </a:p>
        </p:txBody>
      </p:sp>
      <p:sp>
        <p:nvSpPr>
          <p:cNvPr id="70" name="Google Shape;70;p15"/>
          <p:cNvSpPr txBox="1"/>
          <p:nvPr/>
        </p:nvSpPr>
        <p:spPr>
          <a:xfrm>
            <a:off x="1471175" y="4105925"/>
            <a:ext cx="2356200" cy="16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rPr>
              <a:t>TMS Starting </a:t>
            </a:r>
            <a:r>
              <a:rPr lang="en" sz="1200">
                <a:solidFill>
                  <a:schemeClr val="dk1"/>
                </a:solidFill>
              </a:rPr>
              <a:t>Position</a:t>
            </a:r>
            <a:endParaRPr sz="1200">
              <a:solidFill>
                <a:schemeClr val="dk1"/>
              </a:solidFill>
            </a:endParaRPr>
          </a:p>
        </p:txBody>
      </p:sp>
      <p:sp>
        <p:nvSpPr>
          <p:cNvPr id="71" name="Google Shape;71;p15"/>
          <p:cNvSpPr txBox="1"/>
          <p:nvPr/>
        </p:nvSpPr>
        <p:spPr>
          <a:xfrm rot="-5400000">
            <a:off x="-1144000" y="2796975"/>
            <a:ext cx="2356200" cy="16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rPr>
              <a:t>LAr Ending Position</a:t>
            </a:r>
            <a:endParaRPr sz="12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116750" y="-105225"/>
            <a:ext cx="90273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LAr End Momentum and TMS Start Momentum</a:t>
            </a:r>
            <a:endParaRPr/>
          </a:p>
        </p:txBody>
      </p:sp>
      <p:pic>
        <p:nvPicPr>
          <p:cNvPr id="77" name="Google Shape;77;p16"/>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78" name="Google Shape;78;p16"/>
          <p:cNvSpPr txBox="1"/>
          <p:nvPr/>
        </p:nvSpPr>
        <p:spPr>
          <a:xfrm>
            <a:off x="116750" y="528050"/>
            <a:ext cx="87909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rPr>
              <a:t>Off-diagonal portions show lost momentum</a:t>
            </a:r>
            <a:endParaRPr sz="1600">
              <a:solidFill>
                <a:schemeClr val="dk1"/>
              </a:solidFill>
            </a:endParaRPr>
          </a:p>
        </p:txBody>
      </p:sp>
      <p:pic>
        <p:nvPicPr>
          <p:cNvPr id="79" name="Google Shape;79;p16"/>
          <p:cNvPicPr preferRelativeResize="0"/>
          <p:nvPr/>
        </p:nvPicPr>
        <p:blipFill>
          <a:blip r:embed="rId4">
            <a:alphaModFix/>
          </a:blip>
          <a:stretch>
            <a:fillRect/>
          </a:stretch>
        </p:blipFill>
        <p:spPr>
          <a:xfrm>
            <a:off x="245925" y="1432713"/>
            <a:ext cx="4267200" cy="2893849"/>
          </a:xfrm>
          <a:prstGeom prst="rect">
            <a:avLst/>
          </a:prstGeom>
          <a:noFill/>
          <a:ln>
            <a:noFill/>
          </a:ln>
        </p:spPr>
      </p:pic>
      <p:pic>
        <p:nvPicPr>
          <p:cNvPr id="80" name="Google Shape;80;p16"/>
          <p:cNvPicPr preferRelativeResize="0"/>
          <p:nvPr/>
        </p:nvPicPr>
        <p:blipFill>
          <a:blip r:embed="rId5">
            <a:alphaModFix/>
          </a:blip>
          <a:stretch>
            <a:fillRect/>
          </a:stretch>
        </p:blipFill>
        <p:spPr>
          <a:xfrm>
            <a:off x="4642150" y="1412750"/>
            <a:ext cx="4326075" cy="2933775"/>
          </a:xfrm>
          <a:prstGeom prst="rect">
            <a:avLst/>
          </a:prstGeom>
          <a:noFill/>
          <a:ln>
            <a:noFill/>
          </a:ln>
        </p:spPr>
      </p:pic>
      <p:sp>
        <p:nvSpPr>
          <p:cNvPr id="81" name="Google Shape;81;p16"/>
          <p:cNvSpPr txBox="1"/>
          <p:nvPr/>
        </p:nvSpPr>
        <p:spPr>
          <a:xfrm>
            <a:off x="1393725" y="4117000"/>
            <a:ext cx="2356200" cy="16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rPr>
              <a:t>TMS Starting Momentum</a:t>
            </a:r>
            <a:endParaRPr sz="1200">
              <a:solidFill>
                <a:schemeClr val="dk1"/>
              </a:solidFill>
            </a:endParaRPr>
          </a:p>
        </p:txBody>
      </p:sp>
      <p:sp>
        <p:nvSpPr>
          <p:cNvPr id="82" name="Google Shape;82;p16"/>
          <p:cNvSpPr txBox="1"/>
          <p:nvPr/>
        </p:nvSpPr>
        <p:spPr>
          <a:xfrm rot="-5400000">
            <a:off x="-934700" y="2389800"/>
            <a:ext cx="2356200" cy="36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rPr>
              <a:t>LAr End Momentum</a:t>
            </a:r>
            <a:endParaRPr sz="12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116750" y="-105225"/>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Kalman Filter</a:t>
            </a:r>
            <a:endParaRPr/>
          </a:p>
        </p:txBody>
      </p:sp>
      <p:pic>
        <p:nvPicPr>
          <p:cNvPr id="88" name="Google Shape;88;p17"/>
          <p:cNvPicPr preferRelativeResize="0"/>
          <p:nvPr/>
        </p:nvPicPr>
        <p:blipFill>
          <a:blip r:embed="rId3">
            <a:alphaModFix/>
          </a:blip>
          <a:stretch>
            <a:fillRect/>
          </a:stretch>
        </p:blipFill>
        <p:spPr>
          <a:xfrm>
            <a:off x="685800" y="4469675"/>
            <a:ext cx="943207" cy="628800"/>
          </a:xfrm>
          <a:prstGeom prst="rect">
            <a:avLst/>
          </a:prstGeom>
          <a:noFill/>
          <a:ln>
            <a:noFill/>
          </a:ln>
        </p:spPr>
      </p:pic>
      <p:pic>
        <p:nvPicPr>
          <p:cNvPr id="89" name="Google Shape;89;p17"/>
          <p:cNvPicPr preferRelativeResize="0"/>
          <p:nvPr/>
        </p:nvPicPr>
        <p:blipFill>
          <a:blip r:embed="rId4">
            <a:alphaModFix/>
          </a:blip>
          <a:stretch>
            <a:fillRect/>
          </a:stretch>
        </p:blipFill>
        <p:spPr>
          <a:xfrm>
            <a:off x="4572000" y="1441975"/>
            <a:ext cx="4239849" cy="2875300"/>
          </a:xfrm>
          <a:prstGeom prst="rect">
            <a:avLst/>
          </a:prstGeom>
          <a:noFill/>
          <a:ln>
            <a:noFill/>
          </a:ln>
        </p:spPr>
      </p:pic>
      <p:pic>
        <p:nvPicPr>
          <p:cNvPr id="90" name="Google Shape;90;p17"/>
          <p:cNvPicPr preferRelativeResize="0"/>
          <p:nvPr/>
        </p:nvPicPr>
        <p:blipFill>
          <a:blip r:embed="rId5">
            <a:alphaModFix/>
          </a:blip>
          <a:stretch>
            <a:fillRect/>
          </a:stretch>
        </p:blipFill>
        <p:spPr>
          <a:xfrm>
            <a:off x="152400" y="1441975"/>
            <a:ext cx="4239849" cy="2875300"/>
          </a:xfrm>
          <a:prstGeom prst="rect">
            <a:avLst/>
          </a:prstGeom>
          <a:noFill/>
          <a:ln>
            <a:noFill/>
          </a:ln>
        </p:spPr>
      </p:pic>
      <p:sp>
        <p:nvSpPr>
          <p:cNvPr id="91" name="Google Shape;91;p17"/>
          <p:cNvSpPr txBox="1"/>
          <p:nvPr/>
        </p:nvSpPr>
        <p:spPr>
          <a:xfrm>
            <a:off x="116750" y="528050"/>
            <a:ext cx="87909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rPr>
              <a:t>Left plot was generated from a file with significantly more events but without the Kalman filter, right plot was generated with Kalman filtered file</a:t>
            </a:r>
            <a:endParaRPr sz="1600">
              <a:solidFill>
                <a:schemeClr val="dk1"/>
              </a:solidFill>
            </a:endParaRPr>
          </a:p>
          <a:p>
            <a:pPr indent="0" lvl="0" marL="0" rtl="0" algn="l">
              <a:spcBef>
                <a:spcPts val="0"/>
              </a:spcBef>
              <a:spcAft>
                <a:spcPts val="0"/>
              </a:spcAft>
              <a:buNone/>
            </a:pPr>
            <a:r>
              <a:rPr lang="en" sz="1600">
                <a:solidFill>
                  <a:schemeClr val="dk1"/>
                </a:solidFill>
              </a:rPr>
              <a:t>The diagonal relationship is what we want to see, as it shows that our truth and reco are matching up well</a:t>
            </a:r>
            <a:endParaRPr sz="16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Kalman Filter</a:t>
            </a:r>
            <a:endParaRPr/>
          </a:p>
        </p:txBody>
      </p:sp>
      <p:pic>
        <p:nvPicPr>
          <p:cNvPr id="97" name="Google Shape;97;p18"/>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98" name="Google Shape;98;p18"/>
          <p:cNvSpPr txBox="1"/>
          <p:nvPr/>
        </p:nvSpPr>
        <p:spPr>
          <a:xfrm>
            <a:off x="116750" y="57482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rPr>
              <a:t>Kalman filter gives significantly improved y-resolution</a:t>
            </a:r>
            <a:endParaRPr sz="1600">
              <a:solidFill>
                <a:schemeClr val="dk1"/>
              </a:solidFill>
            </a:endParaRPr>
          </a:p>
          <a:p>
            <a:pPr indent="0" lvl="0" marL="0" rtl="0" algn="l">
              <a:spcBef>
                <a:spcPts val="0"/>
              </a:spcBef>
              <a:spcAft>
                <a:spcPts val="0"/>
              </a:spcAft>
              <a:buNone/>
            </a:pPr>
            <a:r>
              <a:rPr lang="en" sz="1600">
                <a:solidFill>
                  <a:schemeClr val="dk1"/>
                </a:solidFill>
              </a:rPr>
              <a:t>Banding on the left plot (without kalman filter) likely from reco y values being set from bar overlaps in Asa’s reco code</a:t>
            </a:r>
            <a:endParaRPr sz="1600">
              <a:solidFill>
                <a:schemeClr val="dk1"/>
              </a:solidFill>
            </a:endParaRPr>
          </a:p>
        </p:txBody>
      </p:sp>
      <p:pic>
        <p:nvPicPr>
          <p:cNvPr id="99" name="Google Shape;99;p18"/>
          <p:cNvPicPr preferRelativeResize="0"/>
          <p:nvPr/>
        </p:nvPicPr>
        <p:blipFill>
          <a:blip r:embed="rId4">
            <a:alphaModFix/>
          </a:blip>
          <a:stretch>
            <a:fillRect/>
          </a:stretch>
        </p:blipFill>
        <p:spPr>
          <a:xfrm>
            <a:off x="152400" y="1441975"/>
            <a:ext cx="4239849" cy="2875300"/>
          </a:xfrm>
          <a:prstGeom prst="rect">
            <a:avLst/>
          </a:prstGeom>
          <a:noFill/>
          <a:ln>
            <a:noFill/>
          </a:ln>
        </p:spPr>
      </p:pic>
      <p:pic>
        <p:nvPicPr>
          <p:cNvPr id="100" name="Google Shape;100;p18"/>
          <p:cNvPicPr preferRelativeResize="0"/>
          <p:nvPr/>
        </p:nvPicPr>
        <p:blipFill>
          <a:blip r:embed="rId5">
            <a:alphaModFix/>
          </a:blip>
          <a:stretch>
            <a:fillRect/>
          </a:stretch>
        </p:blipFill>
        <p:spPr>
          <a:xfrm>
            <a:off x="4544649" y="1441975"/>
            <a:ext cx="4446951" cy="3015748"/>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116750" y="67525"/>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LAr End Position</a:t>
            </a:r>
            <a:endParaRPr/>
          </a:p>
        </p:txBody>
      </p:sp>
      <p:pic>
        <p:nvPicPr>
          <p:cNvPr id="106" name="Google Shape;106;p19"/>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07" name="Google Shape;107;p19"/>
          <p:cNvSpPr txBox="1"/>
          <p:nvPr/>
        </p:nvSpPr>
        <p:spPr>
          <a:xfrm>
            <a:off x="116750" y="72677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000">
              <a:solidFill>
                <a:schemeClr val="dk1"/>
              </a:solidFill>
            </a:endParaRPr>
          </a:p>
        </p:txBody>
      </p:sp>
      <p:sp>
        <p:nvSpPr>
          <p:cNvPr id="108" name="Google Shape;108;p19"/>
          <p:cNvSpPr txBox="1"/>
          <p:nvPr/>
        </p:nvSpPr>
        <p:spPr>
          <a:xfrm>
            <a:off x="334500" y="656650"/>
            <a:ext cx="8475000" cy="32964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Char char="●"/>
            </a:pPr>
            <a:r>
              <a:rPr lang="en" sz="1600">
                <a:solidFill>
                  <a:schemeClr val="dk1"/>
                </a:solidFill>
              </a:rPr>
              <a:t>We do not have reconstructed data for the LAr exit positions, so I used the reconstructed TMS start position and extrapolated back to find a LAr exit position</a:t>
            </a:r>
            <a:endParaRPr sz="1600">
              <a:solidFill>
                <a:schemeClr val="dk1"/>
              </a:solidFill>
            </a:endParaRPr>
          </a:p>
          <a:p>
            <a:pPr indent="-330200" lvl="1" marL="914400" rtl="0" algn="l">
              <a:spcBef>
                <a:spcPts val="0"/>
              </a:spcBef>
              <a:spcAft>
                <a:spcPts val="0"/>
              </a:spcAft>
              <a:buClr>
                <a:schemeClr val="dk1"/>
              </a:buClr>
              <a:buSzPts val="1600"/>
              <a:buChar char="○"/>
            </a:pPr>
            <a:r>
              <a:rPr lang="en" sz="1600">
                <a:solidFill>
                  <a:schemeClr val="dk1"/>
                </a:solidFill>
              </a:rPr>
              <a:t>This is then compared with the true LAr exit position </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The first step of this process was to find the distance between LAr and TMS (Δz)</a:t>
            </a:r>
            <a:endParaRPr sz="1600">
              <a:solidFill>
                <a:schemeClr val="dk1"/>
              </a:solidFill>
            </a:endParaRPr>
          </a:p>
          <a:p>
            <a:pPr indent="-330200" lvl="1" marL="914400" rtl="0" algn="l">
              <a:spcBef>
                <a:spcPts val="0"/>
              </a:spcBef>
              <a:spcAft>
                <a:spcPts val="0"/>
              </a:spcAft>
              <a:buClr>
                <a:schemeClr val="dk1"/>
              </a:buClr>
              <a:buSzPts val="1600"/>
              <a:buChar char="○"/>
            </a:pPr>
            <a:r>
              <a:rPr lang="en" sz="1600">
                <a:solidFill>
                  <a:schemeClr val="dk1"/>
                </a:solidFill>
              </a:rPr>
              <a:t>I do not have a geometry file so I did this by finding and plotting the distance between true LAr exit point and TMS start point, and looking for the most common value </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The reconstructed starting direction in TMS was then used, along with the Δz value (defined above) to find the Δx and Δy values (distance from true TMS start position to extrapolated LAr end position)</a:t>
            </a:r>
            <a:endParaRPr sz="1600">
              <a:solidFill>
                <a:schemeClr val="dk1"/>
              </a:solidFill>
            </a:endParaRPr>
          </a:p>
          <a:p>
            <a:pPr indent="-330200" lvl="1" marL="914400" rtl="0" algn="l">
              <a:spcBef>
                <a:spcPts val="0"/>
              </a:spcBef>
              <a:spcAft>
                <a:spcPts val="0"/>
              </a:spcAft>
              <a:buClr>
                <a:schemeClr val="dk1"/>
              </a:buClr>
              <a:buSzPts val="1600"/>
              <a:buChar char="○"/>
            </a:pPr>
            <a:r>
              <a:rPr lang="en" sz="1600">
                <a:solidFill>
                  <a:schemeClr val="dk1"/>
                </a:solidFill>
              </a:rPr>
              <a:t>These were then used to find a Δr, which is the absolute distance between the true TMS start position and extrapolated LAr end position</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Δx and Δy were then either added to or subtracted from reconstructed TMS start position, depending on the value of the direction variable, to find the extrapolated LAr exit position</a:t>
            </a:r>
            <a:endParaRPr sz="16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Delta X, Delta Y</a:t>
            </a:r>
            <a:endParaRPr/>
          </a:p>
        </p:txBody>
      </p:sp>
      <p:pic>
        <p:nvPicPr>
          <p:cNvPr id="114" name="Google Shape;114;p20"/>
          <p:cNvPicPr preferRelativeResize="0"/>
          <p:nvPr/>
        </p:nvPicPr>
        <p:blipFill>
          <a:blip r:embed="rId3">
            <a:alphaModFix/>
          </a:blip>
          <a:stretch>
            <a:fillRect/>
          </a:stretch>
        </p:blipFill>
        <p:spPr>
          <a:xfrm>
            <a:off x="685800" y="4469675"/>
            <a:ext cx="943207" cy="628800"/>
          </a:xfrm>
          <a:prstGeom prst="rect">
            <a:avLst/>
          </a:prstGeom>
          <a:noFill/>
          <a:ln>
            <a:noFill/>
          </a:ln>
        </p:spPr>
      </p:pic>
      <p:sp>
        <p:nvSpPr>
          <p:cNvPr id="115" name="Google Shape;115;p20"/>
          <p:cNvSpPr txBox="1"/>
          <p:nvPr/>
        </p:nvSpPr>
        <p:spPr>
          <a:xfrm>
            <a:off x="116750" y="574825"/>
            <a:ext cx="7772400" cy="5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rPr>
              <a:t>Red is Kalman filtered file, blue is non-Kalman file (has significantly more events)</a:t>
            </a:r>
            <a:endParaRPr sz="1600">
              <a:solidFill>
                <a:schemeClr val="dk1"/>
              </a:solidFill>
            </a:endParaRPr>
          </a:p>
          <a:p>
            <a:pPr indent="0" lvl="0" marL="0" rtl="0" algn="l">
              <a:spcBef>
                <a:spcPts val="0"/>
              </a:spcBef>
              <a:spcAft>
                <a:spcPts val="0"/>
              </a:spcAft>
              <a:buNone/>
            </a:pPr>
            <a:r>
              <a:rPr lang="en" sz="1600">
                <a:solidFill>
                  <a:schemeClr val="dk1"/>
                </a:solidFill>
              </a:rPr>
              <a:t>ΔY distribution is significantly wider than Δx, as expected</a:t>
            </a:r>
            <a:endParaRPr sz="1600">
              <a:solidFill>
                <a:schemeClr val="dk1"/>
              </a:solidFill>
            </a:endParaRPr>
          </a:p>
        </p:txBody>
      </p:sp>
      <p:pic>
        <p:nvPicPr>
          <p:cNvPr id="116" name="Google Shape;116;p20"/>
          <p:cNvPicPr preferRelativeResize="0"/>
          <p:nvPr/>
        </p:nvPicPr>
        <p:blipFill>
          <a:blip r:embed="rId4">
            <a:alphaModFix/>
          </a:blip>
          <a:stretch>
            <a:fillRect/>
          </a:stretch>
        </p:blipFill>
        <p:spPr>
          <a:xfrm>
            <a:off x="152400" y="1290025"/>
            <a:ext cx="4326077" cy="2933776"/>
          </a:xfrm>
          <a:prstGeom prst="rect">
            <a:avLst/>
          </a:prstGeom>
          <a:noFill/>
          <a:ln>
            <a:noFill/>
          </a:ln>
        </p:spPr>
      </p:pic>
      <p:pic>
        <p:nvPicPr>
          <p:cNvPr id="117" name="Google Shape;117;p20"/>
          <p:cNvPicPr preferRelativeResize="0"/>
          <p:nvPr/>
        </p:nvPicPr>
        <p:blipFill>
          <a:blip r:embed="rId5">
            <a:alphaModFix/>
          </a:blip>
          <a:stretch>
            <a:fillRect/>
          </a:stretch>
        </p:blipFill>
        <p:spPr>
          <a:xfrm>
            <a:off x="4630877" y="1290025"/>
            <a:ext cx="4360724" cy="295727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1"/>
          <p:cNvSpPr txBox="1"/>
          <p:nvPr>
            <p:ph type="title"/>
          </p:nvPr>
        </p:nvSpPr>
        <p:spPr>
          <a:xfrm>
            <a:off x="116750" y="0"/>
            <a:ext cx="7772400" cy="857400"/>
          </a:xfrm>
          <a:prstGeom prst="rect">
            <a:avLst/>
          </a:prstGeom>
        </p:spPr>
        <p:txBody>
          <a:bodyPr anchorCtr="0" anchor="ctr" bIns="68575" lIns="68575" spcFirstLastPara="1" rIns="68575" wrap="square" tIns="68575">
            <a:noAutofit/>
          </a:bodyPr>
          <a:lstStyle/>
          <a:p>
            <a:pPr indent="0" lvl="0" marL="0" rtl="0" algn="l">
              <a:spcBef>
                <a:spcPts val="0"/>
              </a:spcBef>
              <a:spcAft>
                <a:spcPts val="0"/>
              </a:spcAft>
              <a:buNone/>
            </a:pPr>
            <a:r>
              <a:rPr lang="en"/>
              <a:t>Delta R</a:t>
            </a:r>
            <a:endParaRPr/>
          </a:p>
        </p:txBody>
      </p:sp>
      <p:pic>
        <p:nvPicPr>
          <p:cNvPr id="123" name="Google Shape;123;p21"/>
          <p:cNvPicPr preferRelativeResize="0"/>
          <p:nvPr/>
        </p:nvPicPr>
        <p:blipFill>
          <a:blip r:embed="rId3">
            <a:alphaModFix/>
          </a:blip>
          <a:stretch>
            <a:fillRect/>
          </a:stretch>
        </p:blipFill>
        <p:spPr>
          <a:xfrm>
            <a:off x="685800" y="4469675"/>
            <a:ext cx="943207" cy="628800"/>
          </a:xfrm>
          <a:prstGeom prst="rect">
            <a:avLst/>
          </a:prstGeom>
          <a:noFill/>
          <a:ln>
            <a:noFill/>
          </a:ln>
        </p:spPr>
      </p:pic>
      <p:pic>
        <p:nvPicPr>
          <p:cNvPr id="124" name="Google Shape;124;p21"/>
          <p:cNvPicPr preferRelativeResize="0"/>
          <p:nvPr/>
        </p:nvPicPr>
        <p:blipFill>
          <a:blip r:embed="rId4">
            <a:alphaModFix/>
          </a:blip>
          <a:stretch>
            <a:fillRect/>
          </a:stretch>
        </p:blipFill>
        <p:spPr>
          <a:xfrm>
            <a:off x="3144200" y="206950"/>
            <a:ext cx="5999800" cy="4068825"/>
          </a:xfrm>
          <a:prstGeom prst="rect">
            <a:avLst/>
          </a:prstGeom>
          <a:noFill/>
          <a:ln>
            <a:noFill/>
          </a:ln>
        </p:spPr>
      </p:pic>
      <p:sp>
        <p:nvSpPr>
          <p:cNvPr id="125" name="Google Shape;125;p21"/>
          <p:cNvSpPr txBox="1"/>
          <p:nvPr/>
        </p:nvSpPr>
        <p:spPr>
          <a:xfrm>
            <a:off x="479275" y="1063775"/>
            <a:ext cx="67332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400">
              <a:solidFill>
                <a:schemeClr val="dk1"/>
              </a:solidFill>
            </a:endParaRPr>
          </a:p>
        </p:txBody>
      </p:sp>
      <p:sp>
        <p:nvSpPr>
          <p:cNvPr id="126" name="Google Shape;126;p21"/>
          <p:cNvSpPr txBox="1"/>
          <p:nvPr/>
        </p:nvSpPr>
        <p:spPr>
          <a:xfrm>
            <a:off x="222100" y="841675"/>
            <a:ext cx="3319800" cy="34341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Char char="●"/>
            </a:pPr>
            <a:r>
              <a:rPr lang="en" sz="1600">
                <a:solidFill>
                  <a:schemeClr val="dk1"/>
                </a:solidFill>
              </a:rPr>
              <a:t>Shows the “absolute” distance between true and extrapolated LAr exit position</a:t>
            </a:r>
            <a:endParaRPr sz="1600">
              <a:solidFill>
                <a:schemeClr val="dk1"/>
              </a:solidFill>
            </a:endParaRPr>
          </a:p>
          <a:p>
            <a:pPr indent="-330200" lvl="0" marL="457200" rtl="0" algn="l">
              <a:spcBef>
                <a:spcPts val="0"/>
              </a:spcBef>
              <a:spcAft>
                <a:spcPts val="0"/>
              </a:spcAft>
              <a:buClr>
                <a:schemeClr val="dk1"/>
              </a:buClr>
              <a:buSzPts val="1600"/>
              <a:buChar char="●"/>
            </a:pPr>
            <a:r>
              <a:rPr lang="en" sz="1600">
                <a:solidFill>
                  <a:schemeClr val="dk1"/>
                </a:solidFill>
              </a:rPr>
              <a:t>We see many extrapolated events in the larger (non kalman) file that are &gt;10m away from the true value</a:t>
            </a:r>
            <a:endParaRPr sz="1600">
              <a:solidFill>
                <a:schemeClr val="dk1"/>
              </a:solidFill>
            </a:endParaRPr>
          </a:p>
          <a:p>
            <a:pPr indent="-330200" lvl="1" marL="914400" rtl="0" algn="l">
              <a:spcBef>
                <a:spcPts val="0"/>
              </a:spcBef>
              <a:spcAft>
                <a:spcPts val="0"/>
              </a:spcAft>
              <a:buClr>
                <a:schemeClr val="dk1"/>
              </a:buClr>
              <a:buSzPts val="1600"/>
              <a:buChar char="○"/>
            </a:pPr>
            <a:r>
              <a:rPr lang="en" sz="1600">
                <a:solidFill>
                  <a:schemeClr val="dk1"/>
                </a:solidFill>
              </a:rPr>
              <a:t>Looking into this to make sure these aren’t being caused by some sort of default value or other quirk of the code</a:t>
            </a:r>
            <a:endParaRPr sz="16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1_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