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996600"/>
    <a:srgbClr val="FFCCFF"/>
    <a:srgbClr val="C09200"/>
    <a:srgbClr val="FFCC00"/>
    <a:srgbClr val="99FFCC"/>
    <a:srgbClr val="EEECE1"/>
    <a:srgbClr val="D0E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82F02A-5F12-472A-993B-1041DF8E1F6E}" v="18" dt="2024-07-26T11:39:09.0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49" autoAdjust="0"/>
    <p:restoredTop sz="94660"/>
  </p:normalViewPr>
  <p:slideViewPr>
    <p:cSldViewPr>
      <p:cViewPr varScale="1">
        <p:scale>
          <a:sx n="77" d="100"/>
          <a:sy n="77" d="100"/>
        </p:scale>
        <p:origin x="1066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ry N. Makara" userId="336db413-2475-4489-92f2-557bb2c40f7b" providerId="ADAL" clId="{1C82F02A-5F12-472A-993B-1041DF8E1F6E}"/>
    <pc:docChg chg="modSld">
      <pc:chgData name="Jerry N. Makara" userId="336db413-2475-4489-92f2-557bb2c40f7b" providerId="ADAL" clId="{1C82F02A-5F12-472A-993B-1041DF8E1F6E}" dt="2024-07-26T11:39:09.021" v="71" actId="1035"/>
      <pc:docMkLst>
        <pc:docMk/>
      </pc:docMkLst>
      <pc:sldChg chg="modSp mod">
        <pc:chgData name="Jerry N. Makara" userId="336db413-2475-4489-92f2-557bb2c40f7b" providerId="ADAL" clId="{1C82F02A-5F12-472A-993B-1041DF8E1F6E}" dt="2024-07-26T11:39:09.021" v="71" actId="1035"/>
        <pc:sldMkLst>
          <pc:docMk/>
          <pc:sldMk cId="3368589570" sldId="256"/>
        </pc:sldMkLst>
        <pc:spChg chg="mod">
          <ac:chgData name="Jerry N. Makara" userId="336db413-2475-4489-92f2-557bb2c40f7b" providerId="ADAL" clId="{1C82F02A-5F12-472A-993B-1041DF8E1F6E}" dt="2024-07-26T11:38:47.061" v="53" actId="20577"/>
          <ac:spMkLst>
            <pc:docMk/>
            <pc:sldMk cId="3368589570" sldId="256"/>
            <ac:spMk id="13" creationId="{00000000-0000-0000-0000-000000000000}"/>
          </ac:spMkLst>
        </pc:spChg>
        <pc:spChg chg="mod">
          <ac:chgData name="Jerry N. Makara" userId="336db413-2475-4489-92f2-557bb2c40f7b" providerId="ADAL" clId="{1C82F02A-5F12-472A-993B-1041DF8E1F6E}" dt="2024-07-25T16:56:02.039" v="7" actId="20577"/>
          <ac:spMkLst>
            <pc:docMk/>
            <pc:sldMk cId="3368589570" sldId="256"/>
            <ac:spMk id="45" creationId="{86B7BBD6-C464-40F8-A5D7-192D27F0635F}"/>
          </ac:spMkLst>
        </pc:spChg>
        <pc:picChg chg="mod">
          <ac:chgData name="Jerry N. Makara" userId="336db413-2475-4489-92f2-557bb2c40f7b" providerId="ADAL" clId="{1C82F02A-5F12-472A-993B-1041DF8E1F6E}" dt="2024-07-26T11:39:02.894" v="65" actId="1036"/>
          <ac:picMkLst>
            <pc:docMk/>
            <pc:sldMk cId="3368589570" sldId="256"/>
            <ac:picMk id="7" creationId="{9A98D815-EC59-159C-8646-9392774ABBF3}"/>
          </ac:picMkLst>
        </pc:picChg>
        <pc:picChg chg="mod">
          <ac:chgData name="Jerry N. Makara" userId="336db413-2475-4489-92f2-557bb2c40f7b" providerId="ADAL" clId="{1C82F02A-5F12-472A-993B-1041DF8E1F6E}" dt="2024-07-26T11:38:54.034" v="56" actId="1035"/>
          <ac:picMkLst>
            <pc:docMk/>
            <pc:sldMk cId="3368589570" sldId="256"/>
            <ac:picMk id="9" creationId="{1AF5D8A5-1E87-CDBD-864C-AB55F5FA8CDC}"/>
          </ac:picMkLst>
        </pc:picChg>
        <pc:picChg chg="mod">
          <ac:chgData name="Jerry N. Makara" userId="336db413-2475-4489-92f2-557bb2c40f7b" providerId="ADAL" clId="{1C82F02A-5F12-472A-993B-1041DF8E1F6E}" dt="2024-07-26T11:39:09.021" v="71" actId="1035"/>
          <ac:picMkLst>
            <pc:docMk/>
            <pc:sldMk cId="3368589570" sldId="256"/>
            <ac:picMk id="50" creationId="{CEA2C591-6443-423A-8B17-DC31F2B72971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3B6FBA-AEE3-4DBD-9F15-889D31B7262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615740E-7470-453A-B39D-9142C33C8CC5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3200" b="1" dirty="0"/>
            <a:t>Helium Cryogenics</a:t>
          </a:r>
        </a:p>
        <a:p>
          <a:pPr rtl="0">
            <a:spcAft>
              <a:spcPts val="0"/>
            </a:spcAft>
          </a:pPr>
          <a:r>
            <a:rPr lang="en-US" sz="1600" b="1" dirty="0"/>
            <a:t>Status 7/26/2024 </a:t>
          </a:r>
          <a:r>
            <a:rPr lang="en-US" sz="1600" b="1" dirty="0" err="1"/>
            <a:t>J.Makara</a:t>
          </a:r>
          <a:endParaRPr lang="en-US" sz="1600" b="1" dirty="0"/>
        </a:p>
      </dgm:t>
    </dgm:pt>
    <dgm:pt modelId="{98E5184A-DD3B-4E84-BDDF-EE26828B5A66}" type="parTrans" cxnId="{D5BA98FE-B63C-4A79-BBF2-886858DA4425}">
      <dgm:prSet/>
      <dgm:spPr/>
      <dgm:t>
        <a:bodyPr/>
        <a:lstStyle/>
        <a:p>
          <a:endParaRPr lang="en-US"/>
        </a:p>
      </dgm:t>
    </dgm:pt>
    <dgm:pt modelId="{98C6AE6F-0862-4885-830E-2D8304984977}" type="sibTrans" cxnId="{D5BA98FE-B63C-4A79-BBF2-886858DA4425}">
      <dgm:prSet/>
      <dgm:spPr/>
      <dgm:t>
        <a:bodyPr/>
        <a:lstStyle/>
        <a:p>
          <a:endParaRPr lang="en-US"/>
        </a:p>
      </dgm:t>
    </dgm:pt>
    <dgm:pt modelId="{9CE556FC-85B4-4112-AEAC-1BAE2F414DFF}" type="pres">
      <dgm:prSet presAssocID="{B33B6FBA-AEE3-4DBD-9F15-889D31B72622}" presName="linear" presStyleCnt="0">
        <dgm:presLayoutVars>
          <dgm:animLvl val="lvl"/>
          <dgm:resizeHandles val="exact"/>
        </dgm:presLayoutVars>
      </dgm:prSet>
      <dgm:spPr/>
    </dgm:pt>
    <dgm:pt modelId="{EED2761D-EC1B-4BAA-9F5D-D409D752504B}" type="pres">
      <dgm:prSet presAssocID="{8615740E-7470-453A-B39D-9142C33C8CC5}" presName="parentText" presStyleLbl="node1" presStyleIdx="0" presStyleCnt="1" custScaleY="175371" custLinFactNeighborX="626" custLinFactNeighborY="18412">
        <dgm:presLayoutVars>
          <dgm:chMax val="0"/>
          <dgm:bulletEnabled val="1"/>
        </dgm:presLayoutVars>
      </dgm:prSet>
      <dgm:spPr/>
    </dgm:pt>
  </dgm:ptLst>
  <dgm:cxnLst>
    <dgm:cxn modelId="{C59083AF-F95B-4676-8688-F7807A7118C1}" type="presOf" srcId="{B33B6FBA-AEE3-4DBD-9F15-889D31B72622}" destId="{9CE556FC-85B4-4112-AEAC-1BAE2F414DFF}" srcOrd="0" destOrd="0" presId="urn:microsoft.com/office/officeart/2005/8/layout/vList2"/>
    <dgm:cxn modelId="{E8A756CB-6C54-4EBB-BF45-80CD60825F29}" type="presOf" srcId="{8615740E-7470-453A-B39D-9142C33C8CC5}" destId="{EED2761D-EC1B-4BAA-9F5D-D409D752504B}" srcOrd="0" destOrd="0" presId="urn:microsoft.com/office/officeart/2005/8/layout/vList2"/>
    <dgm:cxn modelId="{D5BA98FE-B63C-4A79-BBF2-886858DA4425}" srcId="{B33B6FBA-AEE3-4DBD-9F15-889D31B72622}" destId="{8615740E-7470-453A-B39D-9142C33C8CC5}" srcOrd="0" destOrd="0" parTransId="{98E5184A-DD3B-4E84-BDDF-EE26828B5A66}" sibTransId="{98C6AE6F-0862-4885-830E-2D8304984977}"/>
    <dgm:cxn modelId="{B22ECE21-B003-447C-8A4A-067E930C54DB}" type="presParOf" srcId="{9CE556FC-85B4-4112-AEAC-1BAE2F414DFF}" destId="{EED2761D-EC1B-4BAA-9F5D-D409D752504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2761D-EC1B-4BAA-9F5D-D409D752504B}">
      <dsp:nvSpPr>
        <dsp:cNvPr id="0" name=""/>
        <dsp:cNvSpPr/>
      </dsp:nvSpPr>
      <dsp:spPr>
        <a:xfrm>
          <a:off x="0" y="32254"/>
          <a:ext cx="3577143" cy="758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3200" b="1" kern="1200" dirty="0"/>
            <a:t>Helium Cryogenics</a:t>
          </a:r>
        </a:p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600" b="1" kern="1200" dirty="0"/>
            <a:t>Status 7/26/2024 </a:t>
          </a:r>
          <a:r>
            <a:rPr lang="en-US" sz="1600" b="1" kern="1200" dirty="0" err="1"/>
            <a:t>J.Makara</a:t>
          </a:r>
          <a:endParaRPr lang="en-US" sz="1600" b="1" kern="1200" dirty="0"/>
        </a:p>
      </dsp:txBody>
      <dsp:txXfrm>
        <a:off x="37024" y="69278"/>
        <a:ext cx="3503095" cy="6843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A11B0-6108-4061-926D-44378616A213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89029-62FC-41F4-ABD6-EEC74CE3C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14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789029-62FC-41F4-ABD6-EEC74CE3C4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030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4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50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38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5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873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421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6FFC3-702A-44DF-8335-B4F0E153E86D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0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A6FFC3-702A-44DF-8335-B4F0E153E86D}" type="datetimeFigureOut">
              <a:rPr lang="en-US" smtClean="0"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7339D-6C0A-44AC-9979-3519078349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26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.png"/><Relationship Id="rId5" Type="http://schemas.openxmlformats.org/officeDocument/2006/relationships/diagramLayout" Target="../diagrams/layout1.xml"/><Relationship Id="rId10" Type="http://schemas.microsoft.com/office/2007/relationships/hdphoto" Target="../media/hdphoto1.wdp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083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ttp://www-visualmedia.fnal.gov/VMS_Site/gallery/stillphotos/2010/0200/10-0291-01D.hr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6" y="98650"/>
            <a:ext cx="9030556" cy="6642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2" name="Diagram 21"/>
          <p:cNvGraphicFramePr/>
          <p:nvPr>
            <p:extLst>
              <p:ext uri="{D42A27DB-BD31-4B8C-83A1-F6EECF244321}">
                <p14:modId xmlns:p14="http://schemas.microsoft.com/office/powerpoint/2010/main" val="1586898463"/>
              </p:ext>
            </p:extLst>
          </p:nvPr>
        </p:nvGraphicFramePr>
        <p:xfrm>
          <a:off x="94034" y="76200"/>
          <a:ext cx="3577143" cy="790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5321123" y="113724"/>
            <a:ext cx="3802042" cy="1754326"/>
          </a:xfrm>
          <a:prstGeom prst="rect">
            <a:avLst/>
          </a:prstGeom>
          <a:solidFill>
            <a:srgbClr val="FFFF99">
              <a:alpha val="60000"/>
            </a:srgbClr>
          </a:solidFill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CMTF: </a:t>
            </a:r>
            <a:r>
              <a:rPr kumimoji="0" lang="en-US" sz="1600" b="1" i="1" u="non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SCP</a:t>
            </a:r>
            <a:r>
              <a:rPr kumimoji="0" lang="en-US" sz="1600" b="1" i="1" u="none" kern="1200" cap="none" spc="0" normalizeH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is</a:t>
            </a:r>
            <a:r>
              <a:rPr kumimoji="0" lang="en-US" sz="1600" b="1" i="1" u="non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cold running fine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CMTS: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HECM30 at 2 K for RF testing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4F81B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         PIP2IT:   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</a:t>
            </a:r>
            <a:r>
              <a:rPr lang="en-US" sz="1600" b="1" i="1" u="sng" dirty="0" err="1">
                <a:solidFill>
                  <a:srgbClr val="4F81BD">
                    <a:lumMod val="75000"/>
                  </a:srgbClr>
                </a:solidFill>
                <a:latin typeface="Calibri"/>
              </a:rPr>
              <a:t>outh</a:t>
            </a:r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 Stand</a:t>
            </a: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u="sng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CM </a:t>
            </a:r>
            <a:r>
              <a:rPr kumimoji="0" lang="en-US" sz="1600" b="1" i="1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being modified for SSR2 </a:t>
            </a:r>
            <a:r>
              <a:rPr kumimoji="0" lang="en-US" sz="1600" b="1" i="1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pCM</a:t>
            </a:r>
            <a:endParaRPr kumimoji="0" lang="en-US" sz="1600" b="1" i="1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231775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1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North Stand CM</a:t>
            </a:r>
            <a:r>
              <a:rPr kumimoji="0" lang="en-US" sz="1600" i="1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600" b="1" i="1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HB650 at RT </a:t>
            </a:r>
            <a:r>
              <a:rPr kumimoji="0" lang="en-US" sz="1600" b="1" i="1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LOTOed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&amp; ready for removal</a:t>
            </a:r>
            <a:endParaRPr kumimoji="0" lang="en-US" sz="1600" b="1" i="1" u="none" strike="noStrike" kern="120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105400" y="1171385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25781" y="2590800"/>
            <a:ext cx="4248641" cy="1538883"/>
          </a:xfrm>
          <a:prstGeom prst="rect">
            <a:avLst/>
          </a:prstGeom>
          <a:solidFill>
            <a:schemeClr val="accent4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NML/FAST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 err="1">
                <a:solidFill>
                  <a:schemeClr val="accent6">
                    <a:lumMod val="50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 system is shut down and isolated for extended shutdown period; 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CC1: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/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CC2: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1600" b="1" i="1" dirty="0">
                <a:solidFill>
                  <a:srgbClr val="F79646">
                    <a:lumMod val="50000"/>
                  </a:srgbClr>
                </a:solidFill>
                <a:latin typeface="Calibri"/>
              </a:rPr>
              <a:t>at RT</a:t>
            </a:r>
            <a:endParaRPr lang="en-US" sz="1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CM: </a:t>
            </a:r>
            <a:r>
              <a:rPr lang="en-US" sz="1600" b="1" i="1" dirty="0">
                <a:solidFill>
                  <a:schemeClr val="accent6">
                    <a:lumMod val="50000"/>
                  </a:schemeClr>
                </a:solidFill>
              </a:rPr>
              <a:t>at RT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19200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635" y="1062892"/>
            <a:ext cx="4759222" cy="1538883"/>
          </a:xfrm>
          <a:prstGeom prst="rect">
            <a:avLst/>
          </a:prstGeom>
          <a:solidFill>
            <a:schemeClr val="tx2">
              <a:lumMod val="20000"/>
              <a:lumOff val="8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MCTF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</a:rPr>
              <a:t>cryo</a:t>
            </a:r>
            <a:r>
              <a:rPr lang="en-US" sz="1600" b="1" i="1" dirty="0">
                <a:solidFill>
                  <a:srgbClr val="0070C0"/>
                </a:solidFill>
              </a:rPr>
              <a:t> system warmup in progress with 2 </a:t>
            </a:r>
            <a:r>
              <a:rPr lang="en-US" sz="1600" b="1" i="1" dirty="0" err="1">
                <a:solidFill>
                  <a:srgbClr val="0070C0"/>
                </a:solidFill>
              </a:rPr>
              <a:t>comprs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MDB/HTS: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MDB/STC: </a:t>
            </a:r>
            <a:r>
              <a:rPr lang="en-US" sz="16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warmed up in progress to RT today</a:t>
            </a:r>
          </a:p>
          <a:p>
            <a:pPr marL="339725" indent="-339725"/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MDB Magnet: </a:t>
            </a:r>
            <a:r>
              <a:rPr lang="en-US" sz="1600" b="1" i="1" dirty="0">
                <a:solidFill>
                  <a:srgbClr val="0070C0"/>
                </a:solidFill>
              </a:rPr>
              <a:t>at RT</a:t>
            </a:r>
            <a:endParaRPr lang="en-US" sz="1600" b="1" i="1" dirty="0">
              <a:solidFill>
                <a:srgbClr val="00B0F0"/>
              </a:solidFill>
            </a:endParaRPr>
          </a:p>
        </p:txBody>
      </p:sp>
      <p:sp>
        <p:nvSpPr>
          <p:cNvPr id="14" name="6-Point Star 13"/>
          <p:cNvSpPr/>
          <p:nvPr/>
        </p:nvSpPr>
        <p:spPr>
          <a:xfrm>
            <a:off x="5308002" y="1679523"/>
            <a:ext cx="364142" cy="457199"/>
          </a:xfrm>
          <a:prstGeom prst="star6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6-Point Star 14"/>
          <p:cNvSpPr/>
          <p:nvPr/>
        </p:nvSpPr>
        <p:spPr>
          <a:xfrm>
            <a:off x="5181600" y="1277205"/>
            <a:ext cx="373978" cy="501840"/>
          </a:xfrm>
          <a:prstGeom prst="star6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6-Point Star 15"/>
          <p:cNvSpPr/>
          <p:nvPr/>
        </p:nvSpPr>
        <p:spPr>
          <a:xfrm>
            <a:off x="3727047" y="2209800"/>
            <a:ext cx="387753" cy="404916"/>
          </a:xfrm>
          <a:prstGeom prst="star6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6-Point Star 19"/>
          <p:cNvSpPr/>
          <p:nvPr/>
        </p:nvSpPr>
        <p:spPr>
          <a:xfrm>
            <a:off x="1905000" y="3925716"/>
            <a:ext cx="381000" cy="368029"/>
          </a:xfrm>
          <a:prstGeom prst="star6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9BC3B8F-CADD-466B-B020-C18B639C554B}"/>
              </a:ext>
            </a:extLst>
          </p:cNvPr>
          <p:cNvSpPr txBox="1"/>
          <p:nvPr/>
        </p:nvSpPr>
        <p:spPr>
          <a:xfrm>
            <a:off x="117691" y="3200400"/>
            <a:ext cx="3517238" cy="954107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IB1: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cryo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system operations running fine with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CTi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CB, recovered from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Sullair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b="1" i="1" dirty="0" err="1">
                <a:solidFill>
                  <a:schemeClr val="accent2">
                    <a:lumMod val="75000"/>
                  </a:schemeClr>
                </a:solidFill>
              </a:rPr>
              <a:t>compr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 trip</a:t>
            </a:r>
          </a:p>
        </p:txBody>
      </p:sp>
      <p:sp>
        <p:nvSpPr>
          <p:cNvPr id="53" name="6-Point Star 16">
            <a:extLst>
              <a:ext uri="{FF2B5EF4-FFF2-40B4-BE49-F238E27FC236}">
                <a16:creationId xmlns:a16="http://schemas.microsoft.com/office/drawing/2014/main" id="{20B6725A-4F2B-462C-B961-4CB15399E658}"/>
              </a:ext>
            </a:extLst>
          </p:cNvPr>
          <p:cNvSpPr/>
          <p:nvPr/>
        </p:nvSpPr>
        <p:spPr>
          <a:xfrm>
            <a:off x="3880931" y="3095650"/>
            <a:ext cx="310069" cy="457200"/>
          </a:xfrm>
          <a:prstGeom prst="star6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B7BBD6-C464-40F8-A5D7-192D27F0635F}"/>
              </a:ext>
            </a:extLst>
          </p:cNvPr>
          <p:cNvSpPr txBox="1"/>
          <p:nvPr/>
        </p:nvSpPr>
        <p:spPr>
          <a:xfrm>
            <a:off x="4928826" y="4953000"/>
            <a:ext cx="4245596" cy="954107"/>
          </a:xfrm>
          <a:prstGeom prst="rect">
            <a:avLst/>
          </a:prstGeom>
          <a:solidFill>
            <a:srgbClr val="EEECE1">
              <a:alpha val="60000"/>
            </a:srgbClr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Misc</a:t>
            </a:r>
            <a:r>
              <a:rPr lang="en-US" sz="24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1600" b="1" i="1" dirty="0">
                <a:solidFill>
                  <a:schemeClr val="accent3">
                    <a:lumMod val="50000"/>
                  </a:schemeClr>
                </a:solidFill>
              </a:rPr>
              <a:t>…ACNET outage this weekend will have MCR ops walk through cold helium system areas (thanks in advance)</a:t>
            </a:r>
          </a:p>
        </p:txBody>
      </p:sp>
      <p:pic>
        <p:nvPicPr>
          <p:cNvPr id="50" name="Picture 2" descr="C:\Users\makara\Desktop\thermometer hot.JPG">
            <a:extLst>
              <a:ext uri="{FF2B5EF4-FFF2-40B4-BE49-F238E27FC236}">
                <a16:creationId xmlns:a16="http://schemas.microsoft.com/office/drawing/2014/main" id="{CEA2C591-6443-423A-8B17-DC31F2B729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91" y="22098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79799" y="4648200"/>
            <a:ext cx="2663401" cy="954107"/>
          </a:xfrm>
          <a:prstGeom prst="rect">
            <a:avLst/>
          </a:prstGeom>
          <a:solidFill>
            <a:schemeClr val="accent6">
              <a:lumMod val="40000"/>
              <a:lumOff val="60000"/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Muon Campus</a:t>
            </a:r>
            <a:r>
              <a:rPr lang="en-US" sz="2400" dirty="0">
                <a:solidFill>
                  <a:srgbClr val="996600"/>
                </a:solidFill>
              </a:rPr>
              <a:t>: </a:t>
            </a:r>
            <a:r>
              <a:rPr lang="en-US" sz="1600" b="1" i="1" dirty="0">
                <a:solidFill>
                  <a:srgbClr val="996600"/>
                </a:solidFill>
              </a:rPr>
              <a:t>at RT with </a:t>
            </a:r>
            <a:r>
              <a:rPr lang="en-US" sz="1600" b="1" i="1" dirty="0" err="1">
                <a:solidFill>
                  <a:srgbClr val="996600"/>
                </a:solidFill>
              </a:rPr>
              <a:t>comprs</a:t>
            </a:r>
            <a:r>
              <a:rPr lang="en-US" sz="1600" b="1" i="1" dirty="0">
                <a:solidFill>
                  <a:srgbClr val="996600"/>
                </a:solidFill>
              </a:rPr>
              <a:t> off and system depressurized; LN2 off</a:t>
            </a:r>
          </a:p>
        </p:txBody>
      </p:sp>
      <p:pic>
        <p:nvPicPr>
          <p:cNvPr id="4" name="Picture 2" descr="C:\Users\makara\Desktop\thermometer hot.JPG">
            <a:extLst>
              <a:ext uri="{FF2B5EF4-FFF2-40B4-BE49-F238E27FC236}">
                <a16:creationId xmlns:a16="http://schemas.microsoft.com/office/drawing/2014/main" id="{91C05A4E-FE9F-A9BB-66A5-1F9F24D5D3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673" y="1672461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makara\Desktop\thermometer hot.JPG">
            <a:extLst>
              <a:ext uri="{FF2B5EF4-FFF2-40B4-BE49-F238E27FC236}">
                <a16:creationId xmlns:a16="http://schemas.microsoft.com/office/drawing/2014/main" id="{C88F9E36-040B-2A02-F20F-08D4A19D1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556" y="31242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makara\Desktop\thermometer hot.JPG">
            <a:extLst>
              <a:ext uri="{FF2B5EF4-FFF2-40B4-BE49-F238E27FC236}">
                <a16:creationId xmlns:a16="http://schemas.microsoft.com/office/drawing/2014/main" id="{1A0BE322-7260-34E9-91B5-69CDCE879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makara\Desktop\thermometer hot.JPG">
            <a:extLst>
              <a:ext uri="{FF2B5EF4-FFF2-40B4-BE49-F238E27FC236}">
                <a16:creationId xmlns:a16="http://schemas.microsoft.com/office/drawing/2014/main" id="{76F1BD49-D91B-80A9-CDD8-C6958134F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576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makara\Desktop\thermometer hot.JPG">
            <a:extLst>
              <a:ext uri="{FF2B5EF4-FFF2-40B4-BE49-F238E27FC236}">
                <a16:creationId xmlns:a16="http://schemas.microsoft.com/office/drawing/2014/main" id="{25C50B83-57C2-D842-5D4C-35D291E37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05600" y="685801"/>
            <a:ext cx="30480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C:\Users\makara\Desktop\thermometer hot.JPG">
            <a:extLst>
              <a:ext uri="{FF2B5EF4-FFF2-40B4-BE49-F238E27FC236}">
                <a16:creationId xmlns:a16="http://schemas.microsoft.com/office/drawing/2014/main" id="{EBEA010B-E7E8-DB1E-BB65-2B8B634B6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924" y="3892735"/>
            <a:ext cx="543051" cy="1092416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86EF09F0-9DDF-23D0-485C-600D64340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015" y="1313138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makara\Desktop\thermometer hot.JPG">
            <a:extLst>
              <a:ext uri="{FF2B5EF4-FFF2-40B4-BE49-F238E27FC236}">
                <a16:creationId xmlns:a16="http://schemas.microsoft.com/office/drawing/2014/main" id="{1AF5D8A5-1E87-CDBD-864C-AB55F5FA8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262044" cy="527135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>
            <a:extLst>
              <a:ext uri="{FF2B5EF4-FFF2-40B4-BE49-F238E27FC236}">
                <a16:creationId xmlns:a16="http://schemas.microsoft.com/office/drawing/2014/main" id="{B8F3B30D-1EB1-CCFC-8C57-517ED39D2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956" y="381000"/>
            <a:ext cx="262044" cy="48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955055A4-AF94-5D60-69D1-965376CB20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552" y="2186071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:\Users\makara\Desktop\thermometer hot.JPG">
            <a:extLst>
              <a:ext uri="{FF2B5EF4-FFF2-40B4-BE49-F238E27FC236}">
                <a16:creationId xmlns:a16="http://schemas.microsoft.com/office/drawing/2014/main" id="{BCBA459A-D8B6-8E78-6582-E3FC69554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2558" y1="80925" x2="32558" y2="80925"/>
                        <a14:foregroundMark x1="32558" y1="49133" x2="32558" y2="49133"/>
                        <a14:foregroundMark x1="68605" y1="20809" x2="68605" y2="20809"/>
                        <a14:backgroundMark x1="70930" y1="68208" x2="70930" y2="682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0120" y="1219200"/>
            <a:ext cx="246580" cy="457199"/>
          </a:xfrm>
          <a:prstGeom prst="rect">
            <a:avLst/>
          </a:prstGeom>
          <a:noFill/>
          <a:effectLst>
            <a:reflection endPos="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>
            <a:extLst>
              <a:ext uri="{FF2B5EF4-FFF2-40B4-BE49-F238E27FC236}">
                <a16:creationId xmlns:a16="http://schemas.microsoft.com/office/drawing/2014/main" id="{E2398AD7-7684-519F-8BA6-39B455133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929" y="3079506"/>
            <a:ext cx="621551" cy="1152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9A98D815-EC59-159C-8646-9392774AB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5417" y1="80899" x2="35417" y2="80899"/>
                        <a14:foregroundMark x1="39583" y1="51685" x2="39583" y2="51685"/>
                        <a14:foregroundMark x1="37500" y1="32022" x2="37500" y2="32022"/>
                        <a14:foregroundMark x1="64583" y1="20787" x2="64583" y2="20787"/>
                        <a14:foregroundMark x1="77083" y1="14607" x2="77083" y2="14607"/>
                        <a14:foregroundMark x1="51042" y1="20787" x2="51042" y2="20787"/>
                      </a14:backgroundRemoval>
                    </a14:imgEffect>
                    <a14:imgEffect>
                      <a14:colorTemperature colorTemp="65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56" y="1876327"/>
            <a:ext cx="262044" cy="485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58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F2FFB732DA1B42B5396D94480EE28C" ma:contentTypeVersion="13" ma:contentTypeDescription="Create a new document." ma:contentTypeScope="" ma:versionID="90aaba8686b6b52d7613f2e541ebab60">
  <xsd:schema xmlns:xsd="http://www.w3.org/2001/XMLSchema" xmlns:xs="http://www.w3.org/2001/XMLSchema" xmlns:p="http://schemas.microsoft.com/office/2006/metadata/properties" xmlns:ns3="80f98ee2-02c5-41e6-abe0-ab32a5fdb6ff" xmlns:ns4="860be5cd-4c94-4515-a0c2-dc219a5a5538" targetNamespace="http://schemas.microsoft.com/office/2006/metadata/properties" ma:root="true" ma:fieldsID="5b11ffb7c5c9f762f7d8e659c02d275d" ns3:_="" ns4:_="">
    <xsd:import namespace="80f98ee2-02c5-41e6-abe0-ab32a5fdb6ff"/>
    <xsd:import namespace="860be5cd-4c94-4515-a0c2-dc219a5a553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98ee2-02c5-41e6-abe0-ab32a5fdb6f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0be5cd-4c94-4515-a0c2-dc219a5a55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1D66BA-8525-4EBE-8FA8-41EB11390CD4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860be5cd-4c94-4515-a0c2-dc219a5a553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80f98ee2-02c5-41e6-abe0-ab32a5fdb6f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3C3CA61-C264-42F4-897F-720DEDF662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E0C612-E8CB-43D5-8A48-62F26683E6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0f98ee2-02c5-41e6-abe0-ab32a5fdb6ff"/>
    <ds:schemaRef ds:uri="860be5cd-4c94-4515-a0c2-dc219a5a55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27783</TotalTime>
  <Words>163</Words>
  <Application>Microsoft Office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Jerry N. Makara x5584,4191 04516N</dc:creator>
  <cp:lastModifiedBy>Jerry N. Makara</cp:lastModifiedBy>
  <cp:revision>1039</cp:revision>
  <dcterms:created xsi:type="dcterms:W3CDTF">2013-09-14T14:02:30Z</dcterms:created>
  <dcterms:modified xsi:type="dcterms:W3CDTF">2024-07-26T11:39:15Z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0x01010045F2FFB732DA1B42B5396D94480EE28C</vt:lpwstr>
  </property>
</Properties>
</file>