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7"/>
  </p:notesMasterIdLst>
  <p:handoutMasterIdLst>
    <p:handoutMasterId r:id="rId8"/>
  </p:handoutMasterIdLst>
  <p:sldIdLst>
    <p:sldId id="276" r:id="rId6"/>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97"/>
    <a:srgbClr val="98D7EB"/>
    <a:srgbClr val="50504E"/>
    <a:srgbClr val="4E4E4E"/>
    <a:srgbClr val="404040"/>
    <a:srgbClr val="63666A"/>
    <a:srgbClr val="99D6EA"/>
    <a:srgbClr val="505050"/>
    <a:srgbClr val="A7A8AA"/>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3"/>
  </p:normalViewPr>
  <p:slideViewPr>
    <p:cSldViewPr snapToGrid="0" snapToObjects="1" showGuides="1">
      <p:cViewPr varScale="1">
        <p:scale>
          <a:sx n="57" d="100"/>
          <a:sy n="57" d="100"/>
        </p:scale>
        <p:origin x="654" y="33"/>
      </p:cViewPr>
      <p:guideLst>
        <p:guide orient="horz" pos="3107"/>
        <p:guide orient="horz" pos="1274"/>
        <p:guide orient="horz" pos="114"/>
        <p:guide orient="horz" pos="2093"/>
        <p:guide orient="horz" pos="453"/>
        <p:guide orient="horz" pos="3001"/>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ah J Chaurize" userId="504726f5-3bcd-4af7-98e0-7bb64213944b" providerId="ADAL" clId="{172B552C-F513-4D8D-BB2E-D0A0A6037DA7}"/>
    <pc:docChg chg="custSel delSld modSld">
      <pc:chgData name="Salah J Chaurize" userId="504726f5-3bcd-4af7-98e0-7bb64213944b" providerId="ADAL" clId="{172B552C-F513-4D8D-BB2E-D0A0A6037DA7}" dt="2024-07-26T13:44:21.880" v="1710" actId="20577"/>
      <pc:docMkLst>
        <pc:docMk/>
      </pc:docMkLst>
      <pc:sldChg chg="del">
        <pc:chgData name="Salah J Chaurize" userId="504726f5-3bcd-4af7-98e0-7bb64213944b" providerId="ADAL" clId="{172B552C-F513-4D8D-BB2E-D0A0A6037DA7}" dt="2024-07-26T11:13:47.522" v="0" actId="47"/>
        <pc:sldMkLst>
          <pc:docMk/>
          <pc:sldMk cId="3784689877" sldId="275"/>
        </pc:sldMkLst>
      </pc:sldChg>
      <pc:sldChg chg="modSp mod">
        <pc:chgData name="Salah J Chaurize" userId="504726f5-3bcd-4af7-98e0-7bb64213944b" providerId="ADAL" clId="{172B552C-F513-4D8D-BB2E-D0A0A6037DA7}" dt="2024-07-26T13:44:21.880" v="1710" actId="20577"/>
        <pc:sldMkLst>
          <pc:docMk/>
          <pc:sldMk cId="3839501769" sldId="276"/>
        </pc:sldMkLst>
        <pc:spChg chg="mod">
          <ac:chgData name="Salah J Chaurize" userId="504726f5-3bcd-4af7-98e0-7bb64213944b" providerId="ADAL" clId="{172B552C-F513-4D8D-BB2E-D0A0A6037DA7}" dt="2024-07-26T13:43:11.567" v="1692" actId="1076"/>
          <ac:spMkLst>
            <pc:docMk/>
            <pc:sldMk cId="3839501769" sldId="276"/>
            <ac:spMk id="2" creationId="{2F0C70E8-5993-5C00-A0DB-64AF14857E8D}"/>
          </ac:spMkLst>
        </pc:spChg>
        <pc:spChg chg="mod">
          <ac:chgData name="Salah J Chaurize" userId="504726f5-3bcd-4af7-98e0-7bb64213944b" providerId="ADAL" clId="{172B552C-F513-4D8D-BB2E-D0A0A6037DA7}" dt="2024-07-26T13:44:21.880" v="1710" actId="20577"/>
          <ac:spMkLst>
            <pc:docMk/>
            <pc:sldMk cId="3839501769" sldId="276"/>
            <ac:spMk id="3" creationId="{B3CD27B3-969B-52F5-BB0D-772495F22194}"/>
          </ac:spMkLst>
        </pc:spChg>
        <pc:spChg chg="mod">
          <ac:chgData name="Salah J Chaurize" userId="504726f5-3bcd-4af7-98e0-7bb64213944b" providerId="ADAL" clId="{172B552C-F513-4D8D-BB2E-D0A0A6037DA7}" dt="2024-07-26T13:35:26.588" v="1308" actId="20577"/>
          <ac:spMkLst>
            <pc:docMk/>
            <pc:sldMk cId="3839501769" sldId="276"/>
            <ac:spMk id="5" creationId="{C5297E05-68E9-158E-94B0-56CEBB685FE9}"/>
          </ac:spMkLst>
        </pc:spChg>
      </pc:sldChg>
      <pc:sldChg chg="del">
        <pc:chgData name="Salah J Chaurize" userId="504726f5-3bcd-4af7-98e0-7bb64213944b" providerId="ADAL" clId="{172B552C-F513-4D8D-BB2E-D0A0A6037DA7}" dt="2024-07-26T13:34:54.083" v="1264" actId="47"/>
        <pc:sldMkLst>
          <pc:docMk/>
          <pc:sldMk cId="2808519837" sldId="406"/>
        </pc:sldMkLst>
      </pc:sldChg>
      <pc:sldChg chg="delSp del mod">
        <pc:chgData name="Salah J Chaurize" userId="504726f5-3bcd-4af7-98e0-7bb64213944b" providerId="ADAL" clId="{172B552C-F513-4D8D-BB2E-D0A0A6037DA7}" dt="2024-07-26T11:15:06.539" v="3" actId="47"/>
        <pc:sldMkLst>
          <pc:docMk/>
          <pc:sldMk cId="1945254238" sldId="407"/>
        </pc:sldMkLst>
        <pc:picChg chg="del">
          <ac:chgData name="Salah J Chaurize" userId="504726f5-3bcd-4af7-98e0-7bb64213944b" providerId="ADAL" clId="{172B552C-F513-4D8D-BB2E-D0A0A6037DA7}" dt="2024-07-26T11:14:28.593" v="1" actId="478"/>
          <ac:picMkLst>
            <pc:docMk/>
            <pc:sldMk cId="1945254238" sldId="407"/>
            <ac:picMk id="8" creationId="{D622FDC8-E36B-2BEE-7036-09D0DE95130A}"/>
          </ac:picMkLst>
        </pc:picChg>
        <pc:picChg chg="del">
          <ac:chgData name="Salah J Chaurize" userId="504726f5-3bcd-4af7-98e0-7bb64213944b" providerId="ADAL" clId="{172B552C-F513-4D8D-BB2E-D0A0A6037DA7}" dt="2024-07-26T11:14:30.932" v="2" actId="478"/>
          <ac:picMkLst>
            <pc:docMk/>
            <pc:sldMk cId="1945254238" sldId="407"/>
            <ac:picMk id="9" creationId="{F04963F9-089E-6E11-B416-4333BA75756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7/26/2024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7/26/2024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191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19139"/>
            <a:ext cx="5347605" cy="3767006"/>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EA2773-F02A-CC43-B1C5-479A1F34EDA7}" type="datetime1">
              <a:rPr lang="en-US" smtClean="0"/>
              <a:pPr>
                <a:defRPr/>
              </a:pPr>
              <a:t>7/26/2024</a:t>
            </a:fld>
            <a:endParaRPr lang="en-US" dirty="0"/>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dirty="0"/>
              <a:t>Presenter | Presentation Title or Meeting Title</a:t>
            </a:r>
            <a:endParaRPr lang="en-US" b="1" dirty="0"/>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228600" y="190520"/>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0" name="Rectangle 9">
            <a:extLst>
              <a:ext uri="{FF2B5EF4-FFF2-40B4-BE49-F238E27FC236}">
                <a16:creationId xmlns:a16="http://schemas.microsoft.com/office/drawing/2014/main" id="{ED2795C2-58DC-6B4B-9EBC-05F671272916}"/>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28664"/>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3707254"/>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7/26/2024</a:t>
            </a:fld>
            <a:endParaRPr lang="en-US" dirty="0"/>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E15ABCE2-7BB4-7542-9E2C-BF168B4B8D6F}"/>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3C7E1B65-1920-CF40-87B8-818D6517E0EA}" type="datetime1">
              <a:rPr lang="en-US" smtClean="0"/>
              <a:pPr>
                <a:defRPr/>
              </a:pPr>
              <a:t>7/26/2024</a:t>
            </a:fld>
            <a:endParaRPr lang="en-US" dirty="0"/>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190501"/>
            <a:ext cx="8675688" cy="4352192"/>
          </a:xfrm>
          <a:prstGeom prst="rect">
            <a:avLst/>
          </a:prstGeom>
        </p:spPr>
        <p:txBody>
          <a:bodyPr vert="horz"/>
          <a:lstStyle>
            <a:lvl1pPr marL="230188" indent="-230188">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7/26/2024</a:t>
            </a:fld>
            <a:endParaRPr lang="en-US" dirty="0"/>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03667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729132"/>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3336601"/>
            <a:ext cx="1600200" cy="1200150"/>
          </a:xfrm>
          <a:prstGeom prst="rect">
            <a:avLst/>
          </a:prstGeom>
        </p:spPr>
        <p:txBody>
          <a:bodyPr vert="horz"/>
          <a:lstStyle>
            <a:lvl1pPr marL="0" indent="0">
              <a:buFontTx/>
              <a:buNone/>
              <a:defRPr sz="1100">
                <a:solidFill>
                  <a:srgbClr val="505050"/>
                </a:solidFill>
              </a:defRPr>
            </a:lvl1pPr>
          </a:lstStyle>
          <a:p>
            <a:r>
              <a:rPr lang="en-US" dirty="0"/>
              <a:t>Click icon to add picture</a:t>
            </a:r>
          </a:p>
        </p:txBody>
      </p:sp>
      <p:sp>
        <p:nvSpPr>
          <p:cNvPr id="22" name="Rectangle 21">
            <a:extLst>
              <a:ext uri="{FF2B5EF4-FFF2-40B4-BE49-F238E27FC236}">
                <a16:creationId xmlns:a16="http://schemas.microsoft.com/office/drawing/2014/main" id="{8264032A-D97D-B747-98EF-829FFF64E78F}"/>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3015"/>
            <a:ext cx="7772400" cy="1102519"/>
          </a:xfrm>
        </p:spPr>
        <p:txBody>
          <a:bodyPr/>
          <a:lstStyle/>
          <a:p>
            <a:r>
              <a:rPr lang="en-US"/>
              <a:t>Click to edit Master title style</a:t>
            </a:r>
          </a:p>
        </p:txBody>
      </p:sp>
      <p:pic>
        <p:nvPicPr>
          <p:cNvPr id="7" name="Picture 8"/>
          <p:cNvPicPr>
            <a:picLocks noChangeAspect="1" noChangeArrowheads="1"/>
          </p:cNvPicPr>
          <p:nvPr userDrawn="1"/>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5876" y="0"/>
            <a:ext cx="633594"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a:extLst>
              <a:ext uri="{FF2B5EF4-FFF2-40B4-BE49-F238E27FC236}">
                <a16:creationId xmlns:a16="http://schemas.microsoft.com/office/drawing/2014/main" id="{7C9A8C29-DCF5-4CE0-B30E-77729F76EC0F}"/>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a:extLst>
              <a:ext uri="{FF2B5EF4-FFF2-40B4-BE49-F238E27FC236}">
                <a16:creationId xmlns:a16="http://schemas.microsoft.com/office/drawing/2014/main" id="{C973BD47-3539-4725-BB56-EC686CF35651}"/>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893C36FB-8B2F-43E7-9F4D-82033D1BCE34}" type="datetime1">
              <a:rPr lang="en-US" smtClean="0"/>
              <a:t>7/26/2024</a:t>
            </a:fld>
            <a:endParaRPr lang="en-US"/>
          </a:p>
        </p:txBody>
      </p:sp>
      <p:sp>
        <p:nvSpPr>
          <p:cNvPr id="18" name="Footer Placeholder 4">
            <a:extLst>
              <a:ext uri="{FF2B5EF4-FFF2-40B4-BE49-F238E27FC236}">
                <a16:creationId xmlns:a16="http://schemas.microsoft.com/office/drawing/2014/main" id="{E6F851D5-41C4-41CE-A523-9BCE623E68AE}"/>
              </a:ext>
            </a:extLst>
          </p:cNvPr>
          <p:cNvSpPr>
            <a:spLocks noGrp="1"/>
          </p:cNvSpPr>
          <p:nvPr>
            <p:ph type="ftr" sz="quarter" idx="3"/>
          </p:nvPr>
        </p:nvSpPr>
        <p:spPr>
          <a:xfrm>
            <a:off x="2282234" y="4875712"/>
            <a:ext cx="5249275"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C.Bhat      APT Seminar</a:t>
            </a:r>
            <a:endParaRPr lang="en-US" dirty="0"/>
          </a:p>
        </p:txBody>
      </p:sp>
      <p:sp>
        <p:nvSpPr>
          <p:cNvPr id="19" name="Slide Number Placeholder 5">
            <a:extLst>
              <a:ext uri="{FF2B5EF4-FFF2-40B4-BE49-F238E27FC236}">
                <a16:creationId xmlns:a16="http://schemas.microsoft.com/office/drawing/2014/main" id="{8077855D-016E-4A28-878C-31AD9717CD1A}"/>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3536808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2953"/>
            <a:ext cx="8229600" cy="518511"/>
          </a:xfrm>
        </p:spPr>
        <p:txBody>
          <a:bodyPr/>
          <a:lstStyle>
            <a:lvl1pPr>
              <a:defRPr sz="2250"/>
            </a:lvl1pPr>
          </a:lstStyle>
          <a:p>
            <a:r>
              <a:rPr lang="en-US" dirty="0"/>
              <a:t>Click to edit Master title style</a:t>
            </a:r>
          </a:p>
        </p:txBody>
      </p:sp>
      <p:sp>
        <p:nvSpPr>
          <p:cNvPr id="3" name="Content Placeholder 2"/>
          <p:cNvSpPr>
            <a:spLocks noGrp="1"/>
          </p:cNvSpPr>
          <p:nvPr>
            <p:ph idx="1"/>
          </p:nvPr>
        </p:nvSpPr>
        <p:spPr>
          <a:xfrm>
            <a:off x="457200" y="763748"/>
            <a:ext cx="8229600" cy="3931186"/>
          </a:xfrm>
        </p:spPr>
        <p:txBody>
          <a:bodyPr/>
          <a:lstStyle>
            <a:lvl1pPr marL="257175" indent="-257175">
              <a:buClrTx/>
              <a:buSzPct val="70000"/>
              <a:buFont typeface="Wingdings" panose="05000000000000000000" pitchFamily="2" charset="2"/>
              <a:buChar char="q"/>
              <a:defRPr sz="2100"/>
            </a:lvl1pPr>
            <a:lvl2pPr marL="557213" indent="-214313">
              <a:buFont typeface="Wingdings" panose="05000000000000000000" pitchFamily="2" charset="2"/>
              <a:buChar char="Ø"/>
              <a:defRPr sz="1950"/>
            </a:lvl2pPr>
            <a:lvl3pPr marL="857250" indent="-171450">
              <a:buFont typeface="Wingdings" panose="05000000000000000000" pitchFamily="2" charset="2"/>
              <a:buChar char="v"/>
              <a:defRPr sz="165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254E5905-87D6-432F-BFE4-B49B6E88D7FE}"/>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08B3D805-CCBD-434D-8453-B79252BF97FA}"/>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0CBFACEE-383D-4A10-B1CA-3983FDA7D8E2}" type="datetime1">
              <a:rPr lang="en-US" smtClean="0"/>
              <a:t>7/26/2024</a:t>
            </a:fld>
            <a:endParaRPr lang="en-US"/>
          </a:p>
        </p:txBody>
      </p:sp>
      <p:sp>
        <p:nvSpPr>
          <p:cNvPr id="12" name="Footer Placeholder 4">
            <a:extLst>
              <a:ext uri="{FF2B5EF4-FFF2-40B4-BE49-F238E27FC236}">
                <a16:creationId xmlns:a16="http://schemas.microsoft.com/office/drawing/2014/main" id="{6F6B749C-F80A-43D8-A388-7492B191ADAB}"/>
              </a:ext>
            </a:extLst>
          </p:cNvPr>
          <p:cNvSpPr>
            <a:spLocks noGrp="1"/>
          </p:cNvSpPr>
          <p:nvPr>
            <p:ph type="ftr" sz="quarter" idx="3"/>
          </p:nvPr>
        </p:nvSpPr>
        <p:spPr>
          <a:xfrm>
            <a:off x="2220508" y="4866177"/>
            <a:ext cx="530874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C.Bhat      APT Seminar</a:t>
            </a:r>
          </a:p>
        </p:txBody>
      </p:sp>
      <p:sp>
        <p:nvSpPr>
          <p:cNvPr id="13" name="Slide Number Placeholder 5">
            <a:extLst>
              <a:ext uri="{FF2B5EF4-FFF2-40B4-BE49-F238E27FC236}">
                <a16:creationId xmlns:a16="http://schemas.microsoft.com/office/drawing/2014/main" id="{EA6CDCFC-8C66-4ED1-A3CA-760445E6926A}"/>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4263745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214313" indent="-214313">
              <a:defRPr sz="2100"/>
            </a:lvl1pPr>
            <a:lvl2pPr marL="428625" indent="-171450">
              <a:defRPr sz="1800"/>
            </a:lvl2pPr>
            <a:lvl3pPr marL="771525" indent="-171450">
              <a:defRPr sz="1500"/>
            </a:lvl3pPr>
            <a:lvl4pPr marL="1028700" indent="-171450">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marL="214313" indent="-214313">
              <a:defRPr sz="2100"/>
            </a:lvl1pPr>
            <a:lvl2pPr marL="428625" indent="-171450">
              <a:defRPr sz="1800"/>
            </a:lvl2pPr>
            <a:lvl3pPr marL="771525" indent="-171450">
              <a:defRPr sz="1500"/>
            </a:lvl3pPr>
            <a:lvl4pPr marL="1028700" indent="-171450">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F20EAE29-A5B8-40CE-9E9C-646C74BC5CB1}"/>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2D52F56B-AB32-4E7A-AA9E-43276F42C546}"/>
              </a:ext>
            </a:extLst>
          </p:cNvPr>
          <p:cNvSpPr>
            <a:spLocks noGrp="1"/>
          </p:cNvSpPr>
          <p:nvPr>
            <p:ph type="dt" sz="half" idx="10"/>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8D83C85F-3197-4616-9791-DC3B41BE0874}" type="datetime1">
              <a:rPr lang="en-US" smtClean="0"/>
              <a:t>7/26/2024</a:t>
            </a:fld>
            <a:endParaRPr lang="en-US"/>
          </a:p>
        </p:txBody>
      </p:sp>
      <p:sp>
        <p:nvSpPr>
          <p:cNvPr id="13" name="Footer Placeholder 4">
            <a:extLst>
              <a:ext uri="{FF2B5EF4-FFF2-40B4-BE49-F238E27FC236}">
                <a16:creationId xmlns:a16="http://schemas.microsoft.com/office/drawing/2014/main" id="{690D5BA3-CA87-45BC-8B8E-78C234A72646}"/>
              </a:ext>
            </a:extLst>
          </p:cNvPr>
          <p:cNvSpPr>
            <a:spLocks noGrp="1"/>
          </p:cNvSpPr>
          <p:nvPr>
            <p:ph type="ftr" sz="quarter" idx="3"/>
          </p:nvPr>
        </p:nvSpPr>
        <p:spPr>
          <a:xfrm>
            <a:off x="2250249" y="4862587"/>
            <a:ext cx="5357659"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C.Bhat      APT Seminar</a:t>
            </a:r>
            <a:endParaRPr lang="en-US" dirty="0"/>
          </a:p>
        </p:txBody>
      </p:sp>
      <p:sp>
        <p:nvSpPr>
          <p:cNvPr id="14" name="Slide Number Placeholder 5">
            <a:extLst>
              <a:ext uri="{FF2B5EF4-FFF2-40B4-BE49-F238E27FC236}">
                <a16:creationId xmlns:a16="http://schemas.microsoft.com/office/drawing/2014/main" id="{82FFD1C8-92F0-4F27-99A8-FAA0773430F5}"/>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699131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499" y="153403"/>
            <a:ext cx="8229600" cy="857250"/>
          </a:xfrm>
        </p:spPr>
        <p:txBody>
          <a:bodyPr/>
          <a:lstStyle/>
          <a:p>
            <a:r>
              <a:rPr lang="en-US"/>
              <a:t>Click to edit Master title style</a:t>
            </a:r>
          </a:p>
        </p:txBody>
      </p:sp>
      <p:cxnSp>
        <p:nvCxnSpPr>
          <p:cNvPr id="9" name="Straight Connector 8">
            <a:extLst>
              <a:ext uri="{FF2B5EF4-FFF2-40B4-BE49-F238E27FC236}">
                <a16:creationId xmlns:a16="http://schemas.microsoft.com/office/drawing/2014/main" id="{F834E0F5-15F8-4531-9260-C0890056AFE0}"/>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3">
            <a:extLst>
              <a:ext uri="{FF2B5EF4-FFF2-40B4-BE49-F238E27FC236}">
                <a16:creationId xmlns:a16="http://schemas.microsoft.com/office/drawing/2014/main" id="{D89CA48E-415B-4B04-89E0-D6DD39592AB3}"/>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A3E140C2-E703-4F01-A048-CBF9DDE5B6AA}" type="datetime1">
              <a:rPr lang="en-US" smtClean="0"/>
              <a:t>7/26/2024</a:t>
            </a:fld>
            <a:endParaRPr lang="en-US"/>
          </a:p>
        </p:txBody>
      </p:sp>
      <p:sp>
        <p:nvSpPr>
          <p:cNvPr id="11" name="Footer Placeholder 4">
            <a:extLst>
              <a:ext uri="{FF2B5EF4-FFF2-40B4-BE49-F238E27FC236}">
                <a16:creationId xmlns:a16="http://schemas.microsoft.com/office/drawing/2014/main" id="{A2A5D406-6518-4E32-A1EB-1192690BD036}"/>
              </a:ext>
            </a:extLst>
          </p:cNvPr>
          <p:cNvSpPr>
            <a:spLocks noGrp="1"/>
          </p:cNvSpPr>
          <p:nvPr>
            <p:ph type="ftr" sz="quarter" idx="3"/>
          </p:nvPr>
        </p:nvSpPr>
        <p:spPr>
          <a:xfrm>
            <a:off x="2332273" y="4900937"/>
            <a:ext cx="5327057"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C.Bhat      APT Seminar</a:t>
            </a:r>
            <a:endParaRPr lang="en-US" dirty="0"/>
          </a:p>
        </p:txBody>
      </p:sp>
      <p:sp>
        <p:nvSpPr>
          <p:cNvPr id="12" name="Slide Number Placeholder 5">
            <a:extLst>
              <a:ext uri="{FF2B5EF4-FFF2-40B4-BE49-F238E27FC236}">
                <a16:creationId xmlns:a16="http://schemas.microsoft.com/office/drawing/2014/main" id="{73E45D83-2AE1-4E77-991C-99B4F850B768}"/>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2926335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7941D9C-851C-4445-B7D3-BA215C0D96BC}"/>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10440440-0364-4E64-8703-0C71D4A074A3}"/>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DEFFE742-230C-4D56-B55D-9BB3606AEC4F}" type="datetime1">
              <a:rPr lang="en-US" smtClean="0"/>
              <a:t>7/26/2024</a:t>
            </a:fld>
            <a:endParaRPr lang="en-US"/>
          </a:p>
        </p:txBody>
      </p:sp>
      <p:sp>
        <p:nvSpPr>
          <p:cNvPr id="10" name="Footer Placeholder 4">
            <a:extLst>
              <a:ext uri="{FF2B5EF4-FFF2-40B4-BE49-F238E27FC236}">
                <a16:creationId xmlns:a16="http://schemas.microsoft.com/office/drawing/2014/main" id="{248C0592-4234-4351-B484-8FF55DDA0C6E}"/>
              </a:ext>
            </a:extLst>
          </p:cNvPr>
          <p:cNvSpPr>
            <a:spLocks noGrp="1"/>
          </p:cNvSpPr>
          <p:nvPr>
            <p:ph type="ftr" sz="quarter" idx="3"/>
          </p:nvPr>
        </p:nvSpPr>
        <p:spPr>
          <a:xfrm>
            <a:off x="2253304" y="4888900"/>
            <a:ext cx="5415857"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C.Bhat      APT Seminar</a:t>
            </a:r>
            <a:endParaRPr lang="en-US" dirty="0"/>
          </a:p>
        </p:txBody>
      </p:sp>
      <p:sp>
        <p:nvSpPr>
          <p:cNvPr id="11" name="Slide Number Placeholder 5">
            <a:extLst>
              <a:ext uri="{FF2B5EF4-FFF2-40B4-BE49-F238E27FC236}">
                <a16:creationId xmlns:a16="http://schemas.microsoft.com/office/drawing/2014/main" id="{FCD5BC92-7F13-4DB9-B4FC-462850C5DB54}"/>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622942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5" y="3722829"/>
            <a:ext cx="8499231" cy="1146931"/>
          </a:xfrm>
          <a:prstGeom prst="rect">
            <a:avLst/>
          </a:prstGeom>
        </p:spPr>
        <p:txBody>
          <a:bodyPr lIns="0" tIns="45720" rIns="0" bIns="45720">
            <a:noAutofit/>
          </a:bodyPr>
          <a:lstStyle>
            <a:lvl1pPr marL="0" indent="0">
              <a:buFontTx/>
              <a:buNone/>
              <a:defRPr sz="1500">
                <a:solidFill>
                  <a:srgbClr val="004C97"/>
                </a:solidFill>
                <a:latin typeface="Helvetica"/>
              </a:defRPr>
            </a:lvl1pPr>
            <a:lvl2pPr marL="342900" indent="0">
              <a:buFontTx/>
              <a:buNone/>
              <a:defRPr sz="1200">
                <a:solidFill>
                  <a:srgbClr val="2E5286"/>
                </a:solidFill>
                <a:latin typeface="Helvetica"/>
              </a:defRPr>
            </a:lvl2pPr>
            <a:lvl3pPr marL="685800" indent="0">
              <a:buFontTx/>
              <a:buNone/>
              <a:defRPr sz="1200">
                <a:solidFill>
                  <a:srgbClr val="2E5286"/>
                </a:solidFill>
                <a:latin typeface="Helvetica"/>
              </a:defRPr>
            </a:lvl3pPr>
            <a:lvl4pPr marL="1028700" indent="0">
              <a:buFontTx/>
              <a:buNone/>
              <a:defRPr sz="1200">
                <a:solidFill>
                  <a:srgbClr val="2E5286"/>
                </a:solidFill>
                <a:latin typeface="Helvetica"/>
              </a:defRPr>
            </a:lvl4pPr>
            <a:lvl5pPr marL="1371600" indent="0">
              <a:buFontTx/>
              <a:buNone/>
              <a:defRPr sz="12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341924" y="2963881"/>
            <a:ext cx="8499232" cy="752287"/>
          </a:xfrm>
          <a:prstGeom prst="rect">
            <a:avLst/>
          </a:prstGeom>
        </p:spPr>
        <p:txBody>
          <a:bodyPr vert="horz" wrap="square" lIns="0" tIns="45720" anchor="ctr" anchorCtr="0">
            <a:normAutofit/>
          </a:bodyPr>
          <a:lstStyle>
            <a:lvl1pPr marL="0" indent="0" algn="l">
              <a:lnSpc>
                <a:spcPct val="100000"/>
              </a:lnSpc>
              <a:spcBef>
                <a:spcPts val="525"/>
              </a:spcBef>
              <a:spcAft>
                <a:spcPts val="0"/>
              </a:spcAft>
              <a:buFontTx/>
              <a:buNone/>
              <a:defRPr sz="2400" b="1" i="0">
                <a:solidFill>
                  <a:srgbClr val="004C97"/>
                </a:solidFill>
              </a:defRPr>
            </a:lvl1pPr>
            <a:lvl2pPr marL="0" indent="0">
              <a:buFontTx/>
              <a:buNone/>
              <a:defRPr sz="2100" b="1" i="0">
                <a:solidFill>
                  <a:srgbClr val="004C97"/>
                </a:solidFill>
              </a:defRPr>
            </a:lvl2pPr>
            <a:lvl3pPr marL="0" indent="0">
              <a:buFontTx/>
              <a:buNone/>
              <a:defRPr sz="2100" b="1" i="0">
                <a:solidFill>
                  <a:srgbClr val="004C97"/>
                </a:solidFill>
              </a:defRPr>
            </a:lvl3pPr>
            <a:lvl4pPr marL="0" indent="0">
              <a:buFontTx/>
              <a:buNone/>
              <a:defRPr sz="2100" b="1" i="0">
                <a:solidFill>
                  <a:srgbClr val="004C97"/>
                </a:solidFill>
              </a:defRPr>
            </a:lvl4pPr>
            <a:lvl5pPr marL="0" indent="0">
              <a:buFontTx/>
              <a:buNone/>
              <a:defRPr sz="21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25816" b="25769"/>
          <a:stretch/>
        </p:blipFill>
        <p:spPr>
          <a:xfrm>
            <a:off x="-23446" y="601183"/>
            <a:ext cx="9189720" cy="2224577"/>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187383"/>
            <a:ext cx="9010786" cy="226418"/>
          </a:xfrm>
          <a:prstGeom prst="rect">
            <a:avLst/>
          </a:prstGeom>
        </p:spPr>
      </p:pic>
    </p:spTree>
    <p:extLst>
      <p:ext uri="{BB962C8B-B14F-4D97-AF65-F5344CB8AC3E}">
        <p14:creationId xmlns:p14="http://schemas.microsoft.com/office/powerpoint/2010/main" val="376875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648"/>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07222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8288"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6661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3852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6598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31751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8499231"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137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28664"/>
            <a:ext cx="8672513" cy="3794522"/>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7/26/2024</a:t>
            </a:fld>
            <a:endParaRPr lang="en-US" dirty="0"/>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 name="Rectangle 1">
            <a:extLst>
              <a:ext uri="{FF2B5EF4-FFF2-40B4-BE49-F238E27FC236}">
                <a16:creationId xmlns:a16="http://schemas.microsoft.com/office/drawing/2014/main" id="{A2555D79-1189-E945-92DE-C027BB1E5B0F}"/>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28663"/>
            <a:ext cx="4206240"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5" y="728663"/>
            <a:ext cx="4215383" cy="2725341"/>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3573827"/>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573827"/>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7/26/2024</a:t>
            </a:fld>
            <a:endParaRPr lang="en-US" dirty="0"/>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18881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16" name="Rectangle 15">
            <a:extLst>
              <a:ext uri="{FF2B5EF4-FFF2-40B4-BE49-F238E27FC236}">
                <a16:creationId xmlns:a16="http://schemas.microsoft.com/office/drawing/2014/main" id="{F987BE9D-6A94-5D45-A4C7-4EF6B2A8D124}"/>
              </a:ext>
            </a:extLst>
          </p:cNvPr>
          <p:cNvSpPr/>
          <p:nvPr userDrawn="1"/>
        </p:nvSpPr>
        <p:spPr>
          <a:xfrm>
            <a:off x="222250" y="584071"/>
            <a:ext cx="8693150" cy="18288"/>
          </a:xfrm>
          <a:prstGeom prst="rect">
            <a:avLst/>
          </a:prstGeom>
          <a:solidFill>
            <a:srgbClr val="98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7/26/2024</a:t>
            </a:fld>
            <a:endParaRPr lang="en-US" dirty="0"/>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dirty="0"/>
              <a:t>Presenter | Presentation Title or Meeting Title</a:t>
            </a:r>
            <a:endParaRPr lang="en-US" b="1" dirty="0"/>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25" name="Group 24"/>
          <p:cNvGrpSpPr>
            <a:grpSpLocks noChangeAspect="1"/>
          </p:cNvGrpSpPr>
          <p:nvPr userDrawn="1"/>
        </p:nvGrpSpPr>
        <p:grpSpPr>
          <a:xfrm>
            <a:off x="215900" y="4670857"/>
            <a:ext cx="8699500" cy="202387"/>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1973"/>
            <a:ext cx="8229600"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9715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1F323316-E26E-4937-B173-09A54170A4C8}"/>
              </a:ext>
            </a:extLst>
          </p:cNvPr>
          <p:cNvCxnSpPr>
            <a:cxnSpLocks/>
          </p:cNvCxnSpPr>
          <p:nvPr userDrawn="1"/>
        </p:nvCxnSpPr>
        <p:spPr>
          <a:xfrm>
            <a:off x="129210" y="4776109"/>
            <a:ext cx="7478699" cy="8893"/>
          </a:xfrm>
          <a:prstGeom prst="line">
            <a:avLst/>
          </a:prstGeom>
          <a:ln w="762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072AE82-5195-40B9-8ACB-B3F70D359A24}"/>
              </a:ext>
            </a:extLst>
          </p:cNvPr>
          <p:cNvPicPr>
            <a:picLocks noChangeAspect="1"/>
          </p:cNvPicPr>
          <p:nvPr userDrawn="1"/>
        </p:nvPicPr>
        <p:blipFill>
          <a:blip r:embed="rId8"/>
          <a:stretch>
            <a:fillRect/>
          </a:stretch>
        </p:blipFill>
        <p:spPr>
          <a:xfrm>
            <a:off x="7722811" y="4671845"/>
            <a:ext cx="1222248" cy="226314"/>
          </a:xfrm>
          <a:prstGeom prst="rect">
            <a:avLst/>
          </a:prstGeom>
        </p:spPr>
      </p:pic>
      <p:sp>
        <p:nvSpPr>
          <p:cNvPr id="11" name="Date Placeholder 3">
            <a:extLst>
              <a:ext uri="{FF2B5EF4-FFF2-40B4-BE49-F238E27FC236}">
                <a16:creationId xmlns:a16="http://schemas.microsoft.com/office/drawing/2014/main" id="{39527B45-342D-4989-B938-4960F24A3E5C}"/>
              </a:ext>
            </a:extLst>
          </p:cNvPr>
          <p:cNvSpPr>
            <a:spLocks noGrp="1"/>
          </p:cNvSpPr>
          <p:nvPr>
            <p:ph type="dt" sz="half" idx="2"/>
          </p:nvPr>
        </p:nvSpPr>
        <p:spPr>
          <a:xfrm>
            <a:off x="240576" y="4866177"/>
            <a:ext cx="1702524" cy="27732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C1698D33-C916-4D12-8647-CECCC9E4BBDA}" type="datetime1">
              <a:rPr lang="en-US" smtClean="0"/>
              <a:t>7/26/2024</a:t>
            </a:fld>
            <a:endParaRPr lang="en-US"/>
          </a:p>
        </p:txBody>
      </p:sp>
      <p:sp>
        <p:nvSpPr>
          <p:cNvPr id="12" name="Footer Placeholder 4">
            <a:extLst>
              <a:ext uri="{FF2B5EF4-FFF2-40B4-BE49-F238E27FC236}">
                <a16:creationId xmlns:a16="http://schemas.microsoft.com/office/drawing/2014/main" id="{99C85D74-A7D8-4EBD-B500-E2C0FBDF1819}"/>
              </a:ext>
            </a:extLst>
          </p:cNvPr>
          <p:cNvSpPr>
            <a:spLocks noGrp="1"/>
          </p:cNvSpPr>
          <p:nvPr>
            <p:ph type="ftr" sz="quarter" idx="3"/>
          </p:nvPr>
        </p:nvSpPr>
        <p:spPr>
          <a:xfrm>
            <a:off x="2740763" y="4898158"/>
            <a:ext cx="5371150"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r>
              <a:rPr lang="en-US"/>
              <a:t>C.Bhat      APT Seminar</a:t>
            </a:r>
          </a:p>
        </p:txBody>
      </p:sp>
      <p:sp>
        <p:nvSpPr>
          <p:cNvPr id="13" name="Slide Number Placeholder 5">
            <a:extLst>
              <a:ext uri="{FF2B5EF4-FFF2-40B4-BE49-F238E27FC236}">
                <a16:creationId xmlns:a16="http://schemas.microsoft.com/office/drawing/2014/main" id="{B31E3D6A-F34A-4B2E-ADE1-2C1161EEBA82}"/>
              </a:ext>
            </a:extLst>
          </p:cNvPr>
          <p:cNvSpPr>
            <a:spLocks noGrp="1"/>
          </p:cNvSpPr>
          <p:nvPr>
            <p:ph type="sldNum" sz="quarter" idx="4"/>
          </p:nvPr>
        </p:nvSpPr>
        <p:spPr>
          <a:xfrm>
            <a:off x="8210550" y="4889266"/>
            <a:ext cx="635872" cy="207803"/>
          </a:xfrm>
          <a:prstGeom prst="rect">
            <a:avLst/>
          </a:prstGeom>
        </p:spPr>
        <p:txBody>
          <a:bodyPr/>
          <a:lstStyle>
            <a:lvl1pPr>
              <a:defRPr sz="900">
                <a:latin typeface="Helvetica" panose="020B0604020202020204" pitchFamily="34" charset="0"/>
                <a:cs typeface="Helvetica" panose="020B0604020202020204" pitchFamily="34" charset="0"/>
              </a:defRPr>
            </a:lvl1pPr>
          </a:lstStyle>
          <a:p>
            <a:fld id="{44D64833-0210-4999-B6BB-5BBCA76D12EA}" type="slidenum">
              <a:rPr lang="en-US" smtClean="0"/>
              <a:pPr/>
              <a:t>‹#›</a:t>
            </a:fld>
            <a:endParaRPr lang="en-US"/>
          </a:p>
        </p:txBody>
      </p:sp>
    </p:spTree>
    <p:extLst>
      <p:ext uri="{BB962C8B-B14F-4D97-AF65-F5344CB8AC3E}">
        <p14:creationId xmlns:p14="http://schemas.microsoft.com/office/powerpoint/2010/main" val="1770972448"/>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Lst>
  <p:hf hdr="0"/>
  <p:txStyles>
    <p:titleStyle>
      <a:lvl1pPr algn="ctr" defTabSz="685800" rtl="0" eaLnBrk="1" latinLnBrk="0" hangingPunct="1">
        <a:spcBef>
          <a:spcPct val="0"/>
        </a:spcBef>
        <a:buNone/>
        <a:defRPr sz="2400" kern="1200">
          <a:solidFill>
            <a:srgbClr val="0000CC"/>
          </a:solidFill>
          <a:latin typeface="Helvetica" panose="020B0604020202020204" pitchFamily="34" charset="0"/>
          <a:ea typeface="+mj-ea"/>
          <a:cs typeface="Helvetica" panose="020B0604020202020204" pitchFamily="34" charset="0"/>
        </a:defRPr>
      </a:lvl1pPr>
    </p:titleStyle>
    <p:bodyStyle>
      <a:lvl1pPr marL="342900" indent="-342900" algn="l" defTabSz="685800" rtl="0" eaLnBrk="1" latinLnBrk="0" hangingPunct="1">
        <a:spcBef>
          <a:spcPct val="20000"/>
        </a:spcBef>
        <a:buFont typeface="Wingdings" panose="05000000000000000000" pitchFamily="2" charset="2"/>
        <a:buChar char="q"/>
        <a:defRPr sz="2400" kern="1200">
          <a:solidFill>
            <a:schemeClr val="tx1"/>
          </a:solidFill>
          <a:latin typeface="Helvetica" panose="020B0604020202020204" pitchFamily="34" charset="0"/>
          <a:ea typeface="+mn-ea"/>
          <a:cs typeface="Helvetica" panose="020B0604020202020204" pitchFamily="34" charset="0"/>
        </a:defRPr>
      </a:lvl1pPr>
      <a:lvl2pPr marL="604838" indent="-261938" algn="l" defTabSz="685800" rtl="0" eaLnBrk="1" latinLnBrk="0" hangingPunct="1">
        <a:spcBef>
          <a:spcPct val="20000"/>
        </a:spcBef>
        <a:buFont typeface="Wingdings" panose="05000000000000000000" pitchFamily="2" charset="2"/>
        <a:buChar char="Ø"/>
        <a:defRPr sz="2100" kern="1200">
          <a:solidFill>
            <a:srgbClr val="C00000"/>
          </a:solidFill>
          <a:latin typeface="Helvetica" panose="020B0604020202020204" pitchFamily="34" charset="0"/>
          <a:ea typeface="+mn-ea"/>
          <a:cs typeface="Helvetica"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v"/>
        <a:defRPr sz="1800" kern="1200">
          <a:solidFill>
            <a:schemeClr val="tx1"/>
          </a:solidFill>
          <a:latin typeface="Helvetica" panose="020B0604020202020204" pitchFamily="34" charset="0"/>
          <a:ea typeface="+mn-ea"/>
          <a:cs typeface="Helvetica" panose="020B0604020202020204" pitchFamily="34" charset="0"/>
        </a:defRPr>
      </a:lvl3pPr>
      <a:lvl4pPr marL="1200150" indent="-171450" algn="l" defTabSz="685800" rtl="0" eaLnBrk="1" latinLnBrk="0" hangingPunct="1">
        <a:spcBef>
          <a:spcPct val="20000"/>
        </a:spcBef>
        <a:buFont typeface="Courier New" panose="02070309020205020404" pitchFamily="49" charset="0"/>
        <a:buChar char="o"/>
        <a:defRPr sz="1500" kern="1200">
          <a:solidFill>
            <a:srgbClr val="C00000"/>
          </a:solidFill>
          <a:latin typeface="Helvetica" panose="020B0604020202020204" pitchFamily="34" charset="0"/>
          <a:ea typeface="+mn-ea"/>
          <a:cs typeface="Helvetica"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Helvetica" panose="020B0604020202020204" pitchFamily="34" charset="0"/>
          <a:ea typeface="+mn-ea"/>
          <a:cs typeface="Helvetica"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0C70E8-5993-5C00-A0DB-64AF14857E8D}"/>
              </a:ext>
            </a:extLst>
          </p:cNvPr>
          <p:cNvSpPr>
            <a:spLocks noGrp="1"/>
          </p:cNvSpPr>
          <p:nvPr>
            <p:ph idx="1"/>
          </p:nvPr>
        </p:nvSpPr>
        <p:spPr>
          <a:xfrm>
            <a:off x="222250" y="509722"/>
            <a:ext cx="8672513" cy="4149497"/>
          </a:xfrm>
        </p:spPr>
        <p:txBody>
          <a:bodyPr/>
          <a:lstStyle/>
          <a:p>
            <a:pPr marL="282575" lvl="1" indent="0">
              <a:buNone/>
            </a:pPr>
            <a:endParaRPr lang="en-US" sz="1400" dirty="0">
              <a:solidFill>
                <a:schemeClr val="accent5"/>
              </a:solidFill>
            </a:endParaRPr>
          </a:p>
          <a:p>
            <a:pPr marL="454025" lvl="1" indent="-171450">
              <a:buFont typeface="Arial" panose="020B0604020202020204" pitchFamily="34" charset="0"/>
              <a:buChar char="•"/>
            </a:pPr>
            <a:r>
              <a:rPr lang="en-US" sz="1400" dirty="0">
                <a:solidFill>
                  <a:schemeClr val="accent5"/>
                </a:solidFill>
              </a:rPr>
              <a:t>New Booster collimator system assemblies delivered to Cross-Gallery from MAB. Awaiting Iron Workers to be transported into tunnel and set in place. Long 8 collimator region prep/and planning in progress to accept new collimator system.</a:t>
            </a:r>
          </a:p>
          <a:p>
            <a:pPr marL="454025" lvl="1" indent="-171450">
              <a:buFont typeface="Arial" panose="020B0604020202020204" pitchFamily="34" charset="0"/>
              <a:buChar char="•"/>
            </a:pPr>
            <a:r>
              <a:rPr lang="en-US" sz="1400" dirty="0">
                <a:solidFill>
                  <a:schemeClr val="accent5"/>
                </a:solidFill>
              </a:rPr>
              <a:t>Booster RF system testing requiring Booster 95 LCW has been completed, PA replacement in tunnel has also begun.</a:t>
            </a:r>
          </a:p>
          <a:p>
            <a:pPr marL="454025" lvl="1" indent="-171450">
              <a:buFont typeface="Arial" panose="020B0604020202020204" pitchFamily="34" charset="0"/>
              <a:buChar char="•"/>
            </a:pPr>
            <a:r>
              <a:rPr lang="en-US" sz="1400" dirty="0">
                <a:solidFill>
                  <a:schemeClr val="accent5"/>
                </a:solidFill>
              </a:rPr>
              <a:t>Kicker/PS system maintenance in progress. </a:t>
            </a:r>
          </a:p>
          <a:p>
            <a:pPr marL="454025" lvl="1" indent="-171450">
              <a:buFont typeface="Arial" panose="020B0604020202020204" pitchFamily="34" charset="0"/>
              <a:buChar char="•"/>
            </a:pPr>
            <a:r>
              <a:rPr lang="en-US" sz="1400" dirty="0">
                <a:solidFill>
                  <a:schemeClr val="accent5"/>
                </a:solidFill>
              </a:rPr>
              <a:t>E4R GMPS Test area conducting power/thermal testing. Magnetic measurements to come soon.</a:t>
            </a:r>
          </a:p>
          <a:p>
            <a:pPr marL="454025" lvl="1" indent="-171450">
              <a:buFont typeface="Arial" panose="020B0604020202020204" pitchFamily="34" charset="0"/>
              <a:buChar char="•"/>
            </a:pPr>
            <a:r>
              <a:rPr lang="en-US" sz="1400" dirty="0">
                <a:solidFill>
                  <a:schemeClr val="accent5"/>
                </a:solidFill>
              </a:rPr>
              <a:t>13-1/13-2 Girder Choke refurbishment awaiting bus work fabrication.</a:t>
            </a:r>
          </a:p>
          <a:p>
            <a:pPr marL="454025" lvl="1" indent="-171450">
              <a:buFont typeface="Arial" panose="020B0604020202020204" pitchFamily="34" charset="0"/>
              <a:buChar char="•"/>
            </a:pPr>
            <a:r>
              <a:rPr lang="en-US" sz="1400" dirty="0">
                <a:solidFill>
                  <a:schemeClr val="accent5"/>
                </a:solidFill>
              </a:rPr>
              <a:t>ISD tunnel sump and Lighting work delayed to next week due to MI/MI8 work still in progress.</a:t>
            </a:r>
          </a:p>
          <a:p>
            <a:pPr marL="454025" lvl="1" indent="-171450">
              <a:buFont typeface="Arial" panose="020B0604020202020204" pitchFamily="34" charset="0"/>
              <a:buChar char="•"/>
            </a:pPr>
            <a:r>
              <a:rPr lang="en-US" sz="1400" dirty="0">
                <a:solidFill>
                  <a:schemeClr val="accent5"/>
                </a:solidFill>
              </a:rPr>
              <a:t>1-2 girder manifold leak assessment and repair planning in progress.</a:t>
            </a:r>
          </a:p>
          <a:p>
            <a:pPr marL="454025" lvl="1" indent="-171450">
              <a:buFont typeface="Arial" panose="020B0604020202020204" pitchFamily="34" charset="0"/>
              <a:buChar char="•"/>
            </a:pPr>
            <a:r>
              <a:rPr lang="en-US" sz="1400" dirty="0">
                <a:solidFill>
                  <a:schemeClr val="accent5"/>
                </a:solidFill>
              </a:rPr>
              <a:t>Worked with CUB experts to rebalance Booster 95 LCW pressures and flows for current conditions. Running all pumps currently but at reduced flow rate and pressures.</a:t>
            </a:r>
          </a:p>
          <a:p>
            <a:pPr marL="454025" lvl="1" indent="-171450">
              <a:buFont typeface="Arial" panose="020B0604020202020204" pitchFamily="34" charset="0"/>
              <a:buChar char="•"/>
            </a:pPr>
            <a:r>
              <a:rPr lang="en-US" sz="1400" dirty="0">
                <a:solidFill>
                  <a:schemeClr val="accent5"/>
                </a:solidFill>
              </a:rPr>
              <a:t>ISD plan to replace Booster 95 LCW expansion joints and return pump is being considered by Booster group but no final decision has been made if this will fit into current shutdown plans.</a:t>
            </a:r>
          </a:p>
          <a:p>
            <a:pPr marL="454025" lvl="1" indent="-171450">
              <a:buFont typeface="Arial" panose="020B0604020202020204" pitchFamily="34" charset="0"/>
              <a:buChar char="•"/>
            </a:pPr>
            <a:r>
              <a:rPr lang="en-US" sz="1400" dirty="0">
                <a:solidFill>
                  <a:schemeClr val="accent5"/>
                </a:solidFill>
              </a:rPr>
              <a:t>Booster sump power switch planned on Monday for Tuesday Booster power outage.</a:t>
            </a:r>
          </a:p>
          <a:p>
            <a:pPr marL="454025" lvl="1" indent="-171450">
              <a:buFont typeface="Arial" panose="020B0604020202020204" pitchFamily="34" charset="0"/>
              <a:buChar char="•"/>
            </a:pPr>
            <a:r>
              <a:rPr lang="en-US" sz="1400" dirty="0">
                <a:solidFill>
                  <a:schemeClr val="accent5"/>
                </a:solidFill>
              </a:rPr>
              <a:t>Thanks to Ops for monitoring Booster systems.</a:t>
            </a:r>
          </a:p>
          <a:p>
            <a:pPr marL="454025" lvl="1" indent="-171450">
              <a:buFont typeface="Arial" panose="020B0604020202020204" pitchFamily="34" charset="0"/>
              <a:buChar char="•"/>
            </a:pPr>
            <a:endParaRPr lang="en-US" sz="1400" dirty="0">
              <a:solidFill>
                <a:schemeClr val="accent5"/>
              </a:solidFill>
            </a:endParaRPr>
          </a:p>
          <a:p>
            <a:pPr marL="454025" lvl="1" indent="-171450">
              <a:buFont typeface="Arial" panose="020B0604020202020204" pitchFamily="34" charset="0"/>
              <a:buChar char="•"/>
            </a:pPr>
            <a:endParaRPr lang="en-US" sz="1400" dirty="0">
              <a:solidFill>
                <a:schemeClr val="accent5"/>
              </a:solidFill>
            </a:endParaRPr>
          </a:p>
          <a:p>
            <a:pPr marL="454025" lvl="1" indent="-171450">
              <a:buFont typeface="Arial" panose="020B0604020202020204" pitchFamily="34" charset="0"/>
              <a:buChar char="•"/>
            </a:pPr>
            <a:endParaRPr lang="en-US" sz="1400" dirty="0">
              <a:solidFill>
                <a:schemeClr val="accent5"/>
              </a:solidFill>
            </a:endParaRPr>
          </a:p>
          <a:p>
            <a:pPr marL="454025" lvl="1" indent="-171450">
              <a:buFont typeface="Arial" panose="020B0604020202020204" pitchFamily="34" charset="0"/>
              <a:buChar char="•"/>
            </a:pPr>
            <a:endParaRPr lang="en-US" sz="1400" dirty="0">
              <a:solidFill>
                <a:schemeClr val="accent5"/>
              </a:solidFill>
            </a:endParaRPr>
          </a:p>
          <a:p>
            <a:pPr marL="454025" lvl="1" indent="-171450">
              <a:buFont typeface="Arial" panose="020B0604020202020204" pitchFamily="34" charset="0"/>
              <a:buChar char="•"/>
            </a:pPr>
            <a:endParaRPr lang="en-US" sz="1400" dirty="0">
              <a:solidFill>
                <a:schemeClr val="accent5"/>
              </a:solidFill>
            </a:endParaRPr>
          </a:p>
          <a:p>
            <a:pPr marL="171450" indent="-171450">
              <a:buFont typeface="Arial" panose="020B0604020202020204" pitchFamily="34" charset="0"/>
              <a:buChar char="•"/>
            </a:pPr>
            <a:endParaRPr lang="en-US" sz="1200" dirty="0">
              <a:solidFill>
                <a:schemeClr val="accent5"/>
              </a:solidFill>
            </a:endParaRPr>
          </a:p>
          <a:p>
            <a:endParaRPr lang="en-US" sz="1200" dirty="0">
              <a:solidFill>
                <a:schemeClr val="accent5"/>
              </a:solidFill>
            </a:endParaRPr>
          </a:p>
          <a:p>
            <a:endParaRPr lang="en-US" sz="1200" dirty="0">
              <a:solidFill>
                <a:schemeClr val="accent5"/>
              </a:solidFill>
            </a:endParaRPr>
          </a:p>
          <a:p>
            <a:pPr lvl="1"/>
            <a:endParaRPr lang="en-US" sz="1400" dirty="0">
              <a:solidFill>
                <a:schemeClr val="bg1">
                  <a:lumMod val="50000"/>
                </a:schemeClr>
              </a:solidFill>
            </a:endParaRPr>
          </a:p>
          <a:p>
            <a:endParaRPr lang="en-US" dirty="0"/>
          </a:p>
        </p:txBody>
      </p:sp>
      <p:sp>
        <p:nvSpPr>
          <p:cNvPr id="3" name="Title 2">
            <a:extLst>
              <a:ext uri="{FF2B5EF4-FFF2-40B4-BE49-F238E27FC236}">
                <a16:creationId xmlns:a16="http://schemas.microsoft.com/office/drawing/2014/main" id="{B3CD27B3-969B-52F5-BB0D-772495F22194}"/>
              </a:ext>
            </a:extLst>
          </p:cNvPr>
          <p:cNvSpPr>
            <a:spLocks noGrp="1"/>
          </p:cNvSpPr>
          <p:nvPr>
            <p:ph type="title"/>
          </p:nvPr>
        </p:nvSpPr>
        <p:spPr/>
        <p:txBody>
          <a:bodyPr/>
          <a:lstStyle/>
          <a:p>
            <a:r>
              <a:rPr lang="en-US" dirty="0"/>
              <a:t>This Week’s Summary</a:t>
            </a:r>
            <a:r>
              <a:rPr lang="en-US"/>
              <a:t>,  July 19-26</a:t>
            </a:r>
            <a:endParaRPr lang="en-US" dirty="0"/>
          </a:p>
        </p:txBody>
      </p:sp>
      <p:sp>
        <p:nvSpPr>
          <p:cNvPr id="4" name="Date Placeholder 3">
            <a:extLst>
              <a:ext uri="{FF2B5EF4-FFF2-40B4-BE49-F238E27FC236}">
                <a16:creationId xmlns:a16="http://schemas.microsoft.com/office/drawing/2014/main" id="{966F776E-85DE-40DB-0477-C4F29B79B39E}"/>
              </a:ext>
            </a:extLst>
          </p:cNvPr>
          <p:cNvSpPr>
            <a:spLocks noGrp="1"/>
          </p:cNvSpPr>
          <p:nvPr>
            <p:ph type="dt" sz="half" idx="2"/>
          </p:nvPr>
        </p:nvSpPr>
        <p:spPr/>
        <p:txBody>
          <a:bodyPr/>
          <a:lstStyle/>
          <a:p>
            <a:pPr>
              <a:defRPr/>
            </a:pPr>
            <a:fld id="{57ADAB69-348E-2C41-AF41-E98D046040A4}" type="datetime1">
              <a:rPr lang="en-US" smtClean="0"/>
              <a:pPr>
                <a:defRPr/>
              </a:pPr>
              <a:t>7/26/2024</a:t>
            </a:fld>
            <a:endParaRPr lang="en-US" dirty="0"/>
          </a:p>
        </p:txBody>
      </p:sp>
      <p:sp>
        <p:nvSpPr>
          <p:cNvPr id="5" name="Footer Placeholder 4">
            <a:extLst>
              <a:ext uri="{FF2B5EF4-FFF2-40B4-BE49-F238E27FC236}">
                <a16:creationId xmlns:a16="http://schemas.microsoft.com/office/drawing/2014/main" id="{C5297E05-68E9-158E-94B0-56CEBB685FE9}"/>
              </a:ext>
            </a:extLst>
          </p:cNvPr>
          <p:cNvSpPr>
            <a:spLocks noGrp="1"/>
          </p:cNvSpPr>
          <p:nvPr>
            <p:ph type="ftr" sz="quarter" idx="3"/>
          </p:nvPr>
        </p:nvSpPr>
        <p:spPr/>
        <p:txBody>
          <a:bodyPr/>
          <a:lstStyle/>
          <a:p>
            <a:pPr>
              <a:defRPr/>
            </a:pPr>
            <a:r>
              <a:rPr lang="en-US" dirty="0"/>
              <a:t>Chaurize | Booster 0900 Friday Report</a:t>
            </a:r>
            <a:endParaRPr lang="en-US" b="1" dirty="0"/>
          </a:p>
        </p:txBody>
      </p:sp>
      <p:sp>
        <p:nvSpPr>
          <p:cNvPr id="6" name="Slide Number Placeholder 5">
            <a:extLst>
              <a:ext uri="{FF2B5EF4-FFF2-40B4-BE49-F238E27FC236}">
                <a16:creationId xmlns:a16="http://schemas.microsoft.com/office/drawing/2014/main" id="{40648F32-9D09-15A1-27D0-5E13FE373882}"/>
              </a:ext>
            </a:extLst>
          </p:cNvPr>
          <p:cNvSpPr>
            <a:spLocks noGrp="1"/>
          </p:cNvSpPr>
          <p:nvPr>
            <p:ph type="sldNum" sz="quarter" idx="4"/>
          </p:nvPr>
        </p:nvSpPr>
        <p:spPr/>
        <p:txBody>
          <a:bodyPr/>
          <a:lstStyle/>
          <a:p>
            <a:pPr>
              <a:defRPr/>
            </a:pPr>
            <a:fld id="{148C009B-CB69-E04A-B9B3-34B26D69E9CF}" type="slidenum">
              <a:rPr lang="en-US" smtClean="0"/>
              <a:pPr>
                <a:defRPr/>
              </a:pPr>
              <a:t>1</a:t>
            </a:fld>
            <a:endParaRPr lang="en-US" dirty="0"/>
          </a:p>
        </p:txBody>
      </p:sp>
    </p:spTree>
    <p:extLst>
      <p:ext uri="{BB962C8B-B14F-4D97-AF65-F5344CB8AC3E}">
        <p14:creationId xmlns:p14="http://schemas.microsoft.com/office/powerpoint/2010/main" val="3839501769"/>
      </p:ext>
    </p:extLst>
  </p:cSld>
  <p:clrMapOvr>
    <a:masterClrMapping/>
  </p:clrMapOvr>
</p:sld>
</file>

<file path=ppt/theme/theme1.xml><?xml version="1.0" encoding="utf-8"?>
<a:theme xmlns:a="http://schemas.openxmlformats.org/drawingml/2006/main" name="Fermilab_PPT_090915">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CFAC90C-D405-467E-A011-C0B2B971B342}" vid="{DE153BDE-7E99-452D-9790-6984145C2F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C203C72B93814F96DFC3073A84224F" ma:contentTypeVersion="10" ma:contentTypeDescription="Create a new document." ma:contentTypeScope="" ma:versionID="2418498d37c8cffdcbe080b4d8ed13c8">
  <xsd:schema xmlns:xsd="http://www.w3.org/2001/XMLSchema" xmlns:xs="http://www.w3.org/2001/XMLSchema" xmlns:p="http://schemas.microsoft.com/office/2006/metadata/properties" xmlns:ns3="afe23a47-cfea-46e5-8725-31a64ec74212" targetNamespace="http://schemas.microsoft.com/office/2006/metadata/properties" ma:root="true" ma:fieldsID="b2e52ac3c75b36f167315b55996550b7" ns3:_="">
    <xsd:import namespace="afe23a47-cfea-46e5-8725-31a64ec742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e23a47-cfea-46e5-8725-31a64ec7421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A7DF35-9256-4EB1-BD0C-6CF70B6E8AC7}">
  <ds:schemaRefs>
    <ds:schemaRef ds:uri="http://schemas.microsoft.com/sharepoint/v3/contenttype/forms"/>
  </ds:schemaRefs>
</ds:datastoreItem>
</file>

<file path=customXml/itemProps2.xml><?xml version="1.0" encoding="utf-8"?>
<ds:datastoreItem xmlns:ds="http://schemas.openxmlformats.org/officeDocument/2006/customXml" ds:itemID="{BC5372FE-E164-4D91-854D-BCAFA1B3F6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e23a47-cfea-46e5-8725-31a64ec74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AD3041-9E55-4BBA-9AC1-BC719531075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fe23a47-cfea-46e5-8725-31a64ec7421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Presentation1</Template>
  <TotalTime>11683</TotalTime>
  <Words>221</Words>
  <Application>Microsoft Office PowerPoint</Application>
  <PresentationFormat>On-screen Show (16:9)</PresentationFormat>
  <Paragraphs>24</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Courier New</vt:lpstr>
      <vt:lpstr>Helvetica</vt:lpstr>
      <vt:lpstr>Wingdings</vt:lpstr>
      <vt:lpstr>Fermilab_PPT_090915</vt:lpstr>
      <vt:lpstr>Office Theme</vt:lpstr>
      <vt:lpstr>This Week’s Summary,  July 19-26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Booster Job Status</dc:title>
  <dc:creator>John C Kuharik</dc:creator>
  <cp:lastModifiedBy>Salah J Chaurize</cp:lastModifiedBy>
  <cp:revision>92</cp:revision>
  <cp:lastPrinted>2014-01-20T19:40:21Z</cp:lastPrinted>
  <dcterms:created xsi:type="dcterms:W3CDTF">2021-08-20T13:25:13Z</dcterms:created>
  <dcterms:modified xsi:type="dcterms:W3CDTF">2024-07-26T13:44:26Z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0x0101000AC203C72B93814F96DFC3073A84224F</vt:lpwstr>
  </property>
</Properties>
</file>