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99"/>
    <a:srgbClr val="00CC99"/>
    <a:srgbClr val="FF3300"/>
    <a:srgbClr val="FF9900"/>
    <a:srgbClr val="00CC00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83218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792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7/26/2024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7" y="6504212"/>
            <a:ext cx="894015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007/26/2024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Linac Shutdown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-26633"/>
            <a:ext cx="8686800" cy="607729"/>
          </a:xfrm>
        </p:spPr>
        <p:txBody>
          <a:bodyPr/>
          <a:lstStyle/>
          <a:p>
            <a:pPr algn="ctr"/>
            <a:r>
              <a:rPr lang="en-US" dirty="0"/>
              <a:t>LINAC Shutdown Week 2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2250" y="712177"/>
            <a:ext cx="3961669" cy="3322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F70F79-70FF-003F-2C89-7205DEC162B5}"/>
              </a:ext>
            </a:extLst>
          </p:cNvPr>
          <p:cNvSpPr txBox="1"/>
          <p:nvPr/>
        </p:nvSpPr>
        <p:spPr>
          <a:xfrm>
            <a:off x="228600" y="4042471"/>
            <a:ext cx="3748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Sunday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Studies completed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Linac turned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Monday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Ion Sources turned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Tuesday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Linac in Supervised Access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1D345-CB81-F94E-7450-E529FFCB5E39}"/>
              </a:ext>
            </a:extLst>
          </p:cNvPr>
          <p:cNvSpPr txBox="1"/>
          <p:nvPr/>
        </p:nvSpPr>
        <p:spPr>
          <a:xfrm>
            <a:off x="4495593" y="712177"/>
            <a:ext cx="45820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Shutdown activities this week: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Source B pulled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Water skid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Klystron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Klystron LOTO test point 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CUB Outage Saturday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Feeder 40 Power Outage Sunday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D8D8E-0F6B-3C33-A0F3-AF4B45792CF2}"/>
              </a:ext>
            </a:extLst>
          </p:cNvPr>
          <p:cNvSpPr txBox="1"/>
          <p:nvPr/>
        </p:nvSpPr>
        <p:spPr>
          <a:xfrm>
            <a:off x="4495593" y="4034483"/>
            <a:ext cx="3961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week: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Source B cesium boiler fill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Klystron LOTO test point installation continues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Klystron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BE85DE-D4DF-F443-C2F3-30CCF51A34BF}"/>
              </a:ext>
            </a:extLst>
          </p:cNvPr>
          <p:cNvCxnSpPr/>
          <p:nvPr/>
        </p:nvCxnSpPr>
        <p:spPr>
          <a:xfrm>
            <a:off x="4359477" y="835269"/>
            <a:ext cx="0" cy="53105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E9E3E3-E5A3-6A9D-4E6F-51CC1CEF7838}"/>
              </a:ext>
            </a:extLst>
          </p:cNvPr>
          <p:cNvCxnSpPr/>
          <p:nvPr/>
        </p:nvCxnSpPr>
        <p:spPr>
          <a:xfrm>
            <a:off x="4359477" y="3877408"/>
            <a:ext cx="45559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C8B11773DC345A6A7B1699CFCF121" ma:contentTypeVersion="5" ma:contentTypeDescription="Create a new document." ma:contentTypeScope="" ma:versionID="89ca00695baaf72de19a2e65b4672ad4">
  <xsd:schema xmlns:xsd="http://www.w3.org/2001/XMLSchema" xmlns:xs="http://www.w3.org/2001/XMLSchema" xmlns:p="http://schemas.microsoft.com/office/2006/metadata/properties" xmlns:ns3="87d35bd7-cc13-486d-92f0-24078e59316b" targetNamespace="http://schemas.microsoft.com/office/2006/metadata/properties" ma:root="true" ma:fieldsID="1036e255e9c89eafbdb6398d08472ebb" ns3:_="">
    <xsd:import namespace="87d35bd7-cc13-486d-92f0-24078e5931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5bd7-cc13-486d-92f0-24078e593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417FD6-34A9-401D-A6E3-BE3F825FF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35bd7-cc13-486d-92f0-24078e59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1BF76-57F3-4973-8E70-3367F6E50D21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87d35bd7-cc13-486d-92f0-24078e59316b"/>
  </ds:schemaRefs>
</ds:datastoreItem>
</file>

<file path=customXml/itemProps3.xml><?xml version="1.0" encoding="utf-8"?>
<ds:datastoreItem xmlns:ds="http://schemas.openxmlformats.org/officeDocument/2006/customXml" ds:itemID="{E2655B71-BCB4-43D6-8DA5-DAEDF101D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10227</TotalTime>
  <Words>75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Fermilab_PPT_090815</vt:lpstr>
      <vt:lpstr>LINAC Shutdown Week 2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Patrick R Karns</cp:lastModifiedBy>
  <cp:revision>345</cp:revision>
  <cp:lastPrinted>2014-01-20T19:40:21Z</cp:lastPrinted>
  <dcterms:created xsi:type="dcterms:W3CDTF">2014-01-03T20:18:13Z</dcterms:created>
  <dcterms:modified xsi:type="dcterms:W3CDTF">2024-07-26T13:21:42Z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0x01010077AC8B11773DC345A6A7B1699CFCF121</vt:lpwstr>
  </property>
</Properties>
</file>