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6131" r:id="rId2"/>
    <p:sldId id="581" r:id="rId3"/>
    <p:sldId id="6432" r:id="rId4"/>
    <p:sldId id="6146" r:id="rId5"/>
    <p:sldId id="6437" r:id="rId6"/>
    <p:sldId id="6439" r:id="rId7"/>
    <p:sldId id="6434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99D6EA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9" autoAdjust="0"/>
    <p:restoredTop sz="95798"/>
  </p:normalViewPr>
  <p:slideViewPr>
    <p:cSldViewPr snapToGrid="0" snapToObjects="1" showGuides="1">
      <p:cViewPr varScale="1">
        <p:scale>
          <a:sx n="119" d="100"/>
          <a:sy n="119" d="100"/>
        </p:scale>
        <p:origin x="75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C014E380-CAC4-BC42-986E-DD38664AA4F6}"/>
    <pc:docChg chg="undo custSel addSld delSld modSld sldOrd">
      <pc:chgData name="Gregory Rakness" userId="e762933e-c412-4afc-9c3c-ec92fae47034" providerId="ADAL" clId="{C014E380-CAC4-BC42-986E-DD38664AA4F6}" dt="2024-07-26T13:37:34.570" v="2096" actId="20577"/>
      <pc:docMkLst>
        <pc:docMk/>
      </pc:docMkLst>
      <pc:sldChg chg="del">
        <pc:chgData name="Gregory Rakness" userId="e762933e-c412-4afc-9c3c-ec92fae47034" providerId="ADAL" clId="{C014E380-CAC4-BC42-986E-DD38664AA4F6}" dt="2024-07-25T21:22:36.691" v="405" actId="2696"/>
        <pc:sldMkLst>
          <pc:docMk/>
          <pc:sldMk cId="666505464" sldId="579"/>
        </pc:sldMkLst>
      </pc:sldChg>
      <pc:sldChg chg="addSp delSp modSp add mod ord">
        <pc:chgData name="Gregory Rakness" userId="e762933e-c412-4afc-9c3c-ec92fae47034" providerId="ADAL" clId="{C014E380-CAC4-BC42-986E-DD38664AA4F6}" dt="2024-07-26T13:32:54.065" v="1778" actId="14100"/>
        <pc:sldMkLst>
          <pc:docMk/>
          <pc:sldMk cId="249962105" sldId="581"/>
        </pc:sldMkLst>
        <pc:spChg chg="mod">
          <ac:chgData name="Gregory Rakness" userId="e762933e-c412-4afc-9c3c-ec92fae47034" providerId="ADAL" clId="{C014E380-CAC4-BC42-986E-DD38664AA4F6}" dt="2024-07-26T13:27:30.151" v="1704" actId="20577"/>
          <ac:spMkLst>
            <pc:docMk/>
            <pc:sldMk cId="249962105" sldId="581"/>
            <ac:spMk id="2" creationId="{00000000-0000-0000-0000-000000000000}"/>
          </ac:spMkLst>
        </pc:spChg>
        <pc:spChg chg="mod">
          <ac:chgData name="Gregory Rakness" userId="e762933e-c412-4afc-9c3c-ec92fae47034" providerId="ADAL" clId="{C014E380-CAC4-BC42-986E-DD38664AA4F6}" dt="2024-07-26T13:20:43.485" v="1272"/>
          <ac:spMkLst>
            <pc:docMk/>
            <pc:sldMk cId="249962105" sldId="581"/>
            <ac:spMk id="4" creationId="{00000000-0000-0000-0000-000000000000}"/>
          </ac:spMkLst>
        </pc:spChg>
        <pc:spChg chg="add del mod">
          <ac:chgData name="Gregory Rakness" userId="e762933e-c412-4afc-9c3c-ec92fae47034" providerId="ADAL" clId="{C014E380-CAC4-BC42-986E-DD38664AA4F6}" dt="2024-07-26T13:31:21.612" v="1747" actId="21"/>
          <ac:spMkLst>
            <pc:docMk/>
            <pc:sldMk cId="249962105" sldId="581"/>
            <ac:spMk id="10" creationId="{9F43755D-CC7F-AB81-3DE5-FEA7FE3D9625}"/>
          </ac:spMkLst>
        </pc:spChg>
        <pc:spChg chg="add mod">
          <ac:chgData name="Gregory Rakness" userId="e762933e-c412-4afc-9c3c-ec92fae47034" providerId="ADAL" clId="{C014E380-CAC4-BC42-986E-DD38664AA4F6}" dt="2024-07-26T13:22:53.672" v="1492" actId="20577"/>
          <ac:spMkLst>
            <pc:docMk/>
            <pc:sldMk cId="249962105" sldId="581"/>
            <ac:spMk id="11" creationId="{EF27DC1C-3CF5-5C12-63E6-E9A7B8B4135C}"/>
          </ac:spMkLst>
        </pc:spChg>
        <pc:spChg chg="add mod">
          <ac:chgData name="Gregory Rakness" userId="e762933e-c412-4afc-9c3c-ec92fae47034" providerId="ADAL" clId="{C014E380-CAC4-BC42-986E-DD38664AA4F6}" dt="2024-07-26T13:23:15.659" v="1526" actId="1038"/>
          <ac:spMkLst>
            <pc:docMk/>
            <pc:sldMk cId="249962105" sldId="581"/>
            <ac:spMk id="14" creationId="{BBD6FB68-D508-C1FC-67D6-5A1584A15591}"/>
          </ac:spMkLst>
        </pc:spChg>
        <pc:spChg chg="add mod">
          <ac:chgData name="Gregory Rakness" userId="e762933e-c412-4afc-9c3c-ec92fae47034" providerId="ADAL" clId="{C014E380-CAC4-BC42-986E-DD38664AA4F6}" dt="2024-07-26T13:23:49.217" v="1555" actId="20577"/>
          <ac:spMkLst>
            <pc:docMk/>
            <pc:sldMk cId="249962105" sldId="581"/>
            <ac:spMk id="20" creationId="{7DFEC522-E981-8177-123A-FB1A5CDE1367}"/>
          </ac:spMkLst>
        </pc:spChg>
        <pc:spChg chg="add mod">
          <ac:chgData name="Gregory Rakness" userId="e762933e-c412-4afc-9c3c-ec92fae47034" providerId="ADAL" clId="{C014E380-CAC4-BC42-986E-DD38664AA4F6}" dt="2024-07-26T13:26:55.353" v="1657" actId="1076"/>
          <ac:spMkLst>
            <pc:docMk/>
            <pc:sldMk cId="249962105" sldId="581"/>
            <ac:spMk id="26" creationId="{DE90F29B-DCA6-D72D-812B-6224C0599D1D}"/>
          </ac:spMkLst>
        </pc:spChg>
        <pc:spChg chg="del">
          <ac:chgData name="Gregory Rakness" userId="e762933e-c412-4afc-9c3c-ec92fae47034" providerId="ADAL" clId="{C014E380-CAC4-BC42-986E-DD38664AA4F6}" dt="2024-07-26T13:21:13.342" v="1278" actId="478"/>
          <ac:spMkLst>
            <pc:docMk/>
            <pc:sldMk cId="249962105" sldId="581"/>
            <ac:spMk id="23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1.463" v="1705" actId="478"/>
          <ac:spMkLst>
            <pc:docMk/>
            <pc:sldMk cId="249962105" sldId="581"/>
            <ac:spMk id="244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5.125" v="1491" actId="478"/>
          <ac:spMkLst>
            <pc:docMk/>
            <pc:sldMk cId="249962105" sldId="581"/>
            <ac:spMk id="24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3.433" v="1706" actId="478"/>
          <ac:spMkLst>
            <pc:docMk/>
            <pc:sldMk cId="249962105" sldId="581"/>
            <ac:spMk id="246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3.333" v="1490" actId="478"/>
          <ac:spMkLst>
            <pc:docMk/>
            <pc:sldMk cId="249962105" sldId="581"/>
            <ac:spMk id="247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1.650" v="1489" actId="478"/>
          <ac:spMkLst>
            <pc:docMk/>
            <pc:sldMk cId="249962105" sldId="581"/>
            <ac:spMk id="248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58.976" v="1707" actId="478"/>
          <ac:spMkLst>
            <pc:docMk/>
            <pc:sldMk cId="249962105" sldId="581"/>
            <ac:spMk id="249" creationId="{00000000-0000-0000-0000-000000000000}"/>
          </ac:spMkLst>
        </pc:spChg>
        <pc:picChg chg="add mod">
          <ac:chgData name="Gregory Rakness" userId="e762933e-c412-4afc-9c3c-ec92fae47034" providerId="ADAL" clId="{C014E380-CAC4-BC42-986E-DD38664AA4F6}" dt="2024-07-26T13:32:39.776" v="1773" actId="1076"/>
          <ac:picMkLst>
            <pc:docMk/>
            <pc:sldMk cId="249962105" sldId="581"/>
            <ac:picMk id="7" creationId="{D258B796-2236-D837-4D7F-DD06F93CE099}"/>
          </ac:picMkLst>
        </pc:picChg>
        <pc:picChg chg="mod">
          <ac:chgData name="Gregory Rakness" userId="e762933e-c412-4afc-9c3c-ec92fae47034" providerId="ADAL" clId="{C014E380-CAC4-BC42-986E-DD38664AA4F6}" dt="2024-07-26T13:23:11.508" v="1513" actId="1076"/>
          <ac:picMkLst>
            <pc:docMk/>
            <pc:sldMk cId="249962105" sldId="581"/>
            <ac:picMk id="87" creationId="{00000000-0000-0000-0000-000000000000}"/>
          </ac:picMkLst>
        </pc:picChg>
        <pc:cxnChg chg="add mod">
          <ac:chgData name="Gregory Rakness" userId="e762933e-c412-4afc-9c3c-ec92fae47034" providerId="ADAL" clId="{C014E380-CAC4-BC42-986E-DD38664AA4F6}" dt="2024-07-26T13:23:23.322" v="1529" actId="14100"/>
          <ac:cxnSpMkLst>
            <pc:docMk/>
            <pc:sldMk cId="249962105" sldId="581"/>
            <ac:cxnSpMk id="15" creationId="{9F7F720B-318C-CDC4-6163-004F859314BE}"/>
          </ac:cxnSpMkLst>
        </pc:cxnChg>
        <pc:cxnChg chg="add mod">
          <ac:chgData name="Gregory Rakness" userId="e762933e-c412-4afc-9c3c-ec92fae47034" providerId="ADAL" clId="{C014E380-CAC4-BC42-986E-DD38664AA4F6}" dt="2024-07-26T13:23:33.051" v="1532" actId="14100"/>
          <ac:cxnSpMkLst>
            <pc:docMk/>
            <pc:sldMk cId="249962105" sldId="581"/>
            <ac:cxnSpMk id="18" creationId="{A33EDC8F-025F-1CED-17D6-25A555C1AB21}"/>
          </ac:cxnSpMkLst>
        </pc:cxnChg>
        <pc:cxnChg chg="add mod">
          <ac:chgData name="Gregory Rakness" userId="e762933e-c412-4afc-9c3c-ec92fae47034" providerId="ADAL" clId="{C014E380-CAC4-BC42-986E-DD38664AA4F6}" dt="2024-07-26T13:24:04.843" v="1559" actId="14100"/>
          <ac:cxnSpMkLst>
            <pc:docMk/>
            <pc:sldMk cId="249962105" sldId="581"/>
            <ac:cxnSpMk id="21" creationId="{201B1274-19E9-1E01-44E7-B15B23BBE60C}"/>
          </ac:cxnSpMkLst>
        </pc:cxnChg>
        <pc:cxnChg chg="add mod">
          <ac:chgData name="Gregory Rakness" userId="e762933e-c412-4afc-9c3c-ec92fae47034" providerId="ADAL" clId="{C014E380-CAC4-BC42-986E-DD38664AA4F6}" dt="2024-07-26T13:26:41.366" v="1647" actId="14100"/>
          <ac:cxnSpMkLst>
            <pc:docMk/>
            <pc:sldMk cId="249962105" sldId="581"/>
            <ac:cxnSpMk id="25" creationId="{EA5003FD-DE0F-473C-842A-0CC12E96EA6B}"/>
          </ac:cxnSpMkLst>
        </pc:cxnChg>
        <pc:cxnChg chg="add mod">
          <ac:chgData name="Gregory Rakness" userId="e762933e-c412-4afc-9c3c-ec92fae47034" providerId="ADAL" clId="{C014E380-CAC4-BC42-986E-DD38664AA4F6}" dt="2024-07-26T13:32:42.163" v="1774" actId="14100"/>
          <ac:cxnSpMkLst>
            <pc:docMk/>
            <pc:sldMk cId="249962105" sldId="581"/>
            <ac:cxnSpMk id="28" creationId="{A8F9B5A3-DDCD-FB01-0622-E2F75DEC4BCF}"/>
          </ac:cxnSpMkLst>
        </pc:cxnChg>
        <pc:cxnChg chg="add mod">
          <ac:chgData name="Gregory Rakness" userId="e762933e-c412-4afc-9c3c-ec92fae47034" providerId="ADAL" clId="{C014E380-CAC4-BC42-986E-DD38664AA4F6}" dt="2024-07-26T13:32:54.065" v="1778" actId="14100"/>
          <ac:cxnSpMkLst>
            <pc:docMk/>
            <pc:sldMk cId="249962105" sldId="581"/>
            <ac:cxnSpMk id="30" creationId="{FA81C6B7-FD64-1399-AFAA-B386F404A41F}"/>
          </ac:cxnSpMkLst>
        </pc:cxnChg>
        <pc:cxnChg chg="add del mod">
          <ac:chgData name="Gregory Rakness" userId="e762933e-c412-4afc-9c3c-ec92fae47034" providerId="ADAL" clId="{C014E380-CAC4-BC42-986E-DD38664AA4F6}" dt="2024-07-26T13:32:26.688" v="1769" actId="478"/>
          <ac:cxnSpMkLst>
            <pc:docMk/>
            <pc:sldMk cId="249962105" sldId="581"/>
            <ac:cxnSpMk id="39" creationId="{AAEFBCE9-E393-FDE1-3A2E-23BCDB3F9431}"/>
          </ac:cxnSpMkLst>
        </pc:cxnChg>
        <pc:cxnChg chg="del">
          <ac:chgData name="Gregory Rakness" userId="e762933e-c412-4afc-9c3c-ec92fae47034" providerId="ADAL" clId="{C014E380-CAC4-BC42-986E-DD38664AA4F6}" dt="2024-07-26T13:21:15.235" v="1279" actId="478"/>
          <ac:cxnSpMkLst>
            <pc:docMk/>
            <pc:sldMk cId="249962105" sldId="581"/>
            <ac:cxnSpMk id="81" creationId="{00000000-0000-0000-0000-000000000000}"/>
          </ac:cxnSpMkLst>
        </pc:cxnChg>
      </pc:sldChg>
      <pc:sldChg chg="modSp mod">
        <pc:chgData name="Gregory Rakness" userId="e762933e-c412-4afc-9c3c-ec92fae47034" providerId="ADAL" clId="{C014E380-CAC4-BC42-986E-DD38664AA4F6}" dt="2024-07-25T21:58:35.502" v="80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C014E380-CAC4-BC42-986E-DD38664AA4F6}" dt="2024-07-25T21:28:47.441" v="45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C014E380-CAC4-BC42-986E-DD38664AA4F6}" dt="2024-07-25T21:58:35.502" v="80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 ord">
        <pc:chgData name="Gregory Rakness" userId="e762933e-c412-4afc-9c3c-ec92fae47034" providerId="ADAL" clId="{C014E380-CAC4-BC42-986E-DD38664AA4F6}" dt="2024-07-25T21:55:07.073" v="765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C014E380-CAC4-BC42-986E-DD38664AA4F6}" dt="2024-07-25T21:55:07.073" v="765" actId="20577"/>
          <ac:spMkLst>
            <pc:docMk/>
            <pc:sldMk cId="4084375298" sldId="6146"/>
            <ac:spMk id="8" creationId="{F4050B7E-1B9C-8799-3783-85D7BC2E6089}"/>
          </ac:spMkLst>
        </pc:spChg>
      </pc:sldChg>
      <pc:sldChg chg="addSp delSp modSp add del mod">
        <pc:chgData name="Gregory Rakness" userId="e762933e-c412-4afc-9c3c-ec92fae47034" providerId="ADAL" clId="{C014E380-CAC4-BC42-986E-DD38664AA4F6}" dt="2024-07-26T13:32:13.718" v="1768" actId="1076"/>
        <pc:sldMkLst>
          <pc:docMk/>
          <pc:sldMk cId="32207259" sldId="6432"/>
        </pc:sldMkLst>
        <pc:spChg chg="del">
          <ac:chgData name="Gregory Rakness" userId="e762933e-c412-4afc-9c3c-ec92fae47034" providerId="ADAL" clId="{C014E380-CAC4-BC42-986E-DD38664AA4F6}" dt="2024-07-25T22:02:41.549" v="856" actId="478"/>
          <ac:spMkLst>
            <pc:docMk/>
            <pc:sldMk cId="32207259" sldId="6432"/>
            <ac:spMk id="3" creationId="{BB9D6460-E63F-4038-9E5F-B9499D6080A0}"/>
          </ac:spMkLst>
        </pc:spChg>
        <pc:spChg chg="add mod">
          <ac:chgData name="Gregory Rakness" userId="e762933e-c412-4afc-9c3c-ec92fae47034" providerId="ADAL" clId="{C014E380-CAC4-BC42-986E-DD38664AA4F6}" dt="2024-07-26T13:29:18.094" v="1719" actId="14100"/>
          <ac:spMkLst>
            <pc:docMk/>
            <pc:sldMk cId="32207259" sldId="6432"/>
            <ac:spMk id="3" creationId="{F0D24109-A675-8B69-F7E4-7632F40C3DE8}"/>
          </ac:spMkLst>
        </pc:spChg>
        <pc:spChg chg="del">
          <ac:chgData name="Gregory Rakness" userId="e762933e-c412-4afc-9c3c-ec92fae47034" providerId="ADAL" clId="{C014E380-CAC4-BC42-986E-DD38664AA4F6}" dt="2024-07-26T13:30:26.768" v="1728"/>
          <ac:spMkLst>
            <pc:docMk/>
            <pc:sldMk cId="32207259" sldId="6432"/>
            <ac:spMk id="6" creationId="{F51C4D5F-0C72-45B4-9CD9-B89D9EC6571C}"/>
          </ac:spMkLst>
        </pc:spChg>
        <pc:spChg chg="add mod">
          <ac:chgData name="Gregory Rakness" userId="e762933e-c412-4afc-9c3c-ec92fae47034" providerId="ADAL" clId="{C014E380-CAC4-BC42-986E-DD38664AA4F6}" dt="2024-07-26T13:30:47.420" v="1742" actId="14100"/>
          <ac:spMkLst>
            <pc:docMk/>
            <pc:sldMk cId="32207259" sldId="6432"/>
            <ac:spMk id="7" creationId="{7B82EFF5-05D2-4017-AB1E-4B82DDFB15F5}"/>
          </ac:spMkLst>
        </pc:spChg>
        <pc:spChg chg="add del mod">
          <ac:chgData name="Gregory Rakness" userId="e762933e-c412-4afc-9c3c-ec92fae47034" providerId="ADAL" clId="{C014E380-CAC4-BC42-986E-DD38664AA4F6}" dt="2024-07-25T22:02:43.897" v="857" actId="478"/>
          <ac:spMkLst>
            <pc:docMk/>
            <pc:sldMk cId="32207259" sldId="6432"/>
            <ac:spMk id="9" creationId="{1E8A905B-AEA3-5D88-DA68-C81FEF0F7FCE}"/>
          </ac:spMkLst>
        </pc:spChg>
        <pc:spChg chg="add del mod">
          <ac:chgData name="Gregory Rakness" userId="e762933e-c412-4afc-9c3c-ec92fae47034" providerId="ADAL" clId="{C014E380-CAC4-BC42-986E-DD38664AA4F6}" dt="2024-07-26T13:31:26.066" v="1748" actId="478"/>
          <ac:spMkLst>
            <pc:docMk/>
            <pc:sldMk cId="32207259" sldId="6432"/>
            <ac:spMk id="10" creationId="{FF1133E3-23BC-8B1C-2A7A-B1D959502BF6}"/>
          </ac:spMkLst>
        </pc:spChg>
        <pc:spChg chg="add mod">
          <ac:chgData name="Gregory Rakness" userId="e762933e-c412-4afc-9c3c-ec92fae47034" providerId="ADAL" clId="{C014E380-CAC4-BC42-986E-DD38664AA4F6}" dt="2024-07-26T13:32:13.718" v="1768" actId="1076"/>
          <ac:spMkLst>
            <pc:docMk/>
            <pc:sldMk cId="32207259" sldId="6432"/>
            <ac:spMk id="11" creationId="{C80B1B92-58D7-5AD3-F7C3-0C5C61AF15CF}"/>
          </ac:spMkLst>
        </pc:spChg>
        <pc:spChg chg="del">
          <ac:chgData name="Gregory Rakness" userId="e762933e-c412-4afc-9c3c-ec92fae47034" providerId="ADAL" clId="{C014E380-CAC4-BC42-986E-DD38664AA4F6}" dt="2024-07-26T13:30:37.258" v="1729" actId="478"/>
          <ac:spMkLst>
            <pc:docMk/>
            <pc:sldMk cId="32207259" sldId="6432"/>
            <ac:spMk id="24" creationId="{5F1B59FA-1FD4-408F-A3CF-178AE993185B}"/>
          </ac:spMkLst>
        </pc:spChg>
        <pc:cxnChg chg="add mod">
          <ac:chgData name="Gregory Rakness" userId="e762933e-c412-4afc-9c3c-ec92fae47034" providerId="ADAL" clId="{C014E380-CAC4-BC42-986E-DD38664AA4F6}" dt="2024-07-26T13:31:04.028" v="1746" actId="692"/>
          <ac:cxnSpMkLst>
            <pc:docMk/>
            <pc:sldMk cId="32207259" sldId="6432"/>
            <ac:cxnSpMk id="12" creationId="{92B004DF-CB06-9271-CB83-884DE7AD0AEE}"/>
          </ac:cxnSpMkLst>
        </pc:cxnChg>
      </pc:sldChg>
      <pc:sldChg chg="del">
        <pc:chgData name="Gregory Rakness" userId="e762933e-c412-4afc-9c3c-ec92fae47034" providerId="ADAL" clId="{C014E380-CAC4-BC42-986E-DD38664AA4F6}" dt="2024-07-25T21:22:35.675" v="404" actId="2696"/>
        <pc:sldMkLst>
          <pc:docMk/>
          <pc:sldMk cId="3917521505" sldId="6433"/>
        </pc:sldMkLst>
      </pc:sldChg>
      <pc:sldChg chg="addSp modSp new mod">
        <pc:chgData name="Gregory Rakness" userId="e762933e-c412-4afc-9c3c-ec92fae47034" providerId="ADAL" clId="{C014E380-CAC4-BC42-986E-DD38664AA4F6}" dt="2024-07-26T13:37:34.570" v="2096" actId="20577"/>
        <pc:sldMkLst>
          <pc:docMk/>
          <pc:sldMk cId="4251483765" sldId="6434"/>
        </pc:sldMkLst>
        <pc:spChg chg="mod">
          <ac:chgData name="Gregory Rakness" userId="e762933e-c412-4afc-9c3c-ec92fae47034" providerId="ADAL" clId="{C014E380-CAC4-BC42-986E-DD38664AA4F6}" dt="2024-07-26T13:37:34.570" v="2096" actId="20577"/>
          <ac:spMkLst>
            <pc:docMk/>
            <pc:sldMk cId="4251483765" sldId="6434"/>
            <ac:spMk id="2" creationId="{5EC55F9C-2211-15A4-B8ED-299D527A4D6F}"/>
          </ac:spMkLst>
        </pc:spChg>
        <pc:spChg chg="mod">
          <ac:chgData name="Gregory Rakness" userId="e762933e-c412-4afc-9c3c-ec92fae47034" providerId="ADAL" clId="{C014E380-CAC4-BC42-986E-DD38664AA4F6}" dt="2024-07-26T13:37:28.204" v="2089" actId="20577"/>
          <ac:spMkLst>
            <pc:docMk/>
            <pc:sldMk cId="4251483765" sldId="6434"/>
            <ac:spMk id="3" creationId="{DF9A77B1-BC43-5053-8144-73F071DEC4A1}"/>
          </ac:spMkLst>
        </pc:spChg>
        <pc:spChg chg="add mod">
          <ac:chgData name="Gregory Rakness" userId="e762933e-c412-4afc-9c3c-ec92fae47034" providerId="ADAL" clId="{C014E380-CAC4-BC42-986E-DD38664AA4F6}" dt="2024-07-25T22:11:13.782" v="1216" actId="207"/>
          <ac:spMkLst>
            <pc:docMk/>
            <pc:sldMk cId="4251483765" sldId="6434"/>
            <ac:spMk id="8" creationId="{C93684B5-5500-53D0-DB36-2FFD42B2BFF1}"/>
          </ac:spMkLst>
        </pc:spChg>
        <pc:spChg chg="add mod">
          <ac:chgData name="Gregory Rakness" userId="e762933e-c412-4afc-9c3c-ec92fae47034" providerId="ADAL" clId="{C014E380-CAC4-BC42-986E-DD38664AA4F6}" dt="2024-07-25T22:11:26.429" v="1227" actId="1076"/>
          <ac:spMkLst>
            <pc:docMk/>
            <pc:sldMk cId="4251483765" sldId="6434"/>
            <ac:spMk id="9" creationId="{03620AB9-4573-5CBE-D201-EA4776EC8268}"/>
          </ac:spMkLst>
        </pc:spChg>
        <pc:spChg chg="add mod">
          <ac:chgData name="Gregory Rakness" userId="e762933e-c412-4afc-9c3c-ec92fae47034" providerId="ADAL" clId="{C014E380-CAC4-BC42-986E-DD38664AA4F6}" dt="2024-07-25T22:11:34.369" v="1234" actId="20577"/>
          <ac:spMkLst>
            <pc:docMk/>
            <pc:sldMk cId="4251483765" sldId="6434"/>
            <ac:spMk id="10" creationId="{C709D214-8569-88DB-54AB-B8D9D975AA9A}"/>
          </ac:spMkLst>
        </pc:spChg>
        <pc:picChg chg="add mod modCrop">
          <ac:chgData name="Gregory Rakness" userId="e762933e-c412-4afc-9c3c-ec92fae47034" providerId="ADAL" clId="{C014E380-CAC4-BC42-986E-DD38664AA4F6}" dt="2024-07-25T21:54:26.572" v="755" actId="1076"/>
          <ac:picMkLst>
            <pc:docMk/>
            <pc:sldMk cId="4251483765" sldId="6434"/>
            <ac:picMk id="6" creationId="{F794375C-D957-7F3F-93DA-6F60A86F1574}"/>
          </ac:picMkLst>
        </pc:picChg>
        <pc:picChg chg="add mod modCrop">
          <ac:chgData name="Gregory Rakness" userId="e762933e-c412-4afc-9c3c-ec92fae47034" providerId="ADAL" clId="{C014E380-CAC4-BC42-986E-DD38664AA4F6}" dt="2024-07-25T21:54:24.553" v="754" actId="1076"/>
          <ac:picMkLst>
            <pc:docMk/>
            <pc:sldMk cId="4251483765" sldId="6434"/>
            <ac:picMk id="7" creationId="{66BAFE38-0883-3503-F178-D8CE15D44C13}"/>
          </ac:picMkLst>
        </pc:picChg>
      </pc:sldChg>
      <pc:sldChg chg="addSp delSp modSp new del mod ord">
        <pc:chgData name="Gregory Rakness" userId="e762933e-c412-4afc-9c3c-ec92fae47034" providerId="ADAL" clId="{C014E380-CAC4-BC42-986E-DD38664AA4F6}" dt="2024-07-25T22:10:17.668" v="1188" actId="2696"/>
        <pc:sldMkLst>
          <pc:docMk/>
          <pc:sldMk cId="2414756468" sldId="6435"/>
        </pc:sldMkLst>
        <pc:spChg chg="mod">
          <ac:chgData name="Gregory Rakness" userId="e762933e-c412-4afc-9c3c-ec92fae47034" providerId="ADAL" clId="{C014E380-CAC4-BC42-986E-DD38664AA4F6}" dt="2024-07-25T21:54:39.596" v="757" actId="21"/>
          <ac:spMkLst>
            <pc:docMk/>
            <pc:sldMk cId="2414756468" sldId="6435"/>
            <ac:spMk id="2" creationId="{CCE260DD-68FA-4468-0E1C-F751437757F9}"/>
          </ac:spMkLst>
        </pc:spChg>
        <pc:picChg chg="add del mod">
          <ac:chgData name="Gregory Rakness" userId="e762933e-c412-4afc-9c3c-ec92fae47034" providerId="ADAL" clId="{C014E380-CAC4-BC42-986E-DD38664AA4F6}" dt="2024-07-25T21:53:59.884" v="746" actId="21"/>
          <ac:picMkLst>
            <pc:docMk/>
            <pc:sldMk cId="2414756468" sldId="6435"/>
            <ac:picMk id="7" creationId="{285B6A8F-4121-3ECC-37ED-2B95BA55465B}"/>
          </ac:picMkLst>
        </pc:picChg>
      </pc:sldChg>
      <pc:sldChg chg="modSp new del mod">
        <pc:chgData name="Gregory Rakness" userId="e762933e-c412-4afc-9c3c-ec92fae47034" providerId="ADAL" clId="{C014E380-CAC4-BC42-986E-DD38664AA4F6}" dt="2024-07-25T22:10:19.533" v="1190" actId="2696"/>
        <pc:sldMkLst>
          <pc:docMk/>
          <pc:sldMk cId="3988794551" sldId="6436"/>
        </pc:sldMkLst>
        <pc:spChg chg="mod">
          <ac:chgData name="Gregory Rakness" userId="e762933e-c412-4afc-9c3c-ec92fae47034" providerId="ADAL" clId="{C014E380-CAC4-BC42-986E-DD38664AA4F6}" dt="2024-07-25T21:20:27.186" v="355" actId="21"/>
          <ac:spMkLst>
            <pc:docMk/>
            <pc:sldMk cId="3988794551" sldId="6436"/>
            <ac:spMk id="2" creationId="{4EFEA529-218E-AE11-057B-DD735891CBF4}"/>
          </ac:spMkLst>
        </pc:spChg>
      </pc:sldChg>
      <pc:sldChg chg="addSp modSp new mod ord">
        <pc:chgData name="Gregory Rakness" userId="e762933e-c412-4afc-9c3c-ec92fae47034" providerId="ADAL" clId="{C014E380-CAC4-BC42-986E-DD38664AA4F6}" dt="2024-07-26T13:36:57.716" v="2057" actId="20577"/>
        <pc:sldMkLst>
          <pc:docMk/>
          <pc:sldMk cId="4158115766" sldId="6437"/>
        </pc:sldMkLst>
        <pc:spChg chg="mod">
          <ac:chgData name="Gregory Rakness" userId="e762933e-c412-4afc-9c3c-ec92fae47034" providerId="ADAL" clId="{C014E380-CAC4-BC42-986E-DD38664AA4F6}" dt="2024-07-26T13:36:57.716" v="2057" actId="20577"/>
          <ac:spMkLst>
            <pc:docMk/>
            <pc:sldMk cId="4158115766" sldId="6437"/>
            <ac:spMk id="2" creationId="{0ED577CE-A234-953F-F116-D4AE59ECEE8C}"/>
          </ac:spMkLst>
        </pc:spChg>
        <pc:picChg chg="add mod">
          <ac:chgData name="Gregory Rakness" userId="e762933e-c412-4afc-9c3c-ec92fae47034" providerId="ADAL" clId="{C014E380-CAC4-BC42-986E-DD38664AA4F6}" dt="2024-07-25T21:23:15.245" v="428" actId="1076"/>
          <ac:picMkLst>
            <pc:docMk/>
            <pc:sldMk cId="4158115766" sldId="6437"/>
            <ac:picMk id="7" creationId="{DC8BD38F-88C3-3C92-9E12-4622724E56A0}"/>
          </ac:picMkLst>
        </pc:picChg>
      </pc:sldChg>
      <pc:sldChg chg="addSp delSp modSp new del mod">
        <pc:chgData name="Gregory Rakness" userId="e762933e-c412-4afc-9c3c-ec92fae47034" providerId="ADAL" clId="{C014E380-CAC4-BC42-986E-DD38664AA4F6}" dt="2024-07-25T22:10:18.248" v="1189" actId="2696"/>
        <pc:sldMkLst>
          <pc:docMk/>
          <pc:sldMk cId="1201716642" sldId="6438"/>
        </pc:sldMkLst>
        <pc:spChg chg="mod">
          <ac:chgData name="Gregory Rakness" userId="e762933e-c412-4afc-9c3c-ec92fae47034" providerId="ADAL" clId="{C014E380-CAC4-BC42-986E-DD38664AA4F6}" dt="2024-07-25T21:16:02.284" v="317" actId="20577"/>
          <ac:spMkLst>
            <pc:docMk/>
            <pc:sldMk cId="1201716642" sldId="6438"/>
            <ac:spMk id="2" creationId="{399C6B33-6D18-4B96-C459-75866BADBF63}"/>
          </ac:spMkLst>
        </pc:spChg>
        <pc:picChg chg="add del mod">
          <ac:chgData name="Gregory Rakness" userId="e762933e-c412-4afc-9c3c-ec92fae47034" providerId="ADAL" clId="{C014E380-CAC4-BC42-986E-DD38664AA4F6}" dt="2024-07-25T21:20:37.858" v="359" actId="21"/>
          <ac:picMkLst>
            <pc:docMk/>
            <pc:sldMk cId="1201716642" sldId="6438"/>
            <ac:picMk id="7" creationId="{2DF69F72-6CE6-80A2-D784-A621D0FD3018}"/>
          </ac:picMkLst>
        </pc:picChg>
      </pc:sldChg>
      <pc:sldChg chg="addSp delSp modSp new mod ord">
        <pc:chgData name="Gregory Rakness" userId="e762933e-c412-4afc-9c3c-ec92fae47034" providerId="ADAL" clId="{C014E380-CAC4-BC42-986E-DD38664AA4F6}" dt="2024-07-25T22:09:57.725" v="1187" actId="5793"/>
        <pc:sldMkLst>
          <pc:docMk/>
          <pc:sldMk cId="2317749243" sldId="6439"/>
        </pc:sldMkLst>
        <pc:spChg chg="mod">
          <ac:chgData name="Gregory Rakness" userId="e762933e-c412-4afc-9c3c-ec92fae47034" providerId="ADAL" clId="{C014E380-CAC4-BC42-986E-DD38664AA4F6}" dt="2024-07-25T21:18:16.862" v="324" actId="20577"/>
          <ac:spMkLst>
            <pc:docMk/>
            <pc:sldMk cId="2317749243" sldId="6439"/>
            <ac:spMk id="2" creationId="{0B5D74F2-E6AA-A0CD-35F3-E73C43977C38}"/>
          </ac:spMkLst>
        </pc:spChg>
        <pc:spChg chg="mod">
          <ac:chgData name="Gregory Rakness" userId="e762933e-c412-4afc-9c3c-ec92fae47034" providerId="ADAL" clId="{C014E380-CAC4-BC42-986E-DD38664AA4F6}" dt="2024-07-25T22:09:57.725" v="1187" actId="5793"/>
          <ac:spMkLst>
            <pc:docMk/>
            <pc:sldMk cId="2317749243" sldId="6439"/>
            <ac:spMk id="3" creationId="{D8FDA296-D47C-B902-6F0A-C962B86485CF}"/>
          </ac:spMkLst>
        </pc:spChg>
        <pc:spChg chg="add mod">
          <ac:chgData name="Gregory Rakness" userId="e762933e-c412-4afc-9c3c-ec92fae47034" providerId="ADAL" clId="{C014E380-CAC4-BC42-986E-DD38664AA4F6}" dt="2024-07-25T22:07:28.797" v="1091" actId="1076"/>
          <ac:spMkLst>
            <pc:docMk/>
            <pc:sldMk cId="2317749243" sldId="6439"/>
            <ac:spMk id="12" creationId="{4F30DE6F-EB8C-A89F-E10E-DF4359BC64BF}"/>
          </ac:spMkLst>
        </pc:spChg>
        <pc:spChg chg="add mod">
          <ac:chgData name="Gregory Rakness" userId="e762933e-c412-4afc-9c3c-ec92fae47034" providerId="ADAL" clId="{C014E380-CAC4-BC42-986E-DD38664AA4F6}" dt="2024-07-25T22:05:21.932" v="1007" actId="1076"/>
          <ac:spMkLst>
            <pc:docMk/>
            <pc:sldMk cId="2317749243" sldId="6439"/>
            <ac:spMk id="13" creationId="{E64D381D-879E-0E65-08C3-0AEF82711B76}"/>
          </ac:spMkLst>
        </pc:spChg>
        <pc:spChg chg="add mod">
          <ac:chgData name="Gregory Rakness" userId="e762933e-c412-4afc-9c3c-ec92fae47034" providerId="ADAL" clId="{C014E380-CAC4-BC42-986E-DD38664AA4F6}" dt="2024-07-25T22:09:54.379" v="1183" actId="20577"/>
          <ac:spMkLst>
            <pc:docMk/>
            <pc:sldMk cId="2317749243" sldId="6439"/>
            <ac:spMk id="14" creationId="{C8F93DE7-6FC6-6FAA-6395-24BAB5134902}"/>
          </ac:spMkLst>
        </pc:spChg>
        <pc:spChg chg="add mod">
          <ac:chgData name="Gregory Rakness" userId="e762933e-c412-4afc-9c3c-ec92fae47034" providerId="ADAL" clId="{C014E380-CAC4-BC42-986E-DD38664AA4F6}" dt="2024-07-25T22:05:38.510" v="1027" actId="1035"/>
          <ac:spMkLst>
            <pc:docMk/>
            <pc:sldMk cId="2317749243" sldId="6439"/>
            <ac:spMk id="15" creationId="{588EFDB1-6E22-DE2E-1165-A2EB3B9A2338}"/>
          </ac:spMkLst>
        </pc:spChg>
        <pc:spChg chg="add mod">
          <ac:chgData name="Gregory Rakness" userId="e762933e-c412-4afc-9c3c-ec92fae47034" providerId="ADAL" clId="{C014E380-CAC4-BC42-986E-DD38664AA4F6}" dt="2024-07-25T22:07:12.239" v="1087" actId="692"/>
          <ac:spMkLst>
            <pc:docMk/>
            <pc:sldMk cId="2317749243" sldId="6439"/>
            <ac:spMk id="18" creationId="{5375B9D3-F90B-A5A1-703B-68C71E860CD8}"/>
          </ac:spMkLst>
        </pc:spChg>
        <pc:picChg chg="add mod">
          <ac:chgData name="Gregory Rakness" userId="e762933e-c412-4afc-9c3c-ec92fae47034" providerId="ADAL" clId="{C014E380-CAC4-BC42-986E-DD38664AA4F6}" dt="2024-07-25T22:06:38.065" v="1081" actId="14100"/>
          <ac:picMkLst>
            <pc:docMk/>
            <pc:sldMk cId="2317749243" sldId="6439"/>
            <ac:picMk id="7" creationId="{35897B9E-1E9C-F0EF-CF1E-2320804B23CF}"/>
          </ac:picMkLst>
        </pc:picChg>
        <pc:picChg chg="add mod">
          <ac:chgData name="Gregory Rakness" userId="e762933e-c412-4afc-9c3c-ec92fae47034" providerId="ADAL" clId="{C014E380-CAC4-BC42-986E-DD38664AA4F6}" dt="2024-07-25T22:06:10.919" v="1075" actId="1076"/>
          <ac:picMkLst>
            <pc:docMk/>
            <pc:sldMk cId="2317749243" sldId="6439"/>
            <ac:picMk id="11" creationId="{378D135E-A2B7-DE02-96E0-319251597851}"/>
          </ac:picMkLst>
        </pc:picChg>
        <pc:picChg chg="add mod modCrop">
          <ac:chgData name="Gregory Rakness" userId="e762933e-c412-4afc-9c3c-ec92fae47034" providerId="ADAL" clId="{C014E380-CAC4-BC42-986E-DD38664AA4F6}" dt="2024-07-25T22:06:44.778" v="1082" actId="1076"/>
          <ac:picMkLst>
            <pc:docMk/>
            <pc:sldMk cId="2317749243" sldId="6439"/>
            <ac:picMk id="17" creationId="{2D6CFAD1-21A8-6B06-8A17-54EF5893D0D7}"/>
          </ac:picMkLst>
        </pc:picChg>
        <pc:cxnChg chg="add del">
          <ac:chgData name="Gregory Rakness" userId="e762933e-c412-4afc-9c3c-ec92fae47034" providerId="ADAL" clId="{C014E380-CAC4-BC42-986E-DD38664AA4F6}" dt="2024-07-25T21:48:40.563" v="490" actId="478"/>
          <ac:cxnSpMkLst>
            <pc:docMk/>
            <pc:sldMk cId="2317749243" sldId="6439"/>
            <ac:cxnSpMk id="9" creationId="{051865ED-5217-18B7-430F-FA427683EF44}"/>
          </ac:cxnSpMkLst>
        </pc:cxnChg>
        <pc:cxnChg chg="add mod">
          <ac:chgData name="Gregory Rakness" userId="e762933e-c412-4afc-9c3c-ec92fae47034" providerId="ADAL" clId="{C014E380-CAC4-BC42-986E-DD38664AA4F6}" dt="2024-07-25T22:09:36.781" v="1159" actId="14100"/>
          <ac:cxnSpMkLst>
            <pc:docMk/>
            <pc:sldMk cId="2317749243" sldId="6439"/>
            <ac:cxnSpMk id="20" creationId="{7698CBF2-36FA-AD95-1E17-AD791BD07E4E}"/>
          </ac:cxnSpMkLst>
        </pc:cxnChg>
        <pc:cxnChg chg="add del">
          <ac:chgData name="Gregory Rakness" userId="e762933e-c412-4afc-9c3c-ec92fae47034" providerId="ADAL" clId="{C014E380-CAC4-BC42-986E-DD38664AA4F6}" dt="2024-07-25T22:08:56.160" v="1145" actId="478"/>
          <ac:cxnSpMkLst>
            <pc:docMk/>
            <pc:sldMk cId="2317749243" sldId="6439"/>
            <ac:cxnSpMk id="22" creationId="{B3EE48F4-5EFB-B020-8E99-A6CED010D0CA}"/>
          </ac:cxnSpMkLst>
        </pc:cxnChg>
      </pc:sldChg>
      <pc:sldChg chg="addSp delSp modSp add del mod">
        <pc:chgData name="Gregory Rakness" userId="e762933e-c412-4afc-9c3c-ec92fae47034" providerId="ADAL" clId="{C014E380-CAC4-BC42-986E-DD38664AA4F6}" dt="2024-07-26T13:28:47.493" v="1712" actId="2696"/>
        <pc:sldMkLst>
          <pc:docMk/>
          <pc:sldMk cId="995501887" sldId="6440"/>
        </pc:sldMkLst>
        <pc:spChg chg="mod">
          <ac:chgData name="Gregory Rakness" userId="e762933e-c412-4afc-9c3c-ec92fae47034" providerId="ADAL" clId="{C014E380-CAC4-BC42-986E-DD38664AA4F6}" dt="2024-07-25T22:03:48.019" v="992" actId="20577"/>
          <ac:spMkLst>
            <pc:docMk/>
            <pc:sldMk cId="995501887" sldId="6440"/>
            <ac:spMk id="3" creationId="{5AB8BE55-6F9C-BFE9-D721-0F210D3C3109}"/>
          </ac:spMkLst>
        </pc:spChg>
        <pc:spChg chg="add mod">
          <ac:chgData name="Gregory Rakness" userId="e762933e-c412-4afc-9c3c-ec92fae47034" providerId="ADAL" clId="{C014E380-CAC4-BC42-986E-DD38664AA4F6}" dt="2024-07-25T22:04:00.013" v="996" actId="20577"/>
          <ac:spMkLst>
            <pc:docMk/>
            <pc:sldMk cId="995501887" sldId="6440"/>
            <ac:spMk id="7" creationId="{6D140169-016C-65BA-5599-4CB635FEE1A6}"/>
          </ac:spMkLst>
        </pc:spChg>
        <pc:spChg chg="del">
          <ac:chgData name="Gregory Rakness" userId="e762933e-c412-4afc-9c3c-ec92fae47034" providerId="ADAL" clId="{C014E380-CAC4-BC42-986E-DD38664AA4F6}" dt="2024-07-25T22:02:07.976" v="850" actId="478"/>
          <ac:spMkLst>
            <pc:docMk/>
            <pc:sldMk cId="995501887" sldId="6440"/>
            <ac:spMk id="8" creationId="{F4050B7E-1B9C-8799-3783-85D7BC2E6089}"/>
          </ac:spMkLst>
        </pc:spChg>
        <pc:spChg chg="add mod">
          <ac:chgData name="Gregory Rakness" userId="e762933e-c412-4afc-9c3c-ec92fae47034" providerId="ADAL" clId="{C014E380-CAC4-BC42-986E-DD38664AA4F6}" dt="2024-07-25T22:04:09.007" v="1000" actId="20577"/>
          <ac:spMkLst>
            <pc:docMk/>
            <pc:sldMk cId="995501887" sldId="6440"/>
            <ac:spMk id="9" creationId="{7B2E631E-A44A-94DE-6C07-739D2A8FAE67}"/>
          </ac:spMkLst>
        </pc:spChg>
        <pc:picChg chg="del mod">
          <ac:chgData name="Gregory Rakness" userId="e762933e-c412-4afc-9c3c-ec92fae47034" providerId="ADAL" clId="{C014E380-CAC4-BC42-986E-DD38664AA4F6}" dt="2024-07-26T13:20:48.882" v="1274" actId="21"/>
          <ac:picMkLst>
            <pc:docMk/>
            <pc:sldMk cId="995501887" sldId="6440"/>
            <ac:picMk id="6" creationId="{2AE9CB2A-4332-73F2-DCCC-FBACE6554026}"/>
          </ac:picMkLst>
        </pc:picChg>
        <pc:picChg chg="del">
          <ac:chgData name="Gregory Rakness" userId="e762933e-c412-4afc-9c3c-ec92fae47034" providerId="ADAL" clId="{C014E380-CAC4-BC42-986E-DD38664AA4F6}" dt="2024-07-25T22:02:09.811" v="851" actId="478"/>
          <ac:picMkLst>
            <pc:docMk/>
            <pc:sldMk cId="995501887" sldId="6440"/>
            <ac:picMk id="14" creationId="{70D92182-13E4-AAC2-1C17-CAFE49CA1D3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211C31-8F32-418A-8F4E-47CC68115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3F1BC7-4B10-47AF-B94D-D22C2E05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1C3B962-EF35-46F8-A590-D39DE5E4F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777" y="6522787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675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C83ACD-94C0-4DB6-9A9A-A4459E145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159" y="6525151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675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9F6F622-0B95-4E4F-9477-6C5B17BB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447" y="6487605"/>
            <a:ext cx="414338" cy="237285"/>
          </a:xfrm>
          <a:prstGeom prst="rect">
            <a:avLst/>
          </a:prstGeom>
        </p:spPr>
        <p:txBody>
          <a:bodyPr/>
          <a:lstStyle>
            <a:lvl1pPr>
              <a:defRPr sz="675" b="0">
                <a:solidFill>
                  <a:srgbClr val="154D8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5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19-July-2024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25" r:id="rId10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5666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26-July-2024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https://indico.fnal.gov/event/65666/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mu2edis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37332" r="8605" b="49337"/>
          <a:stretch/>
        </p:blipFill>
        <p:spPr>
          <a:xfrm>
            <a:off x="262126" y="4033577"/>
            <a:ext cx="8708476" cy="1893147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 rot="1108014">
            <a:off x="1180250" y="4701835"/>
            <a:ext cx="255522" cy="233811"/>
            <a:chOff x="965372" y="3866032"/>
            <a:chExt cx="255522" cy="233811"/>
          </a:xfrm>
        </p:grpSpPr>
        <p:sp>
          <p:nvSpPr>
            <p:cNvPr id="89" name="Arc 88"/>
            <p:cNvSpPr/>
            <p:nvPr/>
          </p:nvSpPr>
          <p:spPr>
            <a:xfrm rot="9954521">
              <a:off x="1031837" y="3938014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Arc 89"/>
            <p:cNvSpPr/>
            <p:nvPr/>
          </p:nvSpPr>
          <p:spPr>
            <a:xfrm rot="20042317">
              <a:off x="1033665" y="3948226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Arc 90"/>
            <p:cNvSpPr/>
            <p:nvPr/>
          </p:nvSpPr>
          <p:spPr>
            <a:xfrm rot="20042317">
              <a:off x="965372" y="3973662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Arc 91"/>
            <p:cNvSpPr/>
            <p:nvPr/>
          </p:nvSpPr>
          <p:spPr>
            <a:xfrm rot="9954521">
              <a:off x="1101474" y="3912798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Arc 92"/>
            <p:cNvSpPr/>
            <p:nvPr/>
          </p:nvSpPr>
          <p:spPr>
            <a:xfrm rot="20042317">
              <a:off x="1101013" y="3903119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Arc 93"/>
            <p:cNvSpPr/>
            <p:nvPr/>
          </p:nvSpPr>
          <p:spPr>
            <a:xfrm rot="9954521">
              <a:off x="1166532" y="3866032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 rot="1108014">
            <a:off x="1407219" y="4666497"/>
            <a:ext cx="255522" cy="233811"/>
            <a:chOff x="965372" y="3866032"/>
            <a:chExt cx="255522" cy="233811"/>
          </a:xfrm>
        </p:grpSpPr>
        <p:sp>
          <p:nvSpPr>
            <p:cNvPr id="96" name="Arc 95"/>
            <p:cNvSpPr/>
            <p:nvPr/>
          </p:nvSpPr>
          <p:spPr>
            <a:xfrm rot="9954521">
              <a:off x="1031837" y="3938014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Arc 96"/>
            <p:cNvSpPr/>
            <p:nvPr/>
          </p:nvSpPr>
          <p:spPr>
            <a:xfrm rot="20042317">
              <a:off x="1033665" y="3948226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Arc 97"/>
            <p:cNvSpPr/>
            <p:nvPr/>
          </p:nvSpPr>
          <p:spPr>
            <a:xfrm rot="20042317">
              <a:off x="965372" y="3973662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Arc 98"/>
            <p:cNvSpPr/>
            <p:nvPr/>
          </p:nvSpPr>
          <p:spPr>
            <a:xfrm rot="9954521">
              <a:off x="1101474" y="3912798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Arc 99"/>
            <p:cNvSpPr/>
            <p:nvPr/>
          </p:nvSpPr>
          <p:spPr>
            <a:xfrm rot="20042317">
              <a:off x="1101013" y="3903119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Arc 100"/>
            <p:cNvSpPr/>
            <p:nvPr/>
          </p:nvSpPr>
          <p:spPr>
            <a:xfrm rot="9954521">
              <a:off x="1166532" y="3866032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2" name="Arc 101"/>
          <p:cNvSpPr/>
          <p:nvPr/>
        </p:nvSpPr>
        <p:spPr>
          <a:xfrm rot="11062535">
            <a:off x="1691325" y="4689763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Arc 102"/>
          <p:cNvSpPr/>
          <p:nvPr/>
        </p:nvSpPr>
        <p:spPr>
          <a:xfrm rot="21150331">
            <a:off x="1689705" y="4712065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Arc 103"/>
          <p:cNvSpPr/>
          <p:nvPr/>
        </p:nvSpPr>
        <p:spPr>
          <a:xfrm rot="21150331">
            <a:off x="1616872" y="471455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Arc 104"/>
          <p:cNvSpPr/>
          <p:nvPr/>
        </p:nvSpPr>
        <p:spPr>
          <a:xfrm rot="11062535">
            <a:off x="1765364" y="4687904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Arc 105"/>
          <p:cNvSpPr/>
          <p:nvPr/>
        </p:nvSpPr>
        <p:spPr>
          <a:xfrm rot="21150331">
            <a:off x="1767873" y="469061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Arc 106"/>
          <p:cNvSpPr/>
          <p:nvPr/>
        </p:nvSpPr>
        <p:spPr>
          <a:xfrm rot="11062535">
            <a:off x="1691325" y="4692938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Arc 107"/>
          <p:cNvSpPr/>
          <p:nvPr/>
        </p:nvSpPr>
        <p:spPr>
          <a:xfrm rot="21150331">
            <a:off x="1689705" y="4715240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Arc 108"/>
          <p:cNvSpPr/>
          <p:nvPr/>
        </p:nvSpPr>
        <p:spPr>
          <a:xfrm rot="21150331">
            <a:off x="1616872" y="471773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Arc 109"/>
          <p:cNvSpPr/>
          <p:nvPr/>
        </p:nvSpPr>
        <p:spPr>
          <a:xfrm rot="11062535">
            <a:off x="1765364" y="4691079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Arc 110"/>
          <p:cNvSpPr/>
          <p:nvPr/>
        </p:nvSpPr>
        <p:spPr>
          <a:xfrm rot="21150331">
            <a:off x="1767873" y="469378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Arc 111"/>
          <p:cNvSpPr/>
          <p:nvPr/>
        </p:nvSpPr>
        <p:spPr>
          <a:xfrm rot="21150331">
            <a:off x="1925963" y="467969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Arc 112"/>
          <p:cNvSpPr/>
          <p:nvPr/>
        </p:nvSpPr>
        <p:spPr>
          <a:xfrm rot="21150331">
            <a:off x="1853130" y="4682193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Arc 113"/>
          <p:cNvSpPr/>
          <p:nvPr/>
        </p:nvSpPr>
        <p:spPr>
          <a:xfrm rot="21150331">
            <a:off x="2004131" y="4658248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Arc 114"/>
          <p:cNvSpPr/>
          <p:nvPr/>
        </p:nvSpPr>
        <p:spPr>
          <a:xfrm rot="21150331">
            <a:off x="2371171" y="4604330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21150331">
            <a:off x="2298338" y="460682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Arc 116"/>
          <p:cNvSpPr/>
          <p:nvPr/>
        </p:nvSpPr>
        <p:spPr>
          <a:xfrm>
            <a:off x="2449339" y="459875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21150331">
            <a:off x="2145493" y="463841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Arc 118"/>
          <p:cNvSpPr/>
          <p:nvPr/>
        </p:nvSpPr>
        <p:spPr>
          <a:xfrm rot="21150331">
            <a:off x="2072660" y="4640913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Arc 119"/>
          <p:cNvSpPr/>
          <p:nvPr/>
        </p:nvSpPr>
        <p:spPr>
          <a:xfrm rot="21150331">
            <a:off x="2223661" y="4616968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Arc 120"/>
          <p:cNvSpPr/>
          <p:nvPr/>
        </p:nvSpPr>
        <p:spPr>
          <a:xfrm>
            <a:off x="2528329" y="459954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Arc 121"/>
          <p:cNvSpPr/>
          <p:nvPr/>
        </p:nvSpPr>
        <p:spPr>
          <a:xfrm>
            <a:off x="2680729" y="4611822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Arc 122"/>
          <p:cNvSpPr/>
          <p:nvPr/>
        </p:nvSpPr>
        <p:spPr>
          <a:xfrm>
            <a:off x="2609851" y="4606513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c 123"/>
          <p:cNvSpPr/>
          <p:nvPr/>
        </p:nvSpPr>
        <p:spPr>
          <a:xfrm rot="496777">
            <a:off x="2764728" y="4624716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Arc 124"/>
          <p:cNvSpPr/>
          <p:nvPr/>
        </p:nvSpPr>
        <p:spPr>
          <a:xfrm rot="496777">
            <a:off x="2848726" y="4643777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Arc 125"/>
          <p:cNvSpPr/>
          <p:nvPr/>
        </p:nvSpPr>
        <p:spPr>
          <a:xfrm rot="951812">
            <a:off x="2932723" y="4654046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Arc 126"/>
          <p:cNvSpPr/>
          <p:nvPr/>
        </p:nvSpPr>
        <p:spPr>
          <a:xfrm rot="951812">
            <a:off x="3010219" y="4686198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Arc 127"/>
          <p:cNvSpPr/>
          <p:nvPr/>
        </p:nvSpPr>
        <p:spPr>
          <a:xfrm rot="951812">
            <a:off x="3087714" y="4711906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Arc 128"/>
          <p:cNvSpPr/>
          <p:nvPr/>
        </p:nvSpPr>
        <p:spPr>
          <a:xfrm rot="1667382">
            <a:off x="3158860" y="4743865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Arc 129"/>
          <p:cNvSpPr/>
          <p:nvPr/>
        </p:nvSpPr>
        <p:spPr>
          <a:xfrm rot="1667382">
            <a:off x="3228816" y="4782435"/>
            <a:ext cx="119881" cy="126181"/>
          </a:xfrm>
          <a:prstGeom prst="arc">
            <a:avLst>
              <a:gd name="adj1" fmla="val 11005528"/>
              <a:gd name="adj2" fmla="val 19241856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Arc 130"/>
          <p:cNvSpPr/>
          <p:nvPr/>
        </p:nvSpPr>
        <p:spPr>
          <a:xfrm rot="1667382">
            <a:off x="3571610" y="5065471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Arc 131"/>
          <p:cNvSpPr/>
          <p:nvPr/>
        </p:nvSpPr>
        <p:spPr>
          <a:xfrm rot="855325">
            <a:off x="3638392" y="5115060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Arc 132"/>
          <p:cNvSpPr/>
          <p:nvPr/>
        </p:nvSpPr>
        <p:spPr>
          <a:xfrm rot="434165">
            <a:off x="3717160" y="5142881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Arc 133"/>
          <p:cNvSpPr/>
          <p:nvPr/>
        </p:nvSpPr>
        <p:spPr>
          <a:xfrm rot="434165">
            <a:off x="3784570" y="5172804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Arc 134"/>
          <p:cNvSpPr/>
          <p:nvPr/>
        </p:nvSpPr>
        <p:spPr>
          <a:xfrm>
            <a:off x="3869560" y="5197175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Arc 135"/>
          <p:cNvSpPr/>
          <p:nvPr/>
        </p:nvSpPr>
        <p:spPr>
          <a:xfrm>
            <a:off x="3939794" y="5213019"/>
            <a:ext cx="155956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Arc 136"/>
          <p:cNvSpPr/>
          <p:nvPr/>
        </p:nvSpPr>
        <p:spPr>
          <a:xfrm>
            <a:off x="4053620" y="5250445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Arc 137"/>
          <p:cNvSpPr/>
          <p:nvPr/>
        </p:nvSpPr>
        <p:spPr>
          <a:xfrm rot="21368266">
            <a:off x="4161570" y="5262919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Arc 138"/>
          <p:cNvSpPr/>
          <p:nvPr/>
        </p:nvSpPr>
        <p:spPr>
          <a:xfrm rot="20968505">
            <a:off x="4275870" y="5281258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Arc 139"/>
          <p:cNvSpPr/>
          <p:nvPr/>
        </p:nvSpPr>
        <p:spPr>
          <a:xfrm rot="20968505">
            <a:off x="4396520" y="5277305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Arc 140"/>
          <p:cNvSpPr/>
          <p:nvPr/>
        </p:nvSpPr>
        <p:spPr>
          <a:xfrm rot="20519236">
            <a:off x="4510819" y="5281258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Arc 141"/>
          <p:cNvSpPr/>
          <p:nvPr/>
        </p:nvSpPr>
        <p:spPr>
          <a:xfrm rot="20519236">
            <a:off x="4631469" y="5274129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Arc 142"/>
          <p:cNvSpPr/>
          <p:nvPr/>
        </p:nvSpPr>
        <p:spPr>
          <a:xfrm rot="20519236">
            <a:off x="4752119" y="5258901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Arc 143"/>
          <p:cNvSpPr/>
          <p:nvPr/>
        </p:nvSpPr>
        <p:spPr>
          <a:xfrm rot="20519236">
            <a:off x="4875945" y="5234876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Arc 144"/>
          <p:cNvSpPr/>
          <p:nvPr/>
        </p:nvSpPr>
        <p:spPr>
          <a:xfrm rot="20519236">
            <a:off x="4987070" y="5217785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Arc 145"/>
          <p:cNvSpPr/>
          <p:nvPr/>
        </p:nvSpPr>
        <p:spPr>
          <a:xfrm rot="20519236">
            <a:off x="5087463" y="5213350"/>
            <a:ext cx="205172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5215556" y="5094873"/>
            <a:ext cx="555250" cy="202111"/>
            <a:chOff x="4628181" y="4252431"/>
            <a:chExt cx="555250" cy="202111"/>
          </a:xfrm>
        </p:grpSpPr>
        <p:sp>
          <p:nvSpPr>
            <p:cNvPr id="148" name="Arc 147"/>
            <p:cNvSpPr/>
            <p:nvPr/>
          </p:nvSpPr>
          <p:spPr>
            <a:xfrm rot="20466250">
              <a:off x="4628181" y="4328361"/>
              <a:ext cx="250613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Arc 148"/>
            <p:cNvSpPr/>
            <p:nvPr/>
          </p:nvSpPr>
          <p:spPr>
            <a:xfrm rot="20466250">
              <a:off x="4779630" y="4280041"/>
              <a:ext cx="250613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Arc 149"/>
            <p:cNvSpPr/>
            <p:nvPr/>
          </p:nvSpPr>
          <p:spPr>
            <a:xfrm rot="9159468">
              <a:off x="4931299" y="4252602"/>
              <a:ext cx="95577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Arc 150"/>
            <p:cNvSpPr/>
            <p:nvPr/>
          </p:nvSpPr>
          <p:spPr>
            <a:xfrm rot="10110389">
              <a:off x="4778601" y="4284618"/>
              <a:ext cx="93209" cy="14232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Arc 151"/>
            <p:cNvSpPr/>
            <p:nvPr/>
          </p:nvSpPr>
          <p:spPr>
            <a:xfrm rot="21116563">
              <a:off x="4932818" y="4252431"/>
              <a:ext cx="250613" cy="126181"/>
            </a:xfrm>
            <a:prstGeom prst="arc">
              <a:avLst>
                <a:gd name="adj1" fmla="val 10433135"/>
                <a:gd name="adj2" fmla="val 20813527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4C97"/>
                </a:solidFill>
              </a:rPr>
              <a:t>Recall:  Mu2e </a:t>
            </a:r>
            <a:r>
              <a:rPr lang="en-US" sz="2800" dirty="0"/>
              <a:t>physics process</a:t>
            </a:r>
            <a:endParaRPr lang="en-US" sz="2800" dirty="0">
              <a:solidFill>
                <a:srgbClr val="004C97"/>
              </a:solidFill>
            </a:endParaRPr>
          </a:p>
        </p:txBody>
      </p:sp>
      <p:grpSp>
        <p:nvGrpSpPr>
          <p:cNvPr id="252" name="Group 251"/>
          <p:cNvGrpSpPr>
            <a:grpSpLocks noChangeAspect="1"/>
          </p:cNvGrpSpPr>
          <p:nvPr/>
        </p:nvGrpSpPr>
        <p:grpSpPr>
          <a:xfrm>
            <a:off x="8827181" y="4434706"/>
            <a:ext cx="164403" cy="539243"/>
            <a:chOff x="6753492" y="3554374"/>
            <a:chExt cx="752208" cy="2467414"/>
          </a:xfrm>
        </p:grpSpPr>
        <p:sp>
          <p:nvSpPr>
            <p:cNvPr id="253" name="Freeform 252"/>
            <p:cNvSpPr/>
            <p:nvPr/>
          </p:nvSpPr>
          <p:spPr>
            <a:xfrm>
              <a:off x="7100887" y="5263757"/>
              <a:ext cx="46567" cy="561975"/>
            </a:xfrm>
            <a:custGeom>
              <a:avLst/>
              <a:gdLst>
                <a:gd name="connsiteX0" fmla="*/ 46567 w 46567"/>
                <a:gd name="connsiteY0" fmla="*/ 561975 h 561975"/>
                <a:gd name="connsiteX1" fmla="*/ 37042 w 46567"/>
                <a:gd name="connsiteY1" fmla="*/ 482600 h 561975"/>
                <a:gd name="connsiteX2" fmla="*/ 24342 w 46567"/>
                <a:gd name="connsiteY2" fmla="*/ 371475 h 561975"/>
                <a:gd name="connsiteX3" fmla="*/ 14817 w 46567"/>
                <a:gd name="connsiteY3" fmla="*/ 257175 h 561975"/>
                <a:gd name="connsiteX4" fmla="*/ 5292 w 46567"/>
                <a:gd name="connsiteY4" fmla="*/ 165100 h 561975"/>
                <a:gd name="connsiteX5" fmla="*/ 46567 w 46567"/>
                <a:gd name="connsiteY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67" h="561975">
                  <a:moveTo>
                    <a:pt x="46567" y="561975"/>
                  </a:moveTo>
                  <a:cubicBezTo>
                    <a:pt x="43656" y="538162"/>
                    <a:pt x="40746" y="514350"/>
                    <a:pt x="37042" y="482600"/>
                  </a:cubicBezTo>
                  <a:cubicBezTo>
                    <a:pt x="33338" y="450850"/>
                    <a:pt x="28046" y="409046"/>
                    <a:pt x="24342" y="371475"/>
                  </a:cubicBezTo>
                  <a:cubicBezTo>
                    <a:pt x="20638" y="333904"/>
                    <a:pt x="17992" y="291571"/>
                    <a:pt x="14817" y="257175"/>
                  </a:cubicBezTo>
                  <a:cubicBezTo>
                    <a:pt x="11642" y="222779"/>
                    <a:pt x="0" y="207962"/>
                    <a:pt x="5292" y="165100"/>
                  </a:cubicBezTo>
                  <a:cubicBezTo>
                    <a:pt x="10584" y="122238"/>
                    <a:pt x="46567" y="0"/>
                    <a:pt x="46567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20000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7083431" y="3884666"/>
              <a:ext cx="120912" cy="115353"/>
            </a:xfrm>
            <a:prstGeom prst="rect">
              <a:avLst/>
            </a:prstGeom>
            <a:solidFill>
              <a:schemeClr val="tx1">
                <a:alpha val="6000"/>
              </a:schemeClr>
            </a:solidFill>
            <a:ln w="19050">
              <a:noFill/>
            </a:ln>
            <a:effectLst>
              <a:outerShdw blurRad="53975" dist="25400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7082635" y="3554374"/>
              <a:ext cx="325261" cy="204610"/>
            </a:xfrm>
            <a:custGeom>
              <a:avLst/>
              <a:gdLst>
                <a:gd name="connsiteX0" fmla="*/ 0 w 325261"/>
                <a:gd name="connsiteY0" fmla="*/ 90310 h 204610"/>
                <a:gd name="connsiteX1" fmla="*/ 33866 w 325261"/>
                <a:gd name="connsiteY1" fmla="*/ 43744 h 204610"/>
                <a:gd name="connsiteX2" fmla="*/ 105833 w 325261"/>
                <a:gd name="connsiteY2" fmla="*/ 5644 h 204610"/>
                <a:gd name="connsiteX3" fmla="*/ 198966 w 325261"/>
                <a:gd name="connsiteY3" fmla="*/ 9877 h 204610"/>
                <a:gd name="connsiteX4" fmla="*/ 292100 w 325261"/>
                <a:gd name="connsiteY4" fmla="*/ 60677 h 204610"/>
                <a:gd name="connsiteX5" fmla="*/ 321733 w 325261"/>
                <a:gd name="connsiteY5" fmla="*/ 94544 h 204610"/>
                <a:gd name="connsiteX6" fmla="*/ 313266 w 325261"/>
                <a:gd name="connsiteY6" fmla="*/ 204610 h 2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261" h="204610">
                  <a:moveTo>
                    <a:pt x="0" y="90310"/>
                  </a:moveTo>
                  <a:cubicBezTo>
                    <a:pt x="8113" y="74082"/>
                    <a:pt x="16227" y="57855"/>
                    <a:pt x="33866" y="43744"/>
                  </a:cubicBezTo>
                  <a:cubicBezTo>
                    <a:pt x="51505" y="29633"/>
                    <a:pt x="78316" y="11288"/>
                    <a:pt x="105833" y="5644"/>
                  </a:cubicBezTo>
                  <a:cubicBezTo>
                    <a:pt x="133350" y="0"/>
                    <a:pt x="167921" y="705"/>
                    <a:pt x="198966" y="9877"/>
                  </a:cubicBezTo>
                  <a:cubicBezTo>
                    <a:pt x="230011" y="19049"/>
                    <a:pt x="271639" y="46566"/>
                    <a:pt x="292100" y="60677"/>
                  </a:cubicBezTo>
                  <a:cubicBezTo>
                    <a:pt x="312561" y="74788"/>
                    <a:pt x="318205" y="70555"/>
                    <a:pt x="321733" y="94544"/>
                  </a:cubicBezTo>
                  <a:cubicBezTo>
                    <a:pt x="325261" y="118533"/>
                    <a:pt x="313266" y="204610"/>
                    <a:pt x="313266" y="20461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256" name="Straight Connector 255"/>
            <p:cNvCxnSpPr>
              <a:stCxn id="255" idx="0"/>
              <a:endCxn id="255" idx="6"/>
            </p:cNvCxnSpPr>
            <p:nvPr/>
          </p:nvCxnSpPr>
          <p:spPr>
            <a:xfrm>
              <a:off x="7082635" y="3644684"/>
              <a:ext cx="313266" cy="1143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endCxn id="255" idx="0"/>
            </p:cNvCxnSpPr>
            <p:nvPr/>
          </p:nvCxnSpPr>
          <p:spPr>
            <a:xfrm>
              <a:off x="6937906" y="3606407"/>
              <a:ext cx="144729" cy="3827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7026279" y="3702628"/>
              <a:ext cx="1127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5400000">
              <a:off x="6973365" y="3824603"/>
              <a:ext cx="118536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7030515" y="3879636"/>
              <a:ext cx="54239" cy="51590"/>
            </a:xfrm>
            <a:prstGeom prst="line">
              <a:avLst/>
            </a:prstGeom>
            <a:ln w="19050">
              <a:solidFill>
                <a:schemeClr val="tx1">
                  <a:alpha val="32000"/>
                </a:schemeClr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5400000">
              <a:off x="6982358" y="4032034"/>
              <a:ext cx="19896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2118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0800000" flipV="1">
              <a:off x="7030254" y="3758984"/>
              <a:ext cx="53177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/>
              </a:outerShdw>
            </a:effectLst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Rectangle 262"/>
            <p:cNvSpPr/>
            <p:nvPr/>
          </p:nvSpPr>
          <p:spPr>
            <a:xfrm>
              <a:off x="6980021" y="3793923"/>
              <a:ext cx="56582" cy="4268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19050">
              <a:solidFill>
                <a:schemeClr val="tx1"/>
              </a:solidFill>
            </a:ln>
            <a:effectLst>
              <a:outerShdw blurRad="95250" dist="381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264" name="Straight Connector 263"/>
            <p:cNvCxnSpPr/>
            <p:nvPr/>
          </p:nvCxnSpPr>
          <p:spPr>
            <a:xfrm rot="10800000">
              <a:off x="6951401" y="4000019"/>
              <a:ext cx="7885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6966312" y="4065549"/>
              <a:ext cx="181061" cy="531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7083432" y="4001608"/>
              <a:ext cx="247911" cy="181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5400000">
              <a:off x="7128841" y="3750171"/>
              <a:ext cx="875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7135030" y="3864030"/>
              <a:ext cx="13862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7203549" y="3933344"/>
              <a:ext cx="127794" cy="238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7310177" y="3822220"/>
              <a:ext cx="11218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7357978" y="3888189"/>
              <a:ext cx="59003" cy="4083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rot="5400000">
              <a:off x="6782288" y="4156431"/>
              <a:ext cx="3128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rot="16200000" flipV="1">
              <a:off x="6809716" y="4004122"/>
              <a:ext cx="132293" cy="124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5400000">
              <a:off x="6692330" y="4061182"/>
              <a:ext cx="182650" cy="60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rot="16200000" flipH="1">
              <a:off x="6740396" y="4195765"/>
              <a:ext cx="169866" cy="1436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rot="5400000">
              <a:off x="6874672" y="4335334"/>
              <a:ext cx="84931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rot="16200000" flipH="1">
              <a:off x="6927723" y="4337314"/>
              <a:ext cx="126206" cy="7885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6884068" y="4493683"/>
              <a:ext cx="200025" cy="9234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rot="5400000">
              <a:off x="6579000" y="4957237"/>
              <a:ext cx="676275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6896368" y="5316144"/>
              <a:ext cx="8365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939495" y="5265344"/>
              <a:ext cx="232304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7173387" y="5243119"/>
              <a:ext cx="2817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16200000" flipH="1">
              <a:off x="7293640" y="5081591"/>
              <a:ext cx="234950" cy="881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rot="5400000" flipH="1" flipV="1">
              <a:off x="7143622" y="4785522"/>
              <a:ext cx="444499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rot="16200000" flipV="1">
              <a:off x="7257922" y="4456116"/>
              <a:ext cx="123825" cy="91281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rot="5400000" flipH="1" flipV="1">
              <a:off x="7224584" y="4298955"/>
              <a:ext cx="190501" cy="91280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rot="5400000" flipH="1" flipV="1">
              <a:off x="7240812" y="4124682"/>
              <a:ext cx="2493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7364680" y="4001608"/>
              <a:ext cx="90488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5400000">
              <a:off x="7334520" y="4471594"/>
              <a:ext cx="200024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rot="16200000" flipH="1">
              <a:off x="7349335" y="4267072"/>
              <a:ext cx="64294" cy="28838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rot="5400000">
              <a:off x="7332005" y="4375948"/>
              <a:ext cx="126998" cy="793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5400000">
              <a:off x="7328571" y="4444210"/>
              <a:ext cx="70900" cy="65356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rot="5400000">
              <a:off x="7242842" y="3968666"/>
              <a:ext cx="627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10800000">
              <a:off x="7203550" y="4001609"/>
              <a:ext cx="6985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rot="5400000">
              <a:off x="7164613" y="4042134"/>
              <a:ext cx="7787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5400000">
              <a:off x="6575163" y="5644755"/>
              <a:ext cx="752475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5400000" flipH="1" flipV="1">
              <a:off x="6922849" y="5963823"/>
              <a:ext cx="85725" cy="286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980021" y="5935270"/>
              <a:ext cx="502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 flipH="1" flipV="1">
              <a:off x="7004853" y="5903520"/>
              <a:ext cx="6350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rot="5400000" flipH="1" flipV="1">
              <a:off x="7040963" y="5845179"/>
              <a:ext cx="54769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16200000" flipV="1">
              <a:off x="6983422" y="5766201"/>
              <a:ext cx="99219" cy="5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6999557" y="5482038"/>
              <a:ext cx="47466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rot="5400000">
              <a:off x="7224584" y="5768979"/>
              <a:ext cx="976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rot="5400000">
              <a:off x="7177754" y="5876929"/>
              <a:ext cx="1166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rot="5400000">
              <a:off x="7087661" y="5878120"/>
              <a:ext cx="117476" cy="1588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5400000">
              <a:off x="7161084" y="5979323"/>
              <a:ext cx="8334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Freeform 306"/>
            <p:cNvSpPr/>
            <p:nvPr/>
          </p:nvSpPr>
          <p:spPr>
            <a:xfrm>
              <a:off x="7452254" y="4003282"/>
              <a:ext cx="53446" cy="438150"/>
            </a:xfrm>
            <a:custGeom>
              <a:avLst/>
              <a:gdLst>
                <a:gd name="connsiteX0" fmla="*/ 0 w 53446"/>
                <a:gd name="connsiteY0" fmla="*/ 0 h 438150"/>
                <a:gd name="connsiteX1" fmla="*/ 12700 w 53446"/>
                <a:gd name="connsiteY1" fmla="*/ 107950 h 438150"/>
                <a:gd name="connsiteX2" fmla="*/ 47625 w 53446"/>
                <a:gd name="connsiteY2" fmla="*/ 269875 h 438150"/>
                <a:gd name="connsiteX3" fmla="*/ 47625 w 53446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46" h="438150">
                  <a:moveTo>
                    <a:pt x="0" y="0"/>
                  </a:moveTo>
                  <a:cubicBezTo>
                    <a:pt x="2381" y="31485"/>
                    <a:pt x="4762" y="62971"/>
                    <a:pt x="12700" y="107950"/>
                  </a:cubicBezTo>
                  <a:cubicBezTo>
                    <a:pt x="20638" y="152929"/>
                    <a:pt x="41804" y="214842"/>
                    <a:pt x="47625" y="269875"/>
                  </a:cubicBezTo>
                  <a:cubicBezTo>
                    <a:pt x="53446" y="324908"/>
                    <a:pt x="47625" y="438150"/>
                    <a:pt x="47625" y="43815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308" name="Straight Connector 307"/>
            <p:cNvCxnSpPr/>
            <p:nvPr/>
          </p:nvCxnSpPr>
          <p:spPr>
            <a:xfrm rot="16200000" flipH="1">
              <a:off x="7130127" y="5949160"/>
              <a:ext cx="85724" cy="5794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7205138" y="5938445"/>
              <a:ext cx="3095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7236094" y="5819382"/>
              <a:ext cx="36512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7237682" y="5709844"/>
              <a:ext cx="34924" cy="1111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Freeform 311"/>
            <p:cNvSpPr/>
            <p:nvPr/>
          </p:nvSpPr>
          <p:spPr>
            <a:xfrm>
              <a:off x="7017546" y="5269313"/>
              <a:ext cx="100013" cy="454025"/>
            </a:xfrm>
            <a:custGeom>
              <a:avLst/>
              <a:gdLst>
                <a:gd name="connsiteX0" fmla="*/ 0 w 100013"/>
                <a:gd name="connsiteY0" fmla="*/ 454025 h 454025"/>
                <a:gd name="connsiteX1" fmla="*/ 47625 w 100013"/>
                <a:gd name="connsiteY1" fmla="*/ 327025 h 454025"/>
                <a:gd name="connsiteX2" fmla="*/ 95250 w 100013"/>
                <a:gd name="connsiteY2" fmla="*/ 209550 h 454025"/>
                <a:gd name="connsiteX3" fmla="*/ 76200 w 100013"/>
                <a:gd name="connsiteY3" fmla="*/ 85725 h 454025"/>
                <a:gd name="connsiteX4" fmla="*/ 73025 w 100013"/>
                <a:gd name="connsiteY4" fmla="*/ 0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3" h="454025">
                  <a:moveTo>
                    <a:pt x="0" y="454025"/>
                  </a:moveTo>
                  <a:cubicBezTo>
                    <a:pt x="15875" y="410898"/>
                    <a:pt x="31750" y="367771"/>
                    <a:pt x="47625" y="327025"/>
                  </a:cubicBezTo>
                  <a:cubicBezTo>
                    <a:pt x="63500" y="286279"/>
                    <a:pt x="90488" y="249767"/>
                    <a:pt x="95250" y="209550"/>
                  </a:cubicBezTo>
                  <a:cubicBezTo>
                    <a:pt x="100013" y="169333"/>
                    <a:pt x="79904" y="120650"/>
                    <a:pt x="76200" y="85725"/>
                  </a:cubicBezTo>
                  <a:cubicBezTo>
                    <a:pt x="72496" y="50800"/>
                    <a:pt x="73025" y="0"/>
                    <a:pt x="73025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32639" dir="100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313" name="Straight Connector 312"/>
            <p:cNvCxnSpPr/>
            <p:nvPr/>
          </p:nvCxnSpPr>
          <p:spPr>
            <a:xfrm rot="5400000">
              <a:off x="6871358" y="4420406"/>
              <a:ext cx="88122" cy="1590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6914624" y="4455982"/>
              <a:ext cx="84447" cy="50537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16200000" flipH="1">
              <a:off x="7396341" y="3944106"/>
              <a:ext cx="67468" cy="4435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rot="5400000">
              <a:off x="7300388" y="3969063"/>
              <a:ext cx="6191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V="1">
              <a:off x="7331343" y="4003282"/>
              <a:ext cx="35720" cy="7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b="1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2" name="Arc 81"/>
          <p:cNvSpPr/>
          <p:nvPr/>
        </p:nvSpPr>
        <p:spPr>
          <a:xfrm rot="20856685">
            <a:off x="6126459" y="4714541"/>
            <a:ext cx="456481" cy="660237"/>
          </a:xfrm>
          <a:prstGeom prst="arc">
            <a:avLst>
              <a:gd name="adj1" fmla="val 11005528"/>
              <a:gd name="adj2" fmla="val 21548159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Arc 82"/>
          <p:cNvSpPr/>
          <p:nvPr/>
        </p:nvSpPr>
        <p:spPr>
          <a:xfrm rot="9941458">
            <a:off x="5846039" y="4937479"/>
            <a:ext cx="85803" cy="221103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Arc 83"/>
          <p:cNvSpPr/>
          <p:nvPr/>
        </p:nvSpPr>
        <p:spPr>
          <a:xfrm rot="20673755">
            <a:off x="5755599" y="4923696"/>
            <a:ext cx="179793" cy="306499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Arc 84"/>
          <p:cNvSpPr/>
          <p:nvPr/>
        </p:nvSpPr>
        <p:spPr>
          <a:xfrm rot="20921661">
            <a:off x="5864793" y="4836519"/>
            <a:ext cx="342642" cy="494407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Arc 85"/>
          <p:cNvSpPr/>
          <p:nvPr/>
        </p:nvSpPr>
        <p:spPr>
          <a:xfrm rot="9941458">
            <a:off x="6117520" y="4928721"/>
            <a:ext cx="85803" cy="221103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Freeform 152"/>
          <p:cNvSpPr/>
          <p:nvPr/>
        </p:nvSpPr>
        <p:spPr>
          <a:xfrm>
            <a:off x="7591425" y="4759325"/>
            <a:ext cx="133350" cy="13640"/>
          </a:xfrm>
          <a:custGeom>
            <a:avLst/>
            <a:gdLst>
              <a:gd name="connsiteX0" fmla="*/ 0 w 133350"/>
              <a:gd name="connsiteY0" fmla="*/ 0 h 13640"/>
              <a:gd name="connsiteX1" fmla="*/ 88900 w 133350"/>
              <a:gd name="connsiteY1" fmla="*/ 12700 h 13640"/>
              <a:gd name="connsiteX2" fmla="*/ 133350 w 133350"/>
              <a:gd name="connsiteY2" fmla="*/ 12700 h 1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" h="13640">
                <a:moveTo>
                  <a:pt x="0" y="0"/>
                </a:moveTo>
                <a:cubicBezTo>
                  <a:pt x="33337" y="5291"/>
                  <a:pt x="66675" y="10583"/>
                  <a:pt x="88900" y="12700"/>
                </a:cubicBezTo>
                <a:cubicBezTo>
                  <a:pt x="111125" y="14817"/>
                  <a:pt x="133350" y="12700"/>
                  <a:pt x="133350" y="12700"/>
                </a:cubicBezTo>
              </a:path>
            </a:pathLst>
          </a:custGeom>
          <a:ln w="190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/>
          <p:nvPr/>
        </p:nvSpPr>
        <p:spPr>
          <a:xfrm rot="20856685">
            <a:off x="7790471" y="4503941"/>
            <a:ext cx="409835" cy="656919"/>
          </a:xfrm>
          <a:prstGeom prst="arc">
            <a:avLst>
              <a:gd name="adj1" fmla="val 14439064"/>
              <a:gd name="adj2" fmla="val 16767029"/>
            </a:avLst>
          </a:prstGeom>
          <a:ln w="190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603E6-D21B-52BA-C28D-F82A86BF3025}"/>
              </a:ext>
            </a:extLst>
          </p:cNvPr>
          <p:cNvSpPr txBox="1"/>
          <p:nvPr/>
        </p:nvSpPr>
        <p:spPr>
          <a:xfrm>
            <a:off x="6477297" y="5785408"/>
            <a:ext cx="87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Tracker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A69861-1D95-1DB6-BAE0-1A15F76B12C5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913524" y="4972640"/>
            <a:ext cx="181542" cy="81276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A24AC1-AB5F-BF46-0503-46BDB4C874FE}"/>
              </a:ext>
            </a:extLst>
          </p:cNvPr>
          <p:cNvSpPr txBox="1"/>
          <p:nvPr/>
        </p:nvSpPr>
        <p:spPr>
          <a:xfrm>
            <a:off x="5778412" y="3425314"/>
            <a:ext cx="1792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105 MeV electron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630B4-33B4-FE24-B7B3-68E670017D10}"/>
              </a:ext>
            </a:extLst>
          </p:cNvPr>
          <p:cNvCxnSpPr>
            <a:cxnSpLocks/>
          </p:cNvCxnSpPr>
          <p:nvPr/>
        </p:nvCxnSpPr>
        <p:spPr>
          <a:xfrm flipH="1" flipV="1">
            <a:off x="6088774" y="3708437"/>
            <a:ext cx="115141" cy="10489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6BE839-8EB1-C386-CB67-C1F3E1E240BE}"/>
              </a:ext>
            </a:extLst>
          </p:cNvPr>
          <p:cNvSpPr txBox="1"/>
          <p:nvPr/>
        </p:nvSpPr>
        <p:spPr>
          <a:xfrm>
            <a:off x="7678148" y="5613671"/>
            <a:ext cx="1245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Calorimeter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E549F6-8903-CB8A-62A4-93C86CC3407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724776" y="4820592"/>
            <a:ext cx="575898" cy="79307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C116F4B-EAEB-4560-BC75-8C5855F5F5AF" descr="IMG_6700.jpg">
            <a:extLst>
              <a:ext uri="{FF2B5EF4-FFF2-40B4-BE49-F238E27FC236}">
                <a16:creationId xmlns:a16="http://schemas.microsoft.com/office/drawing/2014/main" id="{D258B796-2236-D837-4D7F-DD06F93CE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 b="15078"/>
          <a:stretch/>
        </p:blipFill>
        <p:spPr bwMode="auto">
          <a:xfrm>
            <a:off x="2327272" y="888199"/>
            <a:ext cx="2889384" cy="26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27DC1C-3CF5-5C12-63E6-E9A7B8B4135C}"/>
              </a:ext>
            </a:extLst>
          </p:cNvPr>
          <p:cNvSpPr txBox="1"/>
          <p:nvPr/>
        </p:nvSpPr>
        <p:spPr>
          <a:xfrm>
            <a:off x="1442607" y="5459342"/>
            <a:ext cx="2522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Muons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D6FB68-D508-C1FC-67D6-5A1584A15591}"/>
              </a:ext>
            </a:extLst>
          </p:cNvPr>
          <p:cNvSpPr txBox="1"/>
          <p:nvPr/>
        </p:nvSpPr>
        <p:spPr>
          <a:xfrm>
            <a:off x="5066787" y="5634237"/>
            <a:ext cx="115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Stopping Target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7F720B-318C-CDC4-6163-004F859314BE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646783" y="5178150"/>
            <a:ext cx="79123" cy="45608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3EDC8F-025F-1CED-17D6-25A555C1AB21}"/>
              </a:ext>
            </a:extLst>
          </p:cNvPr>
          <p:cNvCxnSpPr>
            <a:cxnSpLocks/>
          </p:cNvCxnSpPr>
          <p:nvPr/>
        </p:nvCxnSpPr>
        <p:spPr>
          <a:xfrm flipV="1">
            <a:off x="2754787" y="4831967"/>
            <a:ext cx="421646" cy="67218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DFEC522-E981-8177-123A-FB1A5CDE1367}"/>
              </a:ext>
            </a:extLst>
          </p:cNvPr>
          <p:cNvSpPr txBox="1"/>
          <p:nvPr/>
        </p:nvSpPr>
        <p:spPr>
          <a:xfrm>
            <a:off x="690144" y="5539207"/>
            <a:ext cx="115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Production Target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1B1274-19E9-1E01-44E7-B15B23BBE60C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142008" y="4881284"/>
            <a:ext cx="128132" cy="65792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5003FD-DE0F-473C-842A-0CC12E96EA6B}"/>
              </a:ext>
            </a:extLst>
          </p:cNvPr>
          <p:cNvCxnSpPr>
            <a:cxnSpLocks/>
          </p:cNvCxnSpPr>
          <p:nvPr/>
        </p:nvCxnSpPr>
        <p:spPr>
          <a:xfrm flipV="1">
            <a:off x="2121998" y="4066994"/>
            <a:ext cx="1054435" cy="43687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90F29B-DCA6-D72D-812B-6224C0599D1D}"/>
              </a:ext>
            </a:extLst>
          </p:cNvPr>
          <p:cNvSpPr txBox="1"/>
          <p:nvPr/>
        </p:nvSpPr>
        <p:spPr>
          <a:xfrm rot="20242709">
            <a:off x="2130284" y="3899993"/>
            <a:ext cx="124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 GeV protons</a:t>
            </a:r>
            <a:endParaRPr lang="en-US" sz="14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F9B5A3-DDCD-FB01-0622-E2F75DEC4BCF}"/>
              </a:ext>
            </a:extLst>
          </p:cNvPr>
          <p:cNvCxnSpPr>
            <a:cxnSpLocks/>
          </p:cNvCxnSpPr>
          <p:nvPr/>
        </p:nvCxnSpPr>
        <p:spPr>
          <a:xfrm flipV="1">
            <a:off x="1861450" y="3587196"/>
            <a:ext cx="464823" cy="1005657"/>
          </a:xfrm>
          <a:prstGeom prst="line">
            <a:avLst/>
          </a:prstGeom>
          <a:ln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81C6B7-FD64-1399-AFAA-B386F404A41F}"/>
              </a:ext>
            </a:extLst>
          </p:cNvPr>
          <p:cNvCxnSpPr>
            <a:cxnSpLocks/>
          </p:cNvCxnSpPr>
          <p:nvPr/>
        </p:nvCxnSpPr>
        <p:spPr>
          <a:xfrm flipV="1">
            <a:off x="4837469" y="3579339"/>
            <a:ext cx="370325" cy="1531261"/>
          </a:xfrm>
          <a:prstGeom prst="line">
            <a:avLst/>
          </a:prstGeom>
          <a:ln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6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0CA754-086F-421E-80E8-9CBEF761A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" y="2494883"/>
            <a:ext cx="9144000" cy="3497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8956F-AEC6-4F7A-A0FD-2A72FE06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475.05  Muon Beamline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C7FAB-F2FB-485C-8264-AEFDA121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D078B-1786-4346-AF6D-F66CC4EEB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9042DF-1617-45A7-AEEA-190BF9ABF63A}"/>
              </a:ext>
            </a:extLst>
          </p:cNvPr>
          <p:cNvSpPr txBox="1"/>
          <p:nvPr/>
        </p:nvSpPr>
        <p:spPr>
          <a:xfrm>
            <a:off x="7327355" y="4998903"/>
            <a:ext cx="16947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Stopping Target Monitor</a:t>
            </a:r>
          </a:p>
          <a:p>
            <a:r>
              <a:rPr lang="en-US" sz="1050" b="1" dirty="0"/>
              <a:t>Downstream Infrastructure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43ADD8-4B6A-414C-A234-82008075F64B}"/>
              </a:ext>
            </a:extLst>
          </p:cNvPr>
          <p:cNvSpPr txBox="1"/>
          <p:nvPr/>
        </p:nvSpPr>
        <p:spPr>
          <a:xfrm>
            <a:off x="1261634" y="2951157"/>
            <a:ext cx="10887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COL1 Collimator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EA1580-1E00-4C4B-9787-5673DBB17AEE}"/>
              </a:ext>
            </a:extLst>
          </p:cNvPr>
          <p:cNvSpPr txBox="1"/>
          <p:nvPr/>
        </p:nvSpPr>
        <p:spPr>
          <a:xfrm>
            <a:off x="1985788" y="3583552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COL3u Collimator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D5D6E1-4413-4B92-BDE3-A22A179B19E0}"/>
              </a:ext>
            </a:extLst>
          </p:cNvPr>
          <p:cNvSpPr txBox="1"/>
          <p:nvPr/>
        </p:nvSpPr>
        <p:spPr>
          <a:xfrm>
            <a:off x="2091200" y="4116246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COL3d Collimator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66AFF6-1D83-453E-BDC8-E5C8371949DD}"/>
              </a:ext>
            </a:extLst>
          </p:cNvPr>
          <p:cNvSpPr txBox="1"/>
          <p:nvPr/>
        </p:nvSpPr>
        <p:spPr>
          <a:xfrm>
            <a:off x="1262282" y="4695355"/>
            <a:ext cx="10887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COL5 Collimator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A15E24-595D-4FD8-B1B2-FA16148A1DEC}"/>
              </a:ext>
            </a:extLst>
          </p:cNvPr>
          <p:cNvSpPr txBox="1"/>
          <p:nvPr/>
        </p:nvSpPr>
        <p:spPr>
          <a:xfrm>
            <a:off x="2151249" y="4841203"/>
            <a:ext cx="13484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DS Internal Shielding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EC84C-84D9-4445-9672-B73DDA5A9319}"/>
              </a:ext>
            </a:extLst>
          </p:cNvPr>
          <p:cNvSpPr txBox="1"/>
          <p:nvPr/>
        </p:nvSpPr>
        <p:spPr>
          <a:xfrm>
            <a:off x="2264984" y="3827804"/>
            <a:ext cx="17892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Antiproton Window Housing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E26DC0-6E6F-414E-AD8E-39FA65E2D419}"/>
              </a:ext>
            </a:extLst>
          </p:cNvPr>
          <p:cNvSpPr txBox="1"/>
          <p:nvPr/>
        </p:nvSpPr>
        <p:spPr>
          <a:xfrm>
            <a:off x="7052800" y="4164328"/>
            <a:ext cx="16947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Stopping Target Monitor</a:t>
            </a:r>
          </a:p>
          <a:p>
            <a:r>
              <a:rPr lang="en-US" sz="1050" b="1" dirty="0"/>
              <a:t>Upstream Infrastructure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F7338C-E06F-490D-9433-08B78B248FE1}"/>
              </a:ext>
            </a:extLst>
          </p:cNvPr>
          <p:cNvCxnSpPr>
            <a:cxnSpLocks/>
          </p:cNvCxnSpPr>
          <p:nvPr/>
        </p:nvCxnSpPr>
        <p:spPr>
          <a:xfrm flipH="1">
            <a:off x="5388429" y="4379387"/>
            <a:ext cx="1599748" cy="172203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029B7-590E-468B-BCE6-76826DCE1D2F}"/>
              </a:ext>
            </a:extLst>
          </p:cNvPr>
          <p:cNvCxnSpPr>
            <a:cxnSpLocks/>
          </p:cNvCxnSpPr>
          <p:nvPr/>
        </p:nvCxnSpPr>
        <p:spPr>
          <a:xfrm flipV="1">
            <a:off x="8098084" y="4586059"/>
            <a:ext cx="746177" cy="425450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7889DC3-098D-42A9-972D-B8315A886034}"/>
              </a:ext>
            </a:extLst>
          </p:cNvPr>
          <p:cNvCxnSpPr>
            <a:cxnSpLocks/>
          </p:cNvCxnSpPr>
          <p:nvPr/>
        </p:nvCxnSpPr>
        <p:spPr>
          <a:xfrm flipH="1">
            <a:off x="1185952" y="3129157"/>
            <a:ext cx="242798" cy="201920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88D6F25-7B66-4232-9211-D2BBE9BAB395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1805698" y="3710510"/>
            <a:ext cx="180090" cy="117294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B324302-4DE3-4E58-948E-F3D0773D9C38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1885927" y="4146616"/>
            <a:ext cx="205273" cy="96588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F0078F7-CCD2-4C8C-84C6-2EDCA7307858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1985788" y="3954762"/>
            <a:ext cx="279196" cy="4648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0DA3185-24E5-4F18-A032-3988E7E5DC7F}"/>
              </a:ext>
            </a:extLst>
          </p:cNvPr>
          <p:cNvCxnSpPr>
            <a:cxnSpLocks/>
          </p:cNvCxnSpPr>
          <p:nvPr/>
        </p:nvCxnSpPr>
        <p:spPr>
          <a:xfrm flipV="1">
            <a:off x="2030948" y="4615975"/>
            <a:ext cx="270368" cy="132817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0EC413E-7C1D-45B4-8A67-5D8A068DC836}"/>
              </a:ext>
            </a:extLst>
          </p:cNvPr>
          <p:cNvCxnSpPr>
            <a:cxnSpLocks/>
          </p:cNvCxnSpPr>
          <p:nvPr/>
        </p:nvCxnSpPr>
        <p:spPr>
          <a:xfrm flipV="1">
            <a:off x="2551748" y="4682383"/>
            <a:ext cx="95036" cy="199406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A551C72-5696-44BA-BCFF-47E4035CD622}"/>
              </a:ext>
            </a:extLst>
          </p:cNvPr>
          <p:cNvSpPr txBox="1"/>
          <p:nvPr/>
        </p:nvSpPr>
        <p:spPr>
          <a:xfrm>
            <a:off x="3140720" y="4735941"/>
            <a:ext cx="1435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Muon Stopping Target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CC0AC4D-B595-4B60-86B4-EB1ADCFB2CE6}"/>
              </a:ext>
            </a:extLst>
          </p:cNvPr>
          <p:cNvCxnSpPr>
            <a:cxnSpLocks/>
          </p:cNvCxnSpPr>
          <p:nvPr/>
        </p:nvCxnSpPr>
        <p:spPr>
          <a:xfrm flipH="1" flipV="1">
            <a:off x="2819322" y="4603611"/>
            <a:ext cx="381134" cy="224744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6CE3765-C85A-4139-A083-7FA063CED6EF}"/>
              </a:ext>
            </a:extLst>
          </p:cNvPr>
          <p:cNvSpPr txBox="1"/>
          <p:nvPr/>
        </p:nvSpPr>
        <p:spPr>
          <a:xfrm>
            <a:off x="4869392" y="3443643"/>
            <a:ext cx="16674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Vacuum Pump Spool Piece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056E229-A00A-4619-85AA-8F095F70F7B9}"/>
              </a:ext>
            </a:extLst>
          </p:cNvPr>
          <p:cNvCxnSpPr>
            <a:cxnSpLocks/>
          </p:cNvCxnSpPr>
          <p:nvPr/>
        </p:nvCxnSpPr>
        <p:spPr>
          <a:xfrm flipH="1">
            <a:off x="4446530" y="3657361"/>
            <a:ext cx="533062" cy="763727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9BB3E36-88AB-4AB0-B73F-E81B915A176B}"/>
              </a:ext>
            </a:extLst>
          </p:cNvPr>
          <p:cNvCxnSpPr>
            <a:cxnSpLocks/>
          </p:cNvCxnSpPr>
          <p:nvPr/>
        </p:nvCxnSpPr>
        <p:spPr>
          <a:xfrm flipH="1">
            <a:off x="4790301" y="3912127"/>
            <a:ext cx="494984" cy="550568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2EAF2BD-4055-4A98-92E5-F1C987509FB2}"/>
              </a:ext>
            </a:extLst>
          </p:cNvPr>
          <p:cNvSpPr txBox="1"/>
          <p:nvPr/>
        </p:nvSpPr>
        <p:spPr>
          <a:xfrm>
            <a:off x="5179355" y="3720482"/>
            <a:ext cx="23984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Instrumentation Feedthrough Bulkhead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5AA363-1A02-4A76-B42A-809A464827EB}"/>
              </a:ext>
            </a:extLst>
          </p:cNvPr>
          <p:cNvSpPr txBox="1"/>
          <p:nvPr/>
        </p:nvSpPr>
        <p:spPr>
          <a:xfrm>
            <a:off x="127315" y="3977581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PS End Cap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F2321CE-B96B-4FD3-8A98-E932EE17AF6E}"/>
              </a:ext>
            </a:extLst>
          </p:cNvPr>
          <p:cNvCxnSpPr>
            <a:cxnSpLocks/>
          </p:cNvCxnSpPr>
          <p:nvPr/>
        </p:nvCxnSpPr>
        <p:spPr>
          <a:xfrm flipH="1" flipV="1">
            <a:off x="295195" y="3572066"/>
            <a:ext cx="134224" cy="405864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E873C09-5892-47A3-92E7-1A56B61C80E5}"/>
              </a:ext>
            </a:extLst>
          </p:cNvPr>
          <p:cNvSpPr txBox="1"/>
          <p:nvPr/>
        </p:nvSpPr>
        <p:spPr>
          <a:xfrm>
            <a:off x="3459279" y="4058637"/>
            <a:ext cx="1151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Muon Beam Stop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970BF9D-EA04-4C92-8CC4-30C1DCB82DF2}"/>
              </a:ext>
            </a:extLst>
          </p:cNvPr>
          <p:cNvCxnSpPr>
            <a:cxnSpLocks/>
          </p:cNvCxnSpPr>
          <p:nvPr/>
        </p:nvCxnSpPr>
        <p:spPr>
          <a:xfrm>
            <a:off x="3836215" y="4231662"/>
            <a:ext cx="343784" cy="295451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20AA4CE-ABE3-4965-AD8B-0C83FBCCF05E}"/>
              </a:ext>
            </a:extLst>
          </p:cNvPr>
          <p:cNvSpPr txBox="1"/>
          <p:nvPr/>
        </p:nvSpPr>
        <p:spPr>
          <a:xfrm>
            <a:off x="5731958" y="5493695"/>
            <a:ext cx="18549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MB Vacuum Roughing System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8B709B2-71ED-4938-8F4E-A8C39EB184CD}"/>
              </a:ext>
            </a:extLst>
          </p:cNvPr>
          <p:cNvCxnSpPr>
            <a:cxnSpLocks/>
          </p:cNvCxnSpPr>
          <p:nvPr/>
        </p:nvCxnSpPr>
        <p:spPr>
          <a:xfrm flipH="1" flipV="1">
            <a:off x="5573490" y="5449718"/>
            <a:ext cx="205273" cy="85047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2B3B32BF-5D93-4744-A231-2F4757C10521}"/>
              </a:ext>
            </a:extLst>
          </p:cNvPr>
          <p:cNvSpPr txBox="1"/>
          <p:nvPr/>
        </p:nvSpPr>
        <p:spPr>
          <a:xfrm>
            <a:off x="179258" y="1916733"/>
            <a:ext cx="14141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Upstream MB Vacuum Diffusion Pump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728F9F8-BF1A-41E8-BC28-157FAC1EA9F6}"/>
              </a:ext>
            </a:extLst>
          </p:cNvPr>
          <p:cNvCxnSpPr>
            <a:cxnSpLocks/>
          </p:cNvCxnSpPr>
          <p:nvPr/>
        </p:nvCxnSpPr>
        <p:spPr>
          <a:xfrm flipH="1">
            <a:off x="456078" y="2271651"/>
            <a:ext cx="180511" cy="289697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BA29B5F-374A-49F5-9611-87585C512B58}"/>
              </a:ext>
            </a:extLst>
          </p:cNvPr>
          <p:cNvCxnSpPr>
            <a:cxnSpLocks/>
          </p:cNvCxnSpPr>
          <p:nvPr/>
        </p:nvCxnSpPr>
        <p:spPr>
          <a:xfrm flipV="1">
            <a:off x="1007718" y="4991756"/>
            <a:ext cx="78606" cy="310680"/>
          </a:xfrm>
          <a:prstGeom prst="straightConnector1">
            <a:avLst/>
          </a:prstGeom>
          <a:ln w="19050">
            <a:solidFill>
              <a:schemeClr val="tx1"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E4231A0-E49E-4D2A-8657-B8FA17C19865}"/>
              </a:ext>
            </a:extLst>
          </p:cNvPr>
          <p:cNvSpPr txBox="1"/>
          <p:nvPr/>
        </p:nvSpPr>
        <p:spPr>
          <a:xfrm>
            <a:off x="358498" y="5265019"/>
            <a:ext cx="15408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MB Vacuum Bypass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2EFF5-05D2-4017-AB1E-4B82DDFB15F5}"/>
              </a:ext>
            </a:extLst>
          </p:cNvPr>
          <p:cNvSpPr txBox="1"/>
          <p:nvPr/>
        </p:nvSpPr>
        <p:spPr>
          <a:xfrm>
            <a:off x="5731959" y="120612"/>
            <a:ext cx="342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from G. Ginther (mu2e-docdb-49052)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B004DF-CB06-9271-CB83-884DE7AD0AEE}"/>
              </a:ext>
            </a:extLst>
          </p:cNvPr>
          <p:cNvCxnSpPr>
            <a:cxnSpLocks/>
          </p:cNvCxnSpPr>
          <p:nvPr/>
        </p:nvCxnSpPr>
        <p:spPr>
          <a:xfrm flipH="1">
            <a:off x="2088887" y="2482035"/>
            <a:ext cx="1260838" cy="100168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F0D24109-A675-8B69-F7E4-7632F40C3DE8}"/>
              </a:ext>
            </a:extLst>
          </p:cNvPr>
          <p:cNvSpPr/>
          <p:nvPr/>
        </p:nvSpPr>
        <p:spPr>
          <a:xfrm>
            <a:off x="1428750" y="3443643"/>
            <a:ext cx="746103" cy="9774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B1B92-58D7-5AD3-F7C3-0C5C61AF15CF}"/>
              </a:ext>
            </a:extLst>
          </p:cNvPr>
          <p:cNvSpPr txBox="1"/>
          <p:nvPr/>
        </p:nvSpPr>
        <p:spPr>
          <a:xfrm>
            <a:off x="3554938" y="1397382"/>
            <a:ext cx="4921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800" b="1" dirty="0"/>
              <a:t>Transport Solenoid</a:t>
            </a:r>
          </a:p>
          <a:p>
            <a:pPr marL="685800" lvl="1" indent="-228600">
              <a:buFont typeface="Arial"/>
              <a:buChar char="•"/>
            </a:pPr>
            <a:r>
              <a:rPr lang="en-US" sz="1800" dirty="0"/>
              <a:t>Collimation system selects muon charge and momentum range</a:t>
            </a:r>
          </a:p>
          <a:p>
            <a:pPr marL="685800" lvl="1" indent="-228600">
              <a:buFont typeface="Arial"/>
              <a:buChar char="•"/>
            </a:pPr>
            <a:r>
              <a:rPr lang="en-US" sz="1800" dirty="0"/>
              <a:t>Anti-proton window in the middle of central collimators</a:t>
            </a:r>
          </a:p>
        </p:txBody>
      </p:sp>
    </p:spTree>
    <p:extLst>
      <p:ext uri="{BB962C8B-B14F-4D97-AF65-F5344CB8AC3E}">
        <p14:creationId xmlns:p14="http://schemas.microsoft.com/office/powerpoint/2010/main" val="3220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82B3E8-3F7F-35CC-837C-9A61FD6CD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722540" cy="50593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8BE55-6F9C-BFE9-D721-0F210D3C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interconnect between </a:t>
            </a:r>
            <a:r>
              <a:rPr lang="en-US" dirty="0" err="1"/>
              <a:t>TSu</a:t>
            </a:r>
            <a:r>
              <a:rPr lang="en-US" dirty="0"/>
              <a:t> and </a:t>
            </a:r>
            <a:r>
              <a:rPr lang="en-US" dirty="0" err="1"/>
              <a:t>TSd</a:t>
            </a:r>
            <a:r>
              <a:rPr lang="en-US" dirty="0"/>
              <a:t>… 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00C02-469E-7763-A72B-D01447CC7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3BCDA-30F0-A6D3-F71A-D2FE1E69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CC116F4B-EAEB-4560-BC75-8C5855F5F5AF" descr="IMG_6700.jpg">
            <a:extLst>
              <a:ext uri="{FF2B5EF4-FFF2-40B4-BE49-F238E27FC236}">
                <a16:creationId xmlns:a16="http://schemas.microsoft.com/office/drawing/2014/main" id="{2AE9CB2A-4332-73F2-DCCC-FBACE6554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 b="15078"/>
          <a:stretch/>
        </p:blipFill>
        <p:spPr bwMode="auto">
          <a:xfrm>
            <a:off x="4766807" y="1152929"/>
            <a:ext cx="4325340" cy="40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erson welding a metal piece&#10;&#10;Description automatically generated">
            <a:extLst>
              <a:ext uri="{FF2B5EF4-FFF2-40B4-BE49-F238E27FC236}">
                <a16:creationId xmlns:a16="http://schemas.microsoft.com/office/drawing/2014/main" id="{70D92182-13E4-AAC2-1C17-CAFE49CA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3" y="3794494"/>
            <a:ext cx="3393087" cy="2395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050B7E-1B9C-8799-3783-85D7BC2E6089}"/>
              </a:ext>
            </a:extLst>
          </p:cNvPr>
          <p:cNvSpPr txBox="1"/>
          <p:nvPr/>
        </p:nvSpPr>
        <p:spPr>
          <a:xfrm>
            <a:off x="69918" y="1114035"/>
            <a:ext cx="503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must minimally satisfy: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Robustness (magnetic forces)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Space (magnetic field uniformity)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Vacuum (target lifetime)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Rotatable collimator (muon sign-selection)</a:t>
            </a:r>
          </a:p>
        </p:txBody>
      </p:sp>
    </p:spTree>
    <p:extLst>
      <p:ext uri="{BB962C8B-B14F-4D97-AF65-F5344CB8AC3E}">
        <p14:creationId xmlns:p14="http://schemas.microsoft.com/office/powerpoint/2010/main" val="408437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D577CE-A234-953F-F116-D4AE59EC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547794" cy="5059363"/>
          </a:xfrm>
        </p:spPr>
        <p:txBody>
          <a:bodyPr/>
          <a:lstStyle/>
          <a:p>
            <a:r>
              <a:rPr lang="en-US" dirty="0"/>
              <a:t>Have developed a scheme to allow rotation of collimators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we are nearly ready to make the connections of the solenoids to the cryogenic transfer line</a:t>
            </a:r>
          </a:p>
          <a:p>
            <a:pPr lvl="1"/>
            <a:r>
              <a:rPr lang="en-US" dirty="0"/>
              <a:t>Making this connection means the final location of the solenoids are fixed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E5E93-FDE0-8EC9-A7B5-FB2CD23F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999D9-FE34-E88C-B389-CBA78A7B0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3D81-B188-04B2-E586-E912E379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A large machine with wires and cables&#10;&#10;Description automatically generated">
            <a:extLst>
              <a:ext uri="{FF2B5EF4-FFF2-40B4-BE49-F238E27FC236}">
                <a16:creationId xmlns:a16="http://schemas.microsoft.com/office/drawing/2014/main" id="{DC8BD38F-88C3-3C92-9E12-4622724E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71" y="809923"/>
            <a:ext cx="4177277" cy="556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5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D74F2-E6AA-A0CD-35F3-E73C43977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FDA296-D47C-B902-6F0A-C962B864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Removed blocks from pipe chase alcove…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DDBFA-4381-38FB-A8CC-6DAC121EB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0C1F0-5E61-1EC8-14A7-CC18C0884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A large pipe in a room&#10;&#10;Description automatically generated">
            <a:extLst>
              <a:ext uri="{FF2B5EF4-FFF2-40B4-BE49-F238E27FC236}">
                <a16:creationId xmlns:a16="http://schemas.microsoft.com/office/drawing/2014/main" id="{35897B9E-1E9C-F0EF-CF1E-2320804B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62" y="1054862"/>
            <a:ext cx="3340252" cy="3216538"/>
          </a:xfrm>
          <a:prstGeom prst="rect">
            <a:avLst/>
          </a:prstGeom>
        </p:spPr>
      </p:pic>
      <p:pic>
        <p:nvPicPr>
          <p:cNvPr id="11" name="Picture 10" descr="A large metal pipe in a room&#10;&#10;Description automatically generated">
            <a:extLst>
              <a:ext uri="{FF2B5EF4-FFF2-40B4-BE49-F238E27FC236}">
                <a16:creationId xmlns:a16="http://schemas.microsoft.com/office/drawing/2014/main" id="{378D135E-A2B7-DE02-96E0-31925159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1054450"/>
            <a:ext cx="3108656" cy="321695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4F30DE6F-EB8C-A89F-E10E-DF4359BC64BF}"/>
              </a:ext>
            </a:extLst>
          </p:cNvPr>
          <p:cNvSpPr/>
          <p:nvPr/>
        </p:nvSpPr>
        <p:spPr>
          <a:xfrm>
            <a:off x="2319888" y="2367881"/>
            <a:ext cx="3144996" cy="2689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D381D-879E-0E65-08C3-0AEF82711B76}"/>
              </a:ext>
            </a:extLst>
          </p:cNvPr>
          <p:cNvSpPr txBox="1"/>
          <p:nvPr/>
        </p:nvSpPr>
        <p:spPr>
          <a:xfrm>
            <a:off x="548640" y="626573"/>
            <a:ext cx="2388198" cy="46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F93DE7-6FC6-6FAA-6395-24BAB5134902}"/>
              </a:ext>
            </a:extLst>
          </p:cNvPr>
          <p:cNvSpPr txBox="1"/>
          <p:nvPr/>
        </p:nvSpPr>
        <p:spPr>
          <a:xfrm>
            <a:off x="397831" y="4972141"/>
            <a:ext cx="5317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… allowing us access the </a:t>
            </a:r>
            <a:r>
              <a:rPr lang="en-US" dirty="0" err="1"/>
              <a:t>TSd</a:t>
            </a:r>
            <a:r>
              <a:rPr lang="en-US" dirty="0"/>
              <a:t> connections to the cryogenic transfer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8EFDB1-6E22-DE2E-1165-A2EB3B9A2338}"/>
              </a:ext>
            </a:extLst>
          </p:cNvPr>
          <p:cNvSpPr txBox="1"/>
          <p:nvPr/>
        </p:nvSpPr>
        <p:spPr>
          <a:xfrm>
            <a:off x="5159588" y="596087"/>
            <a:ext cx="2388198" cy="46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</a:t>
            </a:r>
          </a:p>
        </p:txBody>
      </p:sp>
      <p:pic>
        <p:nvPicPr>
          <p:cNvPr id="17" name="Picture 16" descr="A yellow tape on a metal tank&#10;&#10;Description automatically generated with medium confidence">
            <a:extLst>
              <a:ext uri="{FF2B5EF4-FFF2-40B4-BE49-F238E27FC236}">
                <a16:creationId xmlns:a16="http://schemas.microsoft.com/office/drawing/2014/main" id="{2D6CFAD1-21A8-6B06-8A17-54EF5893D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35"/>
          <a:stretch/>
        </p:blipFill>
        <p:spPr>
          <a:xfrm>
            <a:off x="6087201" y="3534873"/>
            <a:ext cx="3052392" cy="296934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375B9D3-F90B-A5A1-703B-68C71E860CD8}"/>
              </a:ext>
            </a:extLst>
          </p:cNvPr>
          <p:cNvSpPr/>
          <p:nvPr/>
        </p:nvSpPr>
        <p:spPr>
          <a:xfrm>
            <a:off x="5540188" y="2792429"/>
            <a:ext cx="613186" cy="636571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98CBF2-36FA-AD95-1E17-AD791BD07E4E}"/>
              </a:ext>
            </a:extLst>
          </p:cNvPr>
          <p:cNvCxnSpPr>
            <a:cxnSpLocks/>
          </p:cNvCxnSpPr>
          <p:nvPr/>
        </p:nvCxnSpPr>
        <p:spPr>
          <a:xfrm>
            <a:off x="6054927" y="3385968"/>
            <a:ext cx="706374" cy="516332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4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C55F9C-2211-15A4-B8ED-299D527A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3956125" cy="5059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Completed</a:t>
            </a:r>
            <a:r>
              <a:rPr lang="en-US" dirty="0"/>
              <a:t> installing detector cables</a:t>
            </a:r>
          </a:p>
          <a:p>
            <a:pPr lvl="1"/>
            <a:r>
              <a:rPr lang="en-US" dirty="0"/>
              <a:t>Rule that every cable in the cable tray has a well-defined label… </a:t>
            </a:r>
          </a:p>
          <a:p>
            <a:pPr lvl="1"/>
            <a:r>
              <a:rPr lang="en-US" dirty="0"/>
              <a:t>… the last 3x spare conduits are labeled Anthony, Amber, Chase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Muon Beam stop arrived at Mu2e building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9A77B1-BC43-5053-8144-73F071DE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 ongoing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C52BB-E267-8D62-CE05-57EEC4FE3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19-July-2024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67261-914E-8911-2A94-CDAE8FFDC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 descr="A person in a white hard hat holding a hose in a factory&#10;&#10;Description automatically generated">
            <a:extLst>
              <a:ext uri="{FF2B5EF4-FFF2-40B4-BE49-F238E27FC236}">
                <a16:creationId xmlns:a16="http://schemas.microsoft.com/office/drawing/2014/main" id="{F794375C-D957-7F3F-93DA-6F60A86F1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19"/>
          <a:stretch/>
        </p:blipFill>
        <p:spPr>
          <a:xfrm>
            <a:off x="4661662" y="573518"/>
            <a:ext cx="4244705" cy="3384532"/>
          </a:xfrm>
          <a:prstGeom prst="rect">
            <a:avLst/>
          </a:prstGeom>
        </p:spPr>
      </p:pic>
      <p:pic>
        <p:nvPicPr>
          <p:cNvPr id="7" name="Picture 6" descr="A person standing next to a large roll of metal&#10;&#10;Description automatically generated">
            <a:extLst>
              <a:ext uri="{FF2B5EF4-FFF2-40B4-BE49-F238E27FC236}">
                <a16:creationId xmlns:a16="http://schemas.microsoft.com/office/drawing/2014/main" id="{66BAFE38-0883-3503-F178-D8CE15D4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7" t="17587" r="12011" b="13416"/>
          <a:stretch/>
        </p:blipFill>
        <p:spPr>
          <a:xfrm>
            <a:off x="5086084" y="4120971"/>
            <a:ext cx="3216536" cy="205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684B5-5500-53D0-DB36-2FFD42B2BFF1}"/>
              </a:ext>
            </a:extLst>
          </p:cNvPr>
          <p:cNvSpPr txBox="1"/>
          <p:nvPr/>
        </p:nvSpPr>
        <p:spPr>
          <a:xfrm>
            <a:off x="5486400" y="3173506"/>
            <a:ext cx="108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20AB9-4573-5CBE-D201-EA4776EC8268}"/>
              </a:ext>
            </a:extLst>
          </p:cNvPr>
          <p:cNvSpPr txBox="1"/>
          <p:nvPr/>
        </p:nvSpPr>
        <p:spPr>
          <a:xfrm>
            <a:off x="6952278" y="573518"/>
            <a:ext cx="130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Anthony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9D214-8569-88DB-54AB-B8D9D975AA9A}"/>
              </a:ext>
            </a:extLst>
          </p:cNvPr>
          <p:cNvSpPr txBox="1"/>
          <p:nvPr/>
        </p:nvSpPr>
        <p:spPr>
          <a:xfrm>
            <a:off x="5822472" y="543735"/>
            <a:ext cx="130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Chase</a:t>
            </a:r>
          </a:p>
        </p:txBody>
      </p:sp>
    </p:spTree>
    <p:extLst>
      <p:ext uri="{BB962C8B-B14F-4D97-AF65-F5344CB8AC3E}">
        <p14:creationId xmlns:p14="http://schemas.microsoft.com/office/powerpoint/2010/main" val="425148376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51123</TotalTime>
  <Words>359</Words>
  <Application>Microsoft Macintosh PowerPoint</Application>
  <PresentationFormat>On-screen Show (4:3)</PresentationFormat>
  <Paragraphs>74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</vt:lpstr>
      <vt:lpstr>Helvetica Neue</vt:lpstr>
      <vt:lpstr>Symbol</vt:lpstr>
      <vt:lpstr>Fermilab_PPT_090815</vt:lpstr>
      <vt:lpstr>PowerPoint Presentation</vt:lpstr>
      <vt:lpstr>Recall:  Mu2e physics process</vt:lpstr>
      <vt:lpstr>WBS 475.05  Muon Beamline Scope</vt:lpstr>
      <vt:lpstr>Mechanical interconnect between TSu and TSd…  </vt:lpstr>
      <vt:lpstr>PowerPoint Presentation</vt:lpstr>
      <vt:lpstr>Removed blocks from pipe chase alcove…</vt:lpstr>
      <vt:lpstr>Other work ongoing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941</cp:revision>
  <cp:lastPrinted>2020-11-05T17:47:55Z</cp:lastPrinted>
  <dcterms:created xsi:type="dcterms:W3CDTF">2020-01-09T15:14:09Z</dcterms:created>
  <dcterms:modified xsi:type="dcterms:W3CDTF">2024-07-26T13:38:00Z</dcterms:modified>
</cp:coreProperties>
</file>