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9" r:id="rId4"/>
    <p:sldId id="261" r:id="rId5"/>
    <p:sldId id="263" r:id="rId6"/>
    <p:sldId id="260" r:id="rId7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3CFAB4-B099-4F67-8127-1213A6316306}" v="3" dt="2024-07-31T13:11:11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 K Morris" userId="0450e551-eb74-4e16-a8b4-74d516834900" providerId="ADAL" clId="{B195C29A-B9C5-4020-8C0D-55F269989B65}"/>
    <pc:docChg chg="custSel delSld modSld">
      <pc:chgData name="Denton K Morris" userId="0450e551-eb74-4e16-a8b4-74d516834900" providerId="ADAL" clId="{B195C29A-B9C5-4020-8C0D-55F269989B65}" dt="2023-08-04T13:37:17.954" v="463" actId="20577"/>
      <pc:docMkLst>
        <pc:docMk/>
      </pc:docMkLst>
      <pc:sldChg chg="modSp mod">
        <pc:chgData name="Denton K Morris" userId="0450e551-eb74-4e16-a8b4-74d516834900" providerId="ADAL" clId="{B195C29A-B9C5-4020-8C0D-55F269989B65}" dt="2023-08-04T13:22:02.844" v="5" actId="20577"/>
        <pc:sldMkLst>
          <pc:docMk/>
          <pc:sldMk cId="0" sldId="256"/>
        </pc:sldMkLst>
        <pc:spChg chg="mod">
          <ac:chgData name="Denton K Morris" userId="0450e551-eb74-4e16-a8b4-74d516834900" providerId="ADAL" clId="{B195C29A-B9C5-4020-8C0D-55F269989B65}" dt="2023-08-04T13:22:02.844" v="5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B195C29A-B9C5-4020-8C0D-55F269989B65}" dt="2023-08-04T13:34:04.057" v="373" actId="20577"/>
        <pc:sldMkLst>
          <pc:docMk/>
          <pc:sldMk cId="0" sldId="258"/>
        </pc:sldMkLst>
        <pc:spChg chg="mod">
          <ac:chgData name="Denton K Morris" userId="0450e551-eb74-4e16-a8b4-74d516834900" providerId="ADAL" clId="{B195C29A-B9C5-4020-8C0D-55F269989B65}" dt="2023-08-04T13:34:04.057" v="373" actId="20577"/>
          <ac:spMkLst>
            <pc:docMk/>
            <pc:sldMk cId="0" sldId="258"/>
            <ac:spMk id="2" creationId="{029FF8F2-9657-19E6-5C47-745C964E4062}"/>
          </ac:spMkLst>
        </pc:spChg>
      </pc:sldChg>
      <pc:sldChg chg="modSp mod">
        <pc:chgData name="Denton K Morris" userId="0450e551-eb74-4e16-a8b4-74d516834900" providerId="ADAL" clId="{B195C29A-B9C5-4020-8C0D-55F269989B65}" dt="2023-08-04T13:22:27.299" v="12" actId="20577"/>
        <pc:sldMkLst>
          <pc:docMk/>
          <pc:sldMk cId="0" sldId="259"/>
        </pc:sldMkLst>
        <pc:spChg chg="mod">
          <ac:chgData name="Denton K Morris" userId="0450e551-eb74-4e16-a8b4-74d516834900" providerId="ADAL" clId="{B195C29A-B9C5-4020-8C0D-55F269989B65}" dt="2023-08-04T13:22:27.299" v="12" actId="20577"/>
          <ac:spMkLst>
            <pc:docMk/>
            <pc:sldMk cId="0" sldId="259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B195C29A-B9C5-4020-8C0D-55F269989B65}" dt="2023-08-04T13:37:17.954" v="463" actId="20577"/>
        <pc:sldMkLst>
          <pc:docMk/>
          <pc:sldMk cId="37226134" sldId="261"/>
        </pc:sldMkLst>
        <pc:spChg chg="mod">
          <ac:chgData name="Denton K Morris" userId="0450e551-eb74-4e16-a8b4-74d516834900" providerId="ADAL" clId="{B195C29A-B9C5-4020-8C0D-55F269989B65}" dt="2023-08-04T13:37:17.954" v="463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del">
        <pc:chgData name="Denton K Morris" userId="0450e551-eb74-4e16-a8b4-74d516834900" providerId="ADAL" clId="{B195C29A-B9C5-4020-8C0D-55F269989B65}" dt="2023-08-04T13:34:13.712" v="374" actId="2696"/>
        <pc:sldMkLst>
          <pc:docMk/>
          <pc:sldMk cId="2696205390" sldId="262"/>
        </pc:sldMkLst>
      </pc:sldChg>
      <pc:sldChg chg="del">
        <pc:chgData name="Denton K Morris" userId="0450e551-eb74-4e16-a8b4-74d516834900" providerId="ADAL" clId="{B195C29A-B9C5-4020-8C0D-55F269989B65}" dt="2023-08-04T13:34:17.724" v="375" actId="2696"/>
        <pc:sldMkLst>
          <pc:docMk/>
          <pc:sldMk cId="1019433395" sldId="263"/>
        </pc:sldMkLst>
      </pc:sldChg>
      <pc:sldChg chg="del">
        <pc:chgData name="Denton K Morris" userId="0450e551-eb74-4e16-a8b4-74d516834900" providerId="ADAL" clId="{B195C29A-B9C5-4020-8C0D-55F269989B65}" dt="2023-08-04T13:34:22.051" v="376" actId="2696"/>
        <pc:sldMkLst>
          <pc:docMk/>
          <pc:sldMk cId="82701095" sldId="264"/>
        </pc:sldMkLst>
      </pc:sldChg>
      <pc:sldChg chg="del">
        <pc:chgData name="Denton K Morris" userId="0450e551-eb74-4e16-a8b4-74d516834900" providerId="ADAL" clId="{B195C29A-B9C5-4020-8C0D-55F269989B65}" dt="2023-08-04T13:34:24.403" v="377" actId="2696"/>
        <pc:sldMkLst>
          <pc:docMk/>
          <pc:sldMk cId="649514714" sldId="265"/>
        </pc:sldMkLst>
      </pc:sldChg>
    </pc:docChg>
  </pc:docChgLst>
  <pc:docChgLst>
    <pc:chgData name="Denton K Morris" userId="0450e551-eb74-4e16-a8b4-74d516834900" providerId="ADAL" clId="{1842E98B-FF03-40B0-910C-7DBCDC147E70}"/>
    <pc:docChg chg="custSel delSld modSld">
      <pc:chgData name="Denton K Morris" userId="0450e551-eb74-4e16-a8b4-74d516834900" providerId="ADAL" clId="{1842E98B-FF03-40B0-910C-7DBCDC147E70}" dt="2023-07-21T13:12:25.789" v="1927" actId="1582"/>
      <pc:docMkLst>
        <pc:docMk/>
      </pc:docMkLst>
      <pc:sldChg chg="modSp mod">
        <pc:chgData name="Denton K Morris" userId="0450e551-eb74-4e16-a8b4-74d516834900" providerId="ADAL" clId="{1842E98B-FF03-40B0-910C-7DBCDC147E70}" dt="2023-07-20T18:55:46.696" v="26" actId="20577"/>
        <pc:sldMkLst>
          <pc:docMk/>
          <pc:sldMk cId="0" sldId="256"/>
        </pc:sldMkLst>
        <pc:spChg chg="mod">
          <ac:chgData name="Denton K Morris" userId="0450e551-eb74-4e16-a8b4-74d516834900" providerId="ADAL" clId="{1842E98B-FF03-40B0-910C-7DBCDC147E70}" dt="2023-07-20T18:55:46.696" v="26" actId="20577"/>
          <ac:spMkLst>
            <pc:docMk/>
            <pc:sldMk cId="0" sldId="256"/>
            <ac:spMk id="80" creationId="{00000000-0000-0000-0000-000000000000}"/>
          </ac:spMkLst>
        </pc:spChg>
        <pc:spChg chg="mod">
          <ac:chgData name="Denton K Morris" userId="0450e551-eb74-4e16-a8b4-74d516834900" providerId="ADAL" clId="{1842E98B-FF03-40B0-910C-7DBCDC147E70}" dt="2023-07-20T18:55:28.838" v="18" actId="20577"/>
          <ac:spMkLst>
            <pc:docMk/>
            <pc:sldMk cId="0" sldId="256"/>
            <ac:spMk id="81" creationId="{00000000-0000-0000-0000-000000000000}"/>
          </ac:spMkLst>
        </pc:spChg>
      </pc:sldChg>
      <pc:sldChg chg="addSp modSp mod">
        <pc:chgData name="Denton K Morris" userId="0450e551-eb74-4e16-a8b4-74d516834900" providerId="ADAL" clId="{1842E98B-FF03-40B0-910C-7DBCDC147E70}" dt="2023-07-21T13:12:25.789" v="1927" actId="1582"/>
        <pc:sldMkLst>
          <pc:docMk/>
          <pc:sldMk cId="0" sldId="258"/>
        </pc:sldMkLst>
        <pc:spChg chg="add mod">
          <ac:chgData name="Denton K Morris" userId="0450e551-eb74-4e16-a8b4-74d516834900" providerId="ADAL" clId="{1842E98B-FF03-40B0-910C-7DBCDC147E70}" dt="2023-07-21T13:10:40.026" v="1921" actId="20577"/>
          <ac:spMkLst>
            <pc:docMk/>
            <pc:sldMk cId="0" sldId="258"/>
            <ac:spMk id="2" creationId="{029FF8F2-9657-19E6-5C47-745C964E4062}"/>
          </ac:spMkLst>
        </pc:spChg>
        <pc:spChg chg="add mod">
          <ac:chgData name="Denton K Morris" userId="0450e551-eb74-4e16-a8b4-74d516834900" providerId="ADAL" clId="{1842E98B-FF03-40B0-910C-7DBCDC147E70}" dt="2023-07-20T19:39:41.208" v="926" actId="1035"/>
          <ac:spMkLst>
            <pc:docMk/>
            <pc:sldMk cId="0" sldId="258"/>
            <ac:spMk id="8" creationId="{891570DF-B6FB-B0BE-47AF-F827850FD635}"/>
          </ac:spMkLst>
        </pc:spChg>
        <pc:spChg chg="mod">
          <ac:chgData name="Denton K Morris" userId="0450e551-eb74-4e16-a8b4-74d516834900" providerId="ADAL" clId="{1842E98B-FF03-40B0-910C-7DBCDC147E70}" dt="2023-07-20T19:08:25.886" v="641" actId="20577"/>
          <ac:spMkLst>
            <pc:docMk/>
            <pc:sldMk cId="0" sldId="258"/>
            <ac:spMk id="89" creationId="{00000000-0000-0000-0000-000000000000}"/>
          </ac:spMkLst>
        </pc:spChg>
        <pc:spChg chg="mod">
          <ac:chgData name="Denton K Morris" userId="0450e551-eb74-4e16-a8b4-74d516834900" providerId="ADAL" clId="{1842E98B-FF03-40B0-910C-7DBCDC147E70}" dt="2023-07-20T18:58:01.662" v="122" actId="20577"/>
          <ac:spMkLst>
            <pc:docMk/>
            <pc:sldMk cId="0" sldId="258"/>
            <ac:spMk id="94" creationId="{00000000-0000-0000-0000-000000000000}"/>
          </ac:spMkLst>
        </pc:spChg>
        <pc:picChg chg="add mod">
          <ac:chgData name="Denton K Morris" userId="0450e551-eb74-4e16-a8b4-74d516834900" providerId="ADAL" clId="{1842E98B-FF03-40B0-910C-7DBCDC147E70}" dt="2023-07-20T19:37:36.057" v="899" actId="1076"/>
          <ac:picMkLst>
            <pc:docMk/>
            <pc:sldMk cId="0" sldId="258"/>
            <ac:picMk id="4" creationId="{9EE3F1A1-00B0-F199-2D39-7B1AB0022F81}"/>
          </ac:picMkLst>
        </pc:picChg>
        <pc:cxnChg chg="add mod">
          <ac:chgData name="Denton K Morris" userId="0450e551-eb74-4e16-a8b4-74d516834900" providerId="ADAL" clId="{1842E98B-FF03-40B0-910C-7DBCDC147E70}" dt="2023-07-21T13:11:28.013" v="1923" actId="14100"/>
          <ac:cxnSpMkLst>
            <pc:docMk/>
            <pc:sldMk cId="0" sldId="258"/>
            <ac:cxnSpMk id="6" creationId="{3D4AFF7C-30BE-7BCF-E8AE-17EBFC41BA9B}"/>
          </ac:cxnSpMkLst>
        </pc:cxnChg>
        <pc:cxnChg chg="add mod">
          <ac:chgData name="Denton K Morris" userId="0450e551-eb74-4e16-a8b4-74d516834900" providerId="ADAL" clId="{1842E98B-FF03-40B0-910C-7DBCDC147E70}" dt="2023-07-21T13:12:25.789" v="1927" actId="1582"/>
          <ac:cxnSpMkLst>
            <pc:docMk/>
            <pc:sldMk cId="0" sldId="258"/>
            <ac:cxnSpMk id="7" creationId="{3DB6966E-37DE-01B7-5B8D-B20CED630F9D}"/>
          </ac:cxnSpMkLst>
        </pc:cxnChg>
      </pc:sldChg>
      <pc:sldChg chg="addSp delSp modSp mod">
        <pc:chgData name="Denton K Morris" userId="0450e551-eb74-4e16-a8b4-74d516834900" providerId="ADAL" clId="{1842E98B-FF03-40B0-910C-7DBCDC147E70}" dt="2023-07-21T13:05:30.934" v="1802" actId="20577"/>
        <pc:sldMkLst>
          <pc:docMk/>
          <pc:sldMk cId="0" sldId="259"/>
        </pc:sldMkLst>
        <pc:spChg chg="add mod">
          <ac:chgData name="Denton K Morris" userId="0450e551-eb74-4e16-a8b4-74d516834900" providerId="ADAL" clId="{1842E98B-FF03-40B0-910C-7DBCDC147E70}" dt="2023-07-21T13:05:30.934" v="1802" actId="20577"/>
          <ac:spMkLst>
            <pc:docMk/>
            <pc:sldMk cId="0" sldId="259"/>
            <ac:spMk id="2" creationId="{8AFF239E-0263-0CF1-ABF9-9C916D38A676}"/>
          </ac:spMkLst>
        </pc:spChg>
        <pc:spChg chg="mod">
          <ac:chgData name="Denton K Morris" userId="0450e551-eb74-4e16-a8b4-74d516834900" providerId="ADAL" clId="{1842E98B-FF03-40B0-910C-7DBCDC147E70}" dt="2023-07-20T18:56:00.096" v="38" actId="20577"/>
          <ac:spMkLst>
            <pc:docMk/>
            <pc:sldMk cId="0" sldId="259"/>
            <ac:spMk id="96" creationId="{00000000-0000-0000-0000-000000000000}"/>
          </ac:spMkLst>
        </pc:spChg>
        <pc:picChg chg="del">
          <ac:chgData name="Denton K Morris" userId="0450e551-eb74-4e16-a8b4-74d516834900" providerId="ADAL" clId="{1842E98B-FF03-40B0-910C-7DBCDC147E70}" dt="2023-07-20T18:55:50.863" v="27" actId="478"/>
          <ac:picMkLst>
            <pc:docMk/>
            <pc:sldMk cId="0" sldId="259"/>
            <ac:picMk id="3" creationId="{3A30D54D-6AD8-8680-9D9A-BF862E4BEE2C}"/>
          </ac:picMkLst>
        </pc:picChg>
      </pc:sldChg>
      <pc:sldChg chg="modSp mod">
        <pc:chgData name="Denton K Morris" userId="0450e551-eb74-4e16-a8b4-74d516834900" providerId="ADAL" clId="{1842E98B-FF03-40B0-910C-7DBCDC147E70}" dt="2023-07-21T13:06:28.717" v="1874" actId="20577"/>
        <pc:sldMkLst>
          <pc:docMk/>
          <pc:sldMk cId="1533699954" sldId="260"/>
        </pc:sldMkLst>
        <pc:spChg chg="mod">
          <ac:chgData name="Denton K Morris" userId="0450e551-eb74-4e16-a8b4-74d516834900" providerId="ADAL" clId="{1842E98B-FF03-40B0-910C-7DBCDC147E70}" dt="2023-07-20T19:47:24.062" v="968" actId="20577"/>
          <ac:spMkLst>
            <pc:docMk/>
            <pc:sldMk cId="1533699954" sldId="260"/>
            <ac:spMk id="96" creationId="{00000000-0000-0000-0000-000000000000}"/>
          </ac:spMkLst>
        </pc:spChg>
        <pc:spChg chg="mod">
          <ac:chgData name="Denton K Morris" userId="0450e551-eb74-4e16-a8b4-74d516834900" providerId="ADAL" clId="{1842E98B-FF03-40B0-910C-7DBCDC147E70}" dt="2023-07-21T13:06:28.717" v="1874" actId="20577"/>
          <ac:spMkLst>
            <pc:docMk/>
            <pc:sldMk cId="1533699954" sldId="260"/>
            <ac:spMk id="101" creationId="{00000000-0000-0000-0000-000000000000}"/>
          </ac:spMkLst>
        </pc:spChg>
      </pc:sldChg>
      <pc:sldChg chg="modSp mod">
        <pc:chgData name="Denton K Morris" userId="0450e551-eb74-4e16-a8b4-74d516834900" providerId="ADAL" clId="{1842E98B-FF03-40B0-910C-7DBCDC147E70}" dt="2023-07-21T13:06:08.185" v="1871" actId="20577"/>
        <pc:sldMkLst>
          <pc:docMk/>
          <pc:sldMk cId="37226134" sldId="261"/>
        </pc:sldMkLst>
        <pc:spChg chg="mod">
          <ac:chgData name="Denton K Morris" userId="0450e551-eb74-4e16-a8b4-74d516834900" providerId="ADAL" clId="{1842E98B-FF03-40B0-910C-7DBCDC147E70}" dt="2023-07-21T13:06:08.185" v="1871" actId="20577"/>
          <ac:spMkLst>
            <pc:docMk/>
            <pc:sldMk cId="37226134" sldId="261"/>
            <ac:spMk id="2" creationId="{8AFF239E-0263-0CF1-ABF9-9C916D38A676}"/>
          </ac:spMkLst>
        </pc:spChg>
        <pc:spChg chg="mod">
          <ac:chgData name="Denton K Morris" userId="0450e551-eb74-4e16-a8b4-74d516834900" providerId="ADAL" clId="{1842E98B-FF03-40B0-910C-7DBCDC147E70}" dt="2023-07-20T19:49:39.990" v="979" actId="20577"/>
          <ac:spMkLst>
            <pc:docMk/>
            <pc:sldMk cId="37226134" sldId="261"/>
            <ac:spMk id="96" creationId="{00000000-0000-0000-0000-000000000000}"/>
          </ac:spMkLst>
        </pc:spChg>
      </pc:sldChg>
      <pc:sldChg chg="del">
        <pc:chgData name="Denton K Morris" userId="0450e551-eb74-4e16-a8b4-74d516834900" providerId="ADAL" clId="{1842E98B-FF03-40B0-910C-7DBCDC147E70}" dt="2023-07-20T19:07:00.610" v="459" actId="2696"/>
        <pc:sldMkLst>
          <pc:docMk/>
          <pc:sldMk cId="3469016372" sldId="261"/>
        </pc:sldMkLst>
      </pc:sldChg>
      <pc:sldChg chg="del">
        <pc:chgData name="Denton K Morris" userId="0450e551-eb74-4e16-a8b4-74d516834900" providerId="ADAL" clId="{1842E98B-FF03-40B0-910C-7DBCDC147E70}" dt="2023-07-20T19:04:50.335" v="124" actId="2696"/>
        <pc:sldMkLst>
          <pc:docMk/>
          <pc:sldMk cId="4180802347" sldId="262"/>
        </pc:sldMkLst>
      </pc:sldChg>
      <pc:sldChg chg="del">
        <pc:chgData name="Denton K Morris" userId="0450e551-eb74-4e16-a8b4-74d516834900" providerId="ADAL" clId="{1842E98B-FF03-40B0-910C-7DBCDC147E70}" dt="2023-07-20T19:04:47.225" v="123" actId="2696"/>
        <pc:sldMkLst>
          <pc:docMk/>
          <pc:sldMk cId="3906021364" sldId="263"/>
        </pc:sldMkLst>
      </pc:sldChg>
    </pc:docChg>
  </pc:docChgLst>
  <pc:docChgLst>
    <pc:chgData name="Denton K Morris" userId="0450e551-eb74-4e16-a8b4-74d516834900" providerId="ADAL" clId="{9A10BA1F-35BD-4EBA-B82C-1DBB441580EB}"/>
    <pc:docChg chg="modSld">
      <pc:chgData name="Denton K Morris" userId="0450e551-eb74-4e16-a8b4-74d516834900" providerId="ADAL" clId="{9A10BA1F-35BD-4EBA-B82C-1DBB441580EB}" dt="2023-08-11T13:38:04.243" v="74" actId="20577"/>
      <pc:docMkLst>
        <pc:docMk/>
      </pc:docMkLst>
      <pc:sldChg chg="modSp mod">
        <pc:chgData name="Denton K Morris" userId="0450e551-eb74-4e16-a8b4-74d516834900" providerId="ADAL" clId="{9A10BA1F-35BD-4EBA-B82C-1DBB441580EB}" dt="2023-08-11T13:38:04.243" v="74" actId="20577"/>
        <pc:sldMkLst>
          <pc:docMk/>
          <pc:sldMk cId="37226134" sldId="261"/>
        </pc:sldMkLst>
        <pc:spChg chg="mod">
          <ac:chgData name="Denton K Morris" userId="0450e551-eb74-4e16-a8b4-74d516834900" providerId="ADAL" clId="{9A10BA1F-35BD-4EBA-B82C-1DBB441580EB}" dt="2023-08-11T13:38:04.243" v="74" actId="20577"/>
          <ac:spMkLst>
            <pc:docMk/>
            <pc:sldMk cId="37226134" sldId="261"/>
            <ac:spMk id="2" creationId="{8AFF239E-0263-0CF1-ABF9-9C916D38A676}"/>
          </ac:spMkLst>
        </pc:spChg>
      </pc:sldChg>
    </pc:docChg>
  </pc:docChgLst>
  <pc:docChgLst>
    <pc:chgData name="Denton K Morris" userId="0450e551-eb74-4e16-a8b4-74d516834900" providerId="ADAL" clId="{727DA0A5-4B9A-4F39-B6AF-A0706556C0AF}"/>
    <pc:docChg chg="custSel modSld">
      <pc:chgData name="Denton K Morris" userId="0450e551-eb74-4e16-a8b4-74d516834900" providerId="ADAL" clId="{727DA0A5-4B9A-4F39-B6AF-A0706556C0AF}" dt="2024-07-26T13:14:02.580" v="704" actId="20577"/>
      <pc:docMkLst>
        <pc:docMk/>
      </pc:docMkLst>
      <pc:sldChg chg="modSp mod">
        <pc:chgData name="Denton K Morris" userId="0450e551-eb74-4e16-a8b4-74d516834900" providerId="ADAL" clId="{727DA0A5-4B9A-4F39-B6AF-A0706556C0AF}" dt="2024-07-25T20:51:31.333" v="684" actId="20577"/>
        <pc:sldMkLst>
          <pc:docMk/>
          <pc:sldMk cId="0" sldId="256"/>
        </pc:sldMkLst>
        <pc:spChg chg="mod">
          <ac:chgData name="Denton K Morris" userId="0450e551-eb74-4e16-a8b4-74d516834900" providerId="ADAL" clId="{727DA0A5-4B9A-4F39-B6AF-A0706556C0AF}" dt="2024-07-25T20:51:31.333" v="684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727DA0A5-4B9A-4F39-B6AF-A0706556C0AF}" dt="2024-07-26T13:14:02.580" v="704" actId="20577"/>
        <pc:sldMkLst>
          <pc:docMk/>
          <pc:sldMk cId="0" sldId="259"/>
        </pc:sldMkLst>
        <pc:spChg chg="mod">
          <ac:chgData name="Denton K Morris" userId="0450e551-eb74-4e16-a8b4-74d516834900" providerId="ADAL" clId="{727DA0A5-4B9A-4F39-B6AF-A0706556C0AF}" dt="2024-07-26T13:14:02.580" v="704" actId="20577"/>
          <ac:spMkLst>
            <pc:docMk/>
            <pc:sldMk cId="0" sldId="259"/>
            <ac:spMk id="2" creationId="{8AFF239E-0263-0CF1-ABF9-9C916D38A676}"/>
          </ac:spMkLst>
        </pc:spChg>
      </pc:sldChg>
      <pc:sldChg chg="addSp delSp modSp mod">
        <pc:chgData name="Denton K Morris" userId="0450e551-eb74-4e16-a8b4-74d516834900" providerId="ADAL" clId="{727DA0A5-4B9A-4F39-B6AF-A0706556C0AF}" dt="2024-07-25T20:50:57.087" v="682"/>
        <pc:sldMkLst>
          <pc:docMk/>
          <pc:sldMk cId="1533699954" sldId="260"/>
        </pc:sldMkLst>
        <pc:graphicFrameChg chg="mod">
          <ac:chgData name="Denton K Morris" userId="0450e551-eb74-4e16-a8b4-74d516834900" providerId="ADAL" clId="{727DA0A5-4B9A-4F39-B6AF-A0706556C0AF}" dt="2024-07-25T20:50:57.087" v="682"/>
          <ac:graphicFrameMkLst>
            <pc:docMk/>
            <pc:sldMk cId="1533699954" sldId="260"/>
            <ac:graphicFrameMk id="2" creationId="{FA3E1226-C0E0-AD72-ADA4-F3C3D8E176AA}"/>
          </ac:graphicFrameMkLst>
        </pc:graphicFrameChg>
        <pc:cxnChg chg="add del mod">
          <ac:chgData name="Denton K Morris" userId="0450e551-eb74-4e16-a8b4-74d516834900" providerId="ADAL" clId="{727DA0A5-4B9A-4F39-B6AF-A0706556C0AF}" dt="2024-07-25T20:50:17.027" v="681" actId="478"/>
          <ac:cxnSpMkLst>
            <pc:docMk/>
            <pc:sldMk cId="1533699954" sldId="260"/>
            <ac:cxnSpMk id="4" creationId="{A78FCC25-F1BF-078C-826C-9DED2DEBC33A}"/>
          </ac:cxnSpMkLst>
        </pc:cxnChg>
      </pc:sldChg>
      <pc:sldChg chg="modSp mod">
        <pc:chgData name="Denton K Morris" userId="0450e551-eb74-4e16-a8b4-74d516834900" providerId="ADAL" clId="{727DA0A5-4B9A-4F39-B6AF-A0706556C0AF}" dt="2024-07-25T20:48:45.406" v="623" actId="20577"/>
        <pc:sldMkLst>
          <pc:docMk/>
          <pc:sldMk cId="37226134" sldId="261"/>
        </pc:sldMkLst>
        <pc:spChg chg="mod">
          <ac:chgData name="Denton K Morris" userId="0450e551-eb74-4e16-a8b4-74d516834900" providerId="ADAL" clId="{727DA0A5-4B9A-4F39-B6AF-A0706556C0AF}" dt="2024-07-25T20:48:45.406" v="623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727DA0A5-4B9A-4F39-B6AF-A0706556C0AF}" dt="2024-07-25T20:49:32.336" v="679" actId="5793"/>
        <pc:sldMkLst>
          <pc:docMk/>
          <pc:sldMk cId="3443243251" sldId="263"/>
        </pc:sldMkLst>
        <pc:spChg chg="mod">
          <ac:chgData name="Denton K Morris" userId="0450e551-eb74-4e16-a8b4-74d516834900" providerId="ADAL" clId="{727DA0A5-4B9A-4F39-B6AF-A0706556C0AF}" dt="2024-07-25T20:49:32.336" v="679" actId="5793"/>
          <ac:spMkLst>
            <pc:docMk/>
            <pc:sldMk cId="3443243251" sldId="263"/>
            <ac:spMk id="2" creationId="{8AFF239E-0263-0CF1-ABF9-9C916D38A676}"/>
          </ac:spMkLst>
        </pc:spChg>
      </pc:sldChg>
    </pc:docChg>
  </pc:docChgLst>
  <pc:docChgLst>
    <pc:chgData name="Denton K Morris" userId="0450e551-eb74-4e16-a8b4-74d516834900" providerId="ADAL" clId="{CF0DB297-BC7C-4201-91E6-CBB84BFD97BF}"/>
    <pc:docChg chg="custSel delSld modSld">
      <pc:chgData name="Denton K Morris" userId="0450e551-eb74-4e16-a8b4-74d516834900" providerId="ADAL" clId="{CF0DB297-BC7C-4201-91E6-CBB84BFD97BF}" dt="2024-07-11T14:59:37.075" v="1611" actId="20577"/>
      <pc:docMkLst>
        <pc:docMk/>
      </pc:docMkLst>
      <pc:sldChg chg="modSp mod">
        <pc:chgData name="Denton K Morris" userId="0450e551-eb74-4e16-a8b4-74d516834900" providerId="ADAL" clId="{CF0DB297-BC7C-4201-91E6-CBB84BFD97BF}" dt="2024-07-09T15:09:30.091" v="19" actId="20577"/>
        <pc:sldMkLst>
          <pc:docMk/>
          <pc:sldMk cId="0" sldId="256"/>
        </pc:sldMkLst>
        <pc:spChg chg="mod">
          <ac:chgData name="Denton K Morris" userId="0450e551-eb74-4e16-a8b4-74d516834900" providerId="ADAL" clId="{CF0DB297-BC7C-4201-91E6-CBB84BFD97BF}" dt="2024-07-09T15:09:30.091" v="19" actId="20577"/>
          <ac:spMkLst>
            <pc:docMk/>
            <pc:sldMk cId="0" sldId="256"/>
            <ac:spMk id="81" creationId="{00000000-0000-0000-0000-000000000000}"/>
          </ac:spMkLst>
        </pc:spChg>
      </pc:sldChg>
      <pc:sldChg chg="del">
        <pc:chgData name="Denton K Morris" userId="0450e551-eb74-4e16-a8b4-74d516834900" providerId="ADAL" clId="{CF0DB297-BC7C-4201-91E6-CBB84BFD97BF}" dt="2024-07-09T15:38:31.336" v="1208" actId="47"/>
        <pc:sldMkLst>
          <pc:docMk/>
          <pc:sldMk cId="0" sldId="258"/>
        </pc:sldMkLst>
      </pc:sldChg>
      <pc:sldChg chg="modSp mod">
        <pc:chgData name="Denton K Morris" userId="0450e551-eb74-4e16-a8b4-74d516834900" providerId="ADAL" clId="{CF0DB297-BC7C-4201-91E6-CBB84BFD97BF}" dt="2024-07-10T14:59:08.699" v="1556" actId="20577"/>
        <pc:sldMkLst>
          <pc:docMk/>
          <pc:sldMk cId="0" sldId="259"/>
        </pc:sldMkLst>
        <pc:spChg chg="mod">
          <ac:chgData name="Denton K Morris" userId="0450e551-eb74-4e16-a8b4-74d516834900" providerId="ADAL" clId="{CF0DB297-BC7C-4201-91E6-CBB84BFD97BF}" dt="2024-07-10T14:58:48.183" v="1531" actId="1076"/>
          <ac:spMkLst>
            <pc:docMk/>
            <pc:sldMk cId="0" sldId="259"/>
            <ac:spMk id="2" creationId="{8AFF239E-0263-0CF1-ABF9-9C916D38A676}"/>
          </ac:spMkLst>
        </pc:spChg>
        <pc:spChg chg="mod">
          <ac:chgData name="Denton K Morris" userId="0450e551-eb74-4e16-a8b4-74d516834900" providerId="ADAL" clId="{CF0DB297-BC7C-4201-91E6-CBB84BFD97BF}" dt="2024-07-10T14:59:08.699" v="1556" actId="20577"/>
          <ac:spMkLst>
            <pc:docMk/>
            <pc:sldMk cId="0" sldId="259"/>
            <ac:spMk id="96" creationId="{00000000-0000-0000-0000-000000000000}"/>
          </ac:spMkLst>
        </pc:spChg>
      </pc:sldChg>
      <pc:sldChg chg="delSp modSp mod">
        <pc:chgData name="Denton K Morris" userId="0450e551-eb74-4e16-a8b4-74d516834900" providerId="ADAL" clId="{CF0DB297-BC7C-4201-91E6-CBB84BFD97BF}" dt="2024-07-11T14:58:43.334" v="1571"/>
        <pc:sldMkLst>
          <pc:docMk/>
          <pc:sldMk cId="1533699954" sldId="260"/>
        </pc:sldMkLst>
        <pc:spChg chg="del">
          <ac:chgData name="Denton K Morris" userId="0450e551-eb74-4e16-a8b4-74d516834900" providerId="ADAL" clId="{CF0DB297-BC7C-4201-91E6-CBB84BFD97BF}" dt="2024-07-09T15:40:01.565" v="1211" actId="478"/>
          <ac:spMkLst>
            <pc:docMk/>
            <pc:sldMk cId="1533699954" sldId="260"/>
            <ac:spMk id="3" creationId="{B70E505D-9B00-0CA1-70FA-9609D1E1A29F}"/>
          </ac:spMkLst>
        </pc:spChg>
        <pc:spChg chg="mod">
          <ac:chgData name="Denton K Morris" userId="0450e551-eb74-4e16-a8b4-74d516834900" providerId="ADAL" clId="{CF0DB297-BC7C-4201-91E6-CBB84BFD97BF}" dt="2024-07-10T15:00:38.073" v="1568" actId="20577"/>
          <ac:spMkLst>
            <pc:docMk/>
            <pc:sldMk cId="1533699954" sldId="260"/>
            <ac:spMk id="101" creationId="{00000000-0000-0000-0000-000000000000}"/>
          </ac:spMkLst>
        </pc:spChg>
        <pc:graphicFrameChg chg="mod">
          <ac:chgData name="Denton K Morris" userId="0450e551-eb74-4e16-a8b4-74d516834900" providerId="ADAL" clId="{CF0DB297-BC7C-4201-91E6-CBB84BFD97BF}" dt="2024-07-11T14:58:43.334" v="1571"/>
          <ac:graphicFrameMkLst>
            <pc:docMk/>
            <pc:sldMk cId="1533699954" sldId="260"/>
            <ac:graphicFrameMk id="2" creationId="{FA3E1226-C0E0-AD72-ADA4-F3C3D8E176AA}"/>
          </ac:graphicFrameMkLst>
        </pc:graphicFrameChg>
      </pc:sldChg>
      <pc:sldChg chg="addSp delSp modSp mod">
        <pc:chgData name="Denton K Morris" userId="0450e551-eb74-4e16-a8b4-74d516834900" providerId="ADAL" clId="{CF0DB297-BC7C-4201-91E6-CBB84BFD97BF}" dt="2024-07-10T13:37:26.871" v="1242" actId="20577"/>
        <pc:sldMkLst>
          <pc:docMk/>
          <pc:sldMk cId="37226134" sldId="261"/>
        </pc:sldMkLst>
        <pc:spChg chg="mod">
          <ac:chgData name="Denton K Morris" userId="0450e551-eb74-4e16-a8b4-74d516834900" providerId="ADAL" clId="{CF0DB297-BC7C-4201-91E6-CBB84BFD97BF}" dt="2024-07-10T13:37:26.871" v="1242" actId="20577"/>
          <ac:spMkLst>
            <pc:docMk/>
            <pc:sldMk cId="37226134" sldId="261"/>
            <ac:spMk id="2" creationId="{8AFF239E-0263-0CF1-ABF9-9C916D38A676}"/>
          </ac:spMkLst>
        </pc:spChg>
        <pc:picChg chg="add del mod">
          <ac:chgData name="Denton K Morris" userId="0450e551-eb74-4e16-a8b4-74d516834900" providerId="ADAL" clId="{CF0DB297-BC7C-4201-91E6-CBB84BFD97BF}" dt="2024-07-09T15:34:39.122" v="834" actId="478"/>
          <ac:picMkLst>
            <pc:docMk/>
            <pc:sldMk cId="37226134" sldId="261"/>
            <ac:picMk id="4" creationId="{3A925F7A-F11F-6869-CD52-2F3C21805F89}"/>
          </ac:picMkLst>
        </pc:picChg>
      </pc:sldChg>
      <pc:sldChg chg="del">
        <pc:chgData name="Denton K Morris" userId="0450e551-eb74-4e16-a8b4-74d516834900" providerId="ADAL" clId="{CF0DB297-BC7C-4201-91E6-CBB84BFD97BF}" dt="2024-07-09T15:38:44.666" v="1209" actId="47"/>
        <pc:sldMkLst>
          <pc:docMk/>
          <pc:sldMk cId="3003725161" sldId="262"/>
        </pc:sldMkLst>
      </pc:sldChg>
      <pc:sldChg chg="modSp mod">
        <pc:chgData name="Denton K Morris" userId="0450e551-eb74-4e16-a8b4-74d516834900" providerId="ADAL" clId="{CF0DB297-BC7C-4201-91E6-CBB84BFD97BF}" dt="2024-07-11T14:59:37.075" v="1611" actId="20577"/>
        <pc:sldMkLst>
          <pc:docMk/>
          <pc:sldMk cId="3443243251" sldId="263"/>
        </pc:sldMkLst>
        <pc:spChg chg="mod">
          <ac:chgData name="Denton K Morris" userId="0450e551-eb74-4e16-a8b4-74d516834900" providerId="ADAL" clId="{CF0DB297-BC7C-4201-91E6-CBB84BFD97BF}" dt="2024-07-11T14:59:37.075" v="1611" actId="20577"/>
          <ac:spMkLst>
            <pc:docMk/>
            <pc:sldMk cId="3443243251" sldId="263"/>
            <ac:spMk id="2" creationId="{8AFF239E-0263-0CF1-ABF9-9C916D38A676}"/>
          </ac:spMkLst>
        </pc:spChg>
        <pc:spChg chg="mod">
          <ac:chgData name="Denton K Morris" userId="0450e551-eb74-4e16-a8b4-74d516834900" providerId="ADAL" clId="{CF0DB297-BC7C-4201-91E6-CBB84BFD97BF}" dt="2024-07-09T15:35:58.307" v="906" actId="20577"/>
          <ac:spMkLst>
            <pc:docMk/>
            <pc:sldMk cId="3443243251" sldId="263"/>
            <ac:spMk id="96" creationId="{00000000-0000-0000-0000-000000000000}"/>
          </ac:spMkLst>
        </pc:spChg>
      </pc:sldChg>
      <pc:sldChg chg="addSp delSp modSp del mod">
        <pc:chgData name="Denton K Morris" userId="0450e551-eb74-4e16-a8b4-74d516834900" providerId="ADAL" clId="{CF0DB297-BC7C-4201-91E6-CBB84BFD97BF}" dt="2024-07-10T14:54:37.494" v="1287" actId="2696"/>
        <pc:sldMkLst>
          <pc:docMk/>
          <pc:sldMk cId="2843075471" sldId="264"/>
        </pc:sldMkLst>
        <pc:spChg chg="del">
          <ac:chgData name="Denton K Morris" userId="0450e551-eb74-4e16-a8b4-74d516834900" providerId="ADAL" clId="{CF0DB297-BC7C-4201-91E6-CBB84BFD97BF}" dt="2024-07-10T14:49:40.888" v="1280" actId="478"/>
          <ac:spMkLst>
            <pc:docMk/>
            <pc:sldMk cId="2843075471" sldId="264"/>
            <ac:spMk id="2" creationId="{8AFF239E-0263-0CF1-ABF9-9C916D38A676}"/>
          </ac:spMkLst>
        </pc:spChg>
        <pc:graphicFrameChg chg="add mod">
          <ac:chgData name="Denton K Morris" userId="0450e551-eb74-4e16-a8b4-74d516834900" providerId="ADAL" clId="{CF0DB297-BC7C-4201-91E6-CBB84BFD97BF}" dt="2024-07-10T14:53:52.391" v="1286"/>
          <ac:graphicFrameMkLst>
            <pc:docMk/>
            <pc:sldMk cId="2843075471" sldId="264"/>
            <ac:graphicFrameMk id="3" creationId="{ABF92EC1-205D-7BC5-7B23-A82BCDABF49C}"/>
          </ac:graphicFrameMkLst>
        </pc:graphicFrameChg>
      </pc:sldChg>
    </pc:docChg>
  </pc:docChgLst>
  <pc:docChgLst>
    <pc:chgData name="Denton K Morris" userId="0450e551-eb74-4e16-a8b4-74d516834900" providerId="ADAL" clId="{1D69317D-6F4A-465D-A196-EA01E26E83BB}"/>
    <pc:docChg chg="undo custSel addSld delSld modSld">
      <pc:chgData name="Denton K Morris" userId="0450e551-eb74-4e16-a8b4-74d516834900" providerId="ADAL" clId="{1D69317D-6F4A-465D-A196-EA01E26E83BB}" dt="2023-08-10T19:58:37.561" v="620" actId="20577"/>
      <pc:docMkLst>
        <pc:docMk/>
      </pc:docMkLst>
      <pc:sldChg chg="modSp mod">
        <pc:chgData name="Denton K Morris" userId="0450e551-eb74-4e16-a8b4-74d516834900" providerId="ADAL" clId="{1D69317D-6F4A-465D-A196-EA01E26E83BB}" dt="2023-08-10T19:54:57.031" v="386" actId="20577"/>
        <pc:sldMkLst>
          <pc:docMk/>
          <pc:sldMk cId="0" sldId="256"/>
        </pc:sldMkLst>
        <pc:spChg chg="mod">
          <ac:chgData name="Denton K Morris" userId="0450e551-eb74-4e16-a8b4-74d516834900" providerId="ADAL" clId="{1D69317D-6F4A-465D-A196-EA01E26E83BB}" dt="2023-08-10T19:54:57.031" v="386" actId="20577"/>
          <ac:spMkLst>
            <pc:docMk/>
            <pc:sldMk cId="0" sldId="256"/>
            <ac:spMk id="81" creationId="{00000000-0000-0000-0000-000000000000}"/>
          </ac:spMkLst>
        </pc:spChg>
      </pc:sldChg>
      <pc:sldChg chg="addSp delSp modSp mod">
        <pc:chgData name="Denton K Morris" userId="0450e551-eb74-4e16-a8b4-74d516834900" providerId="ADAL" clId="{1D69317D-6F4A-465D-A196-EA01E26E83BB}" dt="2023-08-09T14:31:43.070" v="327" actId="1076"/>
        <pc:sldMkLst>
          <pc:docMk/>
          <pc:sldMk cId="0" sldId="258"/>
        </pc:sldMkLst>
        <pc:spChg chg="mod">
          <ac:chgData name="Denton K Morris" userId="0450e551-eb74-4e16-a8b4-74d516834900" providerId="ADAL" clId="{1D69317D-6F4A-465D-A196-EA01E26E83BB}" dt="2023-08-08T18:46:49.943" v="236" actId="20577"/>
          <ac:spMkLst>
            <pc:docMk/>
            <pc:sldMk cId="0" sldId="258"/>
            <ac:spMk id="2" creationId="{029FF8F2-9657-19E6-5C47-745C964E4062}"/>
          </ac:spMkLst>
        </pc:spChg>
        <pc:spChg chg="del mod">
          <ac:chgData name="Denton K Morris" userId="0450e551-eb74-4e16-a8b4-74d516834900" providerId="ADAL" clId="{1D69317D-6F4A-465D-A196-EA01E26E83BB}" dt="2023-08-09T14:31:18.344" v="317" actId="478"/>
          <ac:spMkLst>
            <pc:docMk/>
            <pc:sldMk cId="0" sldId="258"/>
            <ac:spMk id="8" creationId="{891570DF-B6FB-B0BE-47AF-F827850FD635}"/>
          </ac:spMkLst>
        </pc:spChg>
        <pc:spChg chg="del">
          <ac:chgData name="Denton K Morris" userId="0450e551-eb74-4e16-a8b4-74d516834900" providerId="ADAL" clId="{1D69317D-6F4A-465D-A196-EA01E26E83BB}" dt="2023-08-09T14:31:19.161" v="318" actId="478"/>
          <ac:spMkLst>
            <pc:docMk/>
            <pc:sldMk cId="0" sldId="258"/>
            <ac:spMk id="90" creationId="{00000000-0000-0000-0000-000000000000}"/>
          </ac:spMkLst>
        </pc:spChg>
        <pc:picChg chg="del">
          <ac:chgData name="Denton K Morris" userId="0450e551-eb74-4e16-a8b4-74d516834900" providerId="ADAL" clId="{1D69317D-6F4A-465D-A196-EA01E26E83BB}" dt="2023-08-09T14:31:13.918" v="314" actId="478"/>
          <ac:picMkLst>
            <pc:docMk/>
            <pc:sldMk cId="0" sldId="258"/>
            <ac:picMk id="4" creationId="{9EE3F1A1-00B0-F199-2D39-7B1AB0022F81}"/>
          </ac:picMkLst>
        </pc:picChg>
        <pc:picChg chg="add mod">
          <ac:chgData name="Denton K Morris" userId="0450e551-eb74-4e16-a8b4-74d516834900" providerId="ADAL" clId="{1D69317D-6F4A-465D-A196-EA01E26E83BB}" dt="2023-08-09T14:31:43.070" v="327" actId="1076"/>
          <ac:picMkLst>
            <pc:docMk/>
            <pc:sldMk cId="0" sldId="258"/>
            <ac:picMk id="5" creationId="{59B8DE4D-9E52-B9BE-C165-12BE169887B0}"/>
          </ac:picMkLst>
        </pc:picChg>
        <pc:picChg chg="add del mod">
          <ac:chgData name="Denton K Morris" userId="0450e551-eb74-4e16-a8b4-74d516834900" providerId="ADAL" clId="{1D69317D-6F4A-465D-A196-EA01E26E83BB}" dt="2023-08-09T14:31:32.023" v="323" actId="478"/>
          <ac:picMkLst>
            <pc:docMk/>
            <pc:sldMk cId="0" sldId="258"/>
            <ac:picMk id="10" creationId="{13DA5C3C-9FAD-A0F3-B914-7FE6DC909747}"/>
          </ac:picMkLst>
        </pc:picChg>
        <pc:picChg chg="add del mod">
          <ac:chgData name="Denton K Morris" userId="0450e551-eb74-4e16-a8b4-74d516834900" providerId="ADAL" clId="{1D69317D-6F4A-465D-A196-EA01E26E83BB}" dt="2023-08-09T14:31:30.217" v="322" actId="478"/>
          <ac:picMkLst>
            <pc:docMk/>
            <pc:sldMk cId="0" sldId="258"/>
            <ac:picMk id="12" creationId="{1402F73F-0A5F-99FA-49C2-E25DD6B3AA14}"/>
          </ac:picMkLst>
        </pc:picChg>
        <pc:picChg chg="add del mod">
          <ac:chgData name="Denton K Morris" userId="0450e551-eb74-4e16-a8b4-74d516834900" providerId="ADAL" clId="{1D69317D-6F4A-465D-A196-EA01E26E83BB}" dt="2023-08-09T14:31:27.935" v="321" actId="478"/>
          <ac:picMkLst>
            <pc:docMk/>
            <pc:sldMk cId="0" sldId="258"/>
            <ac:picMk id="14" creationId="{445EEA4A-D169-4CBB-DBA8-C315569A6298}"/>
          </ac:picMkLst>
        </pc:picChg>
        <pc:cxnChg chg="del">
          <ac:chgData name="Denton K Morris" userId="0450e551-eb74-4e16-a8b4-74d516834900" providerId="ADAL" clId="{1D69317D-6F4A-465D-A196-EA01E26E83BB}" dt="2023-08-09T14:31:16.389" v="315" actId="478"/>
          <ac:cxnSpMkLst>
            <pc:docMk/>
            <pc:sldMk cId="0" sldId="258"/>
            <ac:cxnSpMk id="6" creationId="{3D4AFF7C-30BE-7BCF-E8AE-17EBFC41BA9B}"/>
          </ac:cxnSpMkLst>
        </pc:cxnChg>
        <pc:cxnChg chg="del">
          <ac:chgData name="Denton K Morris" userId="0450e551-eb74-4e16-a8b4-74d516834900" providerId="ADAL" clId="{1D69317D-6F4A-465D-A196-EA01E26E83BB}" dt="2023-08-09T14:31:20.248" v="319" actId="478"/>
          <ac:cxnSpMkLst>
            <pc:docMk/>
            <pc:sldMk cId="0" sldId="258"/>
            <ac:cxnSpMk id="7" creationId="{3DB6966E-37DE-01B7-5B8D-B20CED630F9D}"/>
          </ac:cxnSpMkLst>
        </pc:cxnChg>
      </pc:sldChg>
      <pc:sldChg chg="modSp mod">
        <pc:chgData name="Denton K Morris" userId="0450e551-eb74-4e16-a8b4-74d516834900" providerId="ADAL" clId="{1D69317D-6F4A-465D-A196-EA01E26E83BB}" dt="2023-08-10T19:56:38.731" v="606" actId="5793"/>
        <pc:sldMkLst>
          <pc:docMk/>
          <pc:sldMk cId="0" sldId="259"/>
        </pc:sldMkLst>
        <pc:spChg chg="mod">
          <ac:chgData name="Denton K Morris" userId="0450e551-eb74-4e16-a8b4-74d516834900" providerId="ADAL" clId="{1D69317D-6F4A-465D-A196-EA01E26E83BB}" dt="2023-08-10T19:56:38.731" v="606" actId="5793"/>
          <ac:spMkLst>
            <pc:docMk/>
            <pc:sldMk cId="0" sldId="259"/>
            <ac:spMk id="2" creationId="{8AFF239E-0263-0CF1-ABF9-9C916D38A676}"/>
          </ac:spMkLst>
        </pc:spChg>
      </pc:sldChg>
      <pc:sldChg chg="addSp modSp mod">
        <pc:chgData name="Denton K Morris" userId="0450e551-eb74-4e16-a8b4-74d516834900" providerId="ADAL" clId="{1D69317D-6F4A-465D-A196-EA01E26E83BB}" dt="2023-08-09T14:35:41.402" v="366" actId="1035"/>
        <pc:sldMkLst>
          <pc:docMk/>
          <pc:sldMk cId="1533699954" sldId="260"/>
        </pc:sldMkLst>
        <pc:spChg chg="add mod ord">
          <ac:chgData name="Denton K Morris" userId="0450e551-eb74-4e16-a8b4-74d516834900" providerId="ADAL" clId="{1D69317D-6F4A-465D-A196-EA01E26E83BB}" dt="2023-08-09T14:35:41.402" v="366" actId="1035"/>
          <ac:spMkLst>
            <pc:docMk/>
            <pc:sldMk cId="1533699954" sldId="260"/>
            <ac:spMk id="3" creationId="{B70E505D-9B00-0CA1-70FA-9609D1E1A29F}"/>
          </ac:spMkLst>
        </pc:spChg>
        <pc:spChg chg="mod">
          <ac:chgData name="Denton K Morris" userId="0450e551-eb74-4e16-a8b4-74d516834900" providerId="ADAL" clId="{1D69317D-6F4A-465D-A196-EA01E26E83BB}" dt="2023-08-08T18:46:29.519" v="234" actId="20577"/>
          <ac:spMkLst>
            <pc:docMk/>
            <pc:sldMk cId="1533699954" sldId="260"/>
            <ac:spMk id="101" creationId="{00000000-0000-0000-0000-000000000000}"/>
          </ac:spMkLst>
        </pc:spChg>
        <pc:graphicFrameChg chg="mod">
          <ac:chgData name="Denton K Morris" userId="0450e551-eb74-4e16-a8b4-74d516834900" providerId="ADAL" clId="{1D69317D-6F4A-465D-A196-EA01E26E83BB}" dt="2023-08-09T14:34:13.458" v="349" actId="1076"/>
          <ac:graphicFrameMkLst>
            <pc:docMk/>
            <pc:sldMk cId="1533699954" sldId="260"/>
            <ac:graphicFrameMk id="2" creationId="{FA3E1226-C0E0-AD72-ADA4-F3C3D8E176AA}"/>
          </ac:graphicFrameMkLst>
        </pc:graphicFrameChg>
      </pc:sldChg>
      <pc:sldChg chg="modSp mod">
        <pc:chgData name="Denton K Morris" userId="0450e551-eb74-4e16-a8b4-74d516834900" providerId="ADAL" clId="{1D69317D-6F4A-465D-A196-EA01E26E83BB}" dt="2023-08-10T19:58:37.561" v="620" actId="20577"/>
        <pc:sldMkLst>
          <pc:docMk/>
          <pc:sldMk cId="37226134" sldId="261"/>
        </pc:sldMkLst>
        <pc:spChg chg="mod">
          <ac:chgData name="Denton K Morris" userId="0450e551-eb74-4e16-a8b4-74d516834900" providerId="ADAL" clId="{1D69317D-6F4A-465D-A196-EA01E26E83BB}" dt="2023-08-10T19:58:37.561" v="620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addSp delSp modSp mod">
        <pc:chgData name="Denton K Morris" userId="0450e551-eb74-4e16-a8b4-74d516834900" providerId="ADAL" clId="{1D69317D-6F4A-465D-A196-EA01E26E83BB}" dt="2023-08-09T14:33:30.958" v="346" actId="1076"/>
        <pc:sldMkLst>
          <pc:docMk/>
          <pc:sldMk cId="3003725161" sldId="262"/>
        </pc:sldMkLst>
        <pc:spChg chg="del">
          <ac:chgData name="Denton K Morris" userId="0450e551-eb74-4e16-a8b4-74d516834900" providerId="ADAL" clId="{1D69317D-6F4A-465D-A196-EA01E26E83BB}" dt="2023-08-09T14:32:14.433" v="330" actId="478"/>
          <ac:spMkLst>
            <pc:docMk/>
            <pc:sldMk cId="3003725161" sldId="262"/>
            <ac:spMk id="2" creationId="{029FF8F2-9657-19E6-5C47-745C964E4062}"/>
          </ac:spMkLst>
        </pc:spChg>
        <pc:picChg chg="add del mod">
          <ac:chgData name="Denton K Morris" userId="0450e551-eb74-4e16-a8b4-74d516834900" providerId="ADAL" clId="{1D69317D-6F4A-465D-A196-EA01E26E83BB}" dt="2023-08-09T14:33:08.546" v="338" actId="478"/>
          <ac:picMkLst>
            <pc:docMk/>
            <pc:sldMk cId="3003725161" sldId="262"/>
            <ac:picMk id="4" creationId="{A55FB55C-C330-39C6-A46C-DCCA90385BFB}"/>
          </ac:picMkLst>
        </pc:picChg>
        <pc:picChg chg="del">
          <ac:chgData name="Denton K Morris" userId="0450e551-eb74-4e16-a8b4-74d516834900" providerId="ADAL" clId="{1D69317D-6F4A-465D-A196-EA01E26E83BB}" dt="2023-08-09T14:32:15.377" v="331" actId="478"/>
          <ac:picMkLst>
            <pc:docMk/>
            <pc:sldMk cId="3003725161" sldId="262"/>
            <ac:picMk id="5" creationId="{59B8DE4D-9E52-B9BE-C165-12BE169887B0}"/>
          </ac:picMkLst>
        </pc:picChg>
        <pc:picChg chg="add mod">
          <ac:chgData name="Denton K Morris" userId="0450e551-eb74-4e16-a8b4-74d516834900" providerId="ADAL" clId="{1D69317D-6F4A-465D-A196-EA01E26E83BB}" dt="2023-08-09T14:33:30.958" v="346" actId="1076"/>
          <ac:picMkLst>
            <pc:docMk/>
            <pc:sldMk cId="3003725161" sldId="262"/>
            <ac:picMk id="7" creationId="{5F2AFC16-595B-77B0-F1F4-6BC0FBB0583C}"/>
          </ac:picMkLst>
        </pc:picChg>
        <pc:picChg chg="add mod">
          <ac:chgData name="Denton K Morris" userId="0450e551-eb74-4e16-a8b4-74d516834900" providerId="ADAL" clId="{1D69317D-6F4A-465D-A196-EA01E26E83BB}" dt="2023-08-09T14:33:28.070" v="345" actId="1076"/>
          <ac:picMkLst>
            <pc:docMk/>
            <pc:sldMk cId="3003725161" sldId="262"/>
            <ac:picMk id="9" creationId="{5914AAC6-BC92-6970-EDA4-C83FA685D66D}"/>
          </ac:picMkLst>
        </pc:picChg>
        <pc:picChg chg="add del mod">
          <ac:chgData name="Denton K Morris" userId="0450e551-eb74-4e16-a8b4-74d516834900" providerId="ADAL" clId="{1D69317D-6F4A-465D-A196-EA01E26E83BB}" dt="2023-08-09T14:32:49.489" v="333" actId="478"/>
          <ac:picMkLst>
            <pc:docMk/>
            <pc:sldMk cId="3003725161" sldId="262"/>
            <ac:picMk id="11" creationId="{B2E7D49A-CE28-923E-7AE2-3687546784B1}"/>
          </ac:picMkLst>
        </pc:picChg>
      </pc:sldChg>
      <pc:sldChg chg="del">
        <pc:chgData name="Denton K Morris" userId="0450e551-eb74-4e16-a8b4-74d516834900" providerId="ADAL" clId="{1D69317D-6F4A-465D-A196-EA01E26E83BB}" dt="2023-08-09T14:33:58.451" v="347" actId="47"/>
        <pc:sldMkLst>
          <pc:docMk/>
          <pc:sldMk cId="653641165" sldId="263"/>
        </pc:sldMkLst>
      </pc:sldChg>
      <pc:sldChg chg="new del">
        <pc:chgData name="Denton K Morris" userId="0450e551-eb74-4e16-a8b4-74d516834900" providerId="ADAL" clId="{1D69317D-6F4A-465D-A196-EA01E26E83BB}" dt="2023-08-09T14:32:10.489" v="329" actId="47"/>
        <pc:sldMkLst>
          <pc:docMk/>
          <pc:sldMk cId="3384625424" sldId="263"/>
        </pc:sldMkLst>
      </pc:sldChg>
    </pc:docChg>
  </pc:docChgLst>
  <pc:docChgLst>
    <pc:chgData name="Denton K Morris" userId="0450e551-eb74-4e16-a8b4-74d516834900" providerId="ADAL" clId="{84567E74-9F26-4711-B88A-63DD0B1AEC8D}"/>
    <pc:docChg chg="custSel modSld">
      <pc:chgData name="Denton K Morris" userId="0450e551-eb74-4e16-a8b4-74d516834900" providerId="ADAL" clId="{84567E74-9F26-4711-B88A-63DD0B1AEC8D}" dt="2023-07-26T14:32:54.920" v="1071" actId="20577"/>
      <pc:docMkLst>
        <pc:docMk/>
      </pc:docMkLst>
      <pc:sldChg chg="modSp mod">
        <pc:chgData name="Denton K Morris" userId="0450e551-eb74-4e16-a8b4-74d516834900" providerId="ADAL" clId="{84567E74-9F26-4711-B88A-63DD0B1AEC8D}" dt="2023-07-25T20:37:43.077" v="10" actId="20577"/>
        <pc:sldMkLst>
          <pc:docMk/>
          <pc:sldMk cId="0" sldId="256"/>
        </pc:sldMkLst>
        <pc:spChg chg="mod">
          <ac:chgData name="Denton K Morris" userId="0450e551-eb74-4e16-a8b4-74d516834900" providerId="ADAL" clId="{84567E74-9F26-4711-B88A-63DD0B1AEC8D}" dt="2023-07-25T20:37:43.077" v="10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84567E74-9F26-4711-B88A-63DD0B1AEC8D}" dt="2023-07-25T20:54:21.169" v="820" actId="20577"/>
        <pc:sldMkLst>
          <pc:docMk/>
          <pc:sldMk cId="0" sldId="258"/>
        </pc:sldMkLst>
        <pc:spChg chg="mod">
          <ac:chgData name="Denton K Morris" userId="0450e551-eb74-4e16-a8b4-74d516834900" providerId="ADAL" clId="{84567E74-9F26-4711-B88A-63DD0B1AEC8D}" dt="2023-07-25T20:54:21.169" v="820" actId="20577"/>
          <ac:spMkLst>
            <pc:docMk/>
            <pc:sldMk cId="0" sldId="258"/>
            <ac:spMk id="2" creationId="{029FF8F2-9657-19E6-5C47-745C964E4062}"/>
          </ac:spMkLst>
        </pc:spChg>
      </pc:sldChg>
      <pc:sldChg chg="modSp mod">
        <pc:chgData name="Denton K Morris" userId="0450e551-eb74-4e16-a8b4-74d516834900" providerId="ADAL" clId="{84567E74-9F26-4711-B88A-63DD0B1AEC8D}" dt="2023-07-26T14:32:28.086" v="1058" actId="20577"/>
        <pc:sldMkLst>
          <pc:docMk/>
          <pc:sldMk cId="0" sldId="259"/>
        </pc:sldMkLst>
        <pc:spChg chg="mod">
          <ac:chgData name="Denton K Morris" userId="0450e551-eb74-4e16-a8b4-74d516834900" providerId="ADAL" clId="{84567E74-9F26-4711-B88A-63DD0B1AEC8D}" dt="2023-07-26T14:32:28.086" v="1058" actId="20577"/>
          <ac:spMkLst>
            <pc:docMk/>
            <pc:sldMk cId="0" sldId="259"/>
            <ac:spMk id="2" creationId="{8AFF239E-0263-0CF1-ABF9-9C916D38A676}"/>
          </ac:spMkLst>
        </pc:spChg>
      </pc:sldChg>
      <pc:sldChg chg="addSp modSp mod">
        <pc:chgData name="Denton K Morris" userId="0450e551-eb74-4e16-a8b4-74d516834900" providerId="ADAL" clId="{84567E74-9F26-4711-B88A-63DD0B1AEC8D}" dt="2023-07-25T20:53:41.563" v="720" actId="20577"/>
        <pc:sldMkLst>
          <pc:docMk/>
          <pc:sldMk cId="1533699954" sldId="260"/>
        </pc:sldMkLst>
        <pc:spChg chg="mod">
          <ac:chgData name="Denton K Morris" userId="0450e551-eb74-4e16-a8b4-74d516834900" providerId="ADAL" clId="{84567E74-9F26-4711-B88A-63DD0B1AEC8D}" dt="2023-07-25T20:53:41.563" v="720" actId="20577"/>
          <ac:spMkLst>
            <pc:docMk/>
            <pc:sldMk cId="1533699954" sldId="260"/>
            <ac:spMk id="101" creationId="{00000000-0000-0000-0000-000000000000}"/>
          </ac:spMkLst>
        </pc:spChg>
        <pc:graphicFrameChg chg="add mod">
          <ac:chgData name="Denton K Morris" userId="0450e551-eb74-4e16-a8b4-74d516834900" providerId="ADAL" clId="{84567E74-9F26-4711-B88A-63DD0B1AEC8D}" dt="2023-07-25T20:41:04.922" v="176" actId="1076"/>
          <ac:graphicFrameMkLst>
            <pc:docMk/>
            <pc:sldMk cId="1533699954" sldId="260"/>
            <ac:graphicFrameMk id="2" creationId="{FA3E1226-C0E0-AD72-ADA4-F3C3D8E176AA}"/>
          </ac:graphicFrameMkLst>
        </pc:graphicFrameChg>
      </pc:sldChg>
      <pc:sldChg chg="modSp mod">
        <pc:chgData name="Denton K Morris" userId="0450e551-eb74-4e16-a8b4-74d516834900" providerId="ADAL" clId="{84567E74-9F26-4711-B88A-63DD0B1AEC8D}" dt="2023-07-26T14:32:54.920" v="1071" actId="20577"/>
        <pc:sldMkLst>
          <pc:docMk/>
          <pc:sldMk cId="37226134" sldId="261"/>
        </pc:sldMkLst>
        <pc:spChg chg="mod">
          <ac:chgData name="Denton K Morris" userId="0450e551-eb74-4e16-a8b4-74d516834900" providerId="ADAL" clId="{84567E74-9F26-4711-B88A-63DD0B1AEC8D}" dt="2023-07-26T14:32:54.920" v="1071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addSp delSp modSp mod">
        <pc:chgData name="Denton K Morris" userId="0450e551-eb74-4e16-a8b4-74d516834900" providerId="ADAL" clId="{84567E74-9F26-4711-B88A-63DD0B1AEC8D}" dt="2023-07-25T20:43:30.916" v="241" actId="478"/>
        <pc:sldMkLst>
          <pc:docMk/>
          <pc:sldMk cId="2696205390" sldId="262"/>
        </pc:sldMkLst>
        <pc:spChg chg="del mod">
          <ac:chgData name="Denton K Morris" userId="0450e551-eb74-4e16-a8b4-74d516834900" providerId="ADAL" clId="{84567E74-9F26-4711-B88A-63DD0B1AEC8D}" dt="2023-07-25T20:42:23.509" v="225" actId="478"/>
          <ac:spMkLst>
            <pc:docMk/>
            <pc:sldMk cId="2696205390" sldId="262"/>
            <ac:spMk id="2" creationId="{029FF8F2-9657-19E6-5C47-745C964E4062}"/>
          </ac:spMkLst>
        </pc:spChg>
        <pc:spChg chg="del">
          <ac:chgData name="Denton K Morris" userId="0450e551-eb74-4e16-a8b4-74d516834900" providerId="ADAL" clId="{84567E74-9F26-4711-B88A-63DD0B1AEC8D}" dt="2023-07-25T20:42:25.103" v="226" actId="478"/>
          <ac:spMkLst>
            <pc:docMk/>
            <pc:sldMk cId="2696205390" sldId="262"/>
            <ac:spMk id="8" creationId="{891570DF-B6FB-B0BE-47AF-F827850FD635}"/>
          </ac:spMkLst>
        </pc:spChg>
        <pc:spChg chg="del">
          <ac:chgData name="Denton K Morris" userId="0450e551-eb74-4e16-a8b4-74d516834900" providerId="ADAL" clId="{84567E74-9F26-4711-B88A-63DD0B1AEC8D}" dt="2023-07-25T20:43:30.916" v="241" actId="478"/>
          <ac:spMkLst>
            <pc:docMk/>
            <pc:sldMk cId="2696205390" sldId="262"/>
            <ac:spMk id="94" creationId="{00000000-0000-0000-0000-000000000000}"/>
          </ac:spMkLst>
        </pc:spChg>
        <pc:picChg chg="del">
          <ac:chgData name="Denton K Morris" userId="0450e551-eb74-4e16-a8b4-74d516834900" providerId="ADAL" clId="{84567E74-9F26-4711-B88A-63DD0B1AEC8D}" dt="2023-07-25T20:42:19.434" v="223" actId="478"/>
          <ac:picMkLst>
            <pc:docMk/>
            <pc:sldMk cId="2696205390" sldId="262"/>
            <ac:picMk id="4" creationId="{9EE3F1A1-00B0-F199-2D39-7B1AB0022F81}"/>
          </ac:picMkLst>
        </pc:picChg>
        <pc:picChg chg="add mod modCrop">
          <ac:chgData name="Denton K Morris" userId="0450e551-eb74-4e16-a8b4-74d516834900" providerId="ADAL" clId="{84567E74-9F26-4711-B88A-63DD0B1AEC8D}" dt="2023-07-25T20:43:23.043" v="240" actId="1076"/>
          <ac:picMkLst>
            <pc:docMk/>
            <pc:sldMk cId="2696205390" sldId="262"/>
            <ac:picMk id="5" creationId="{3ED9624F-28EA-F737-AE51-F39C5A34D7F9}"/>
          </ac:picMkLst>
        </pc:picChg>
        <pc:cxnChg chg="del">
          <ac:chgData name="Denton K Morris" userId="0450e551-eb74-4e16-a8b4-74d516834900" providerId="ADAL" clId="{84567E74-9F26-4711-B88A-63DD0B1AEC8D}" dt="2023-07-25T20:42:26.068" v="227" actId="478"/>
          <ac:cxnSpMkLst>
            <pc:docMk/>
            <pc:sldMk cId="2696205390" sldId="262"/>
            <ac:cxnSpMk id="6" creationId="{3D4AFF7C-30BE-7BCF-E8AE-17EBFC41BA9B}"/>
          </ac:cxnSpMkLst>
        </pc:cxnChg>
        <pc:cxnChg chg="del">
          <ac:chgData name="Denton K Morris" userId="0450e551-eb74-4e16-a8b4-74d516834900" providerId="ADAL" clId="{84567E74-9F26-4711-B88A-63DD0B1AEC8D}" dt="2023-07-25T20:42:26.476" v="228" actId="478"/>
          <ac:cxnSpMkLst>
            <pc:docMk/>
            <pc:sldMk cId="2696205390" sldId="262"/>
            <ac:cxnSpMk id="7" creationId="{3DB6966E-37DE-01B7-5B8D-B20CED630F9D}"/>
          </ac:cxnSpMkLst>
        </pc:cxnChg>
      </pc:sldChg>
      <pc:sldChg chg="addSp delSp modSp mod">
        <pc:chgData name="Denton K Morris" userId="0450e551-eb74-4e16-a8b4-74d516834900" providerId="ADAL" clId="{84567E74-9F26-4711-B88A-63DD0B1AEC8D}" dt="2023-07-25T20:44:11.244" v="262" actId="14100"/>
        <pc:sldMkLst>
          <pc:docMk/>
          <pc:sldMk cId="1019433395" sldId="263"/>
        </pc:sldMkLst>
        <pc:spChg chg="del">
          <ac:chgData name="Denton K Morris" userId="0450e551-eb74-4e16-a8b4-74d516834900" providerId="ADAL" clId="{84567E74-9F26-4711-B88A-63DD0B1AEC8D}" dt="2023-07-25T20:43:42.509" v="243" actId="478"/>
          <ac:spMkLst>
            <pc:docMk/>
            <pc:sldMk cId="1019433395" sldId="263"/>
            <ac:spMk id="2" creationId="{029FF8F2-9657-19E6-5C47-745C964E4062}"/>
          </ac:spMkLst>
        </pc:spChg>
        <pc:spChg chg="del">
          <ac:chgData name="Denton K Morris" userId="0450e551-eb74-4e16-a8b4-74d516834900" providerId="ADAL" clId="{84567E74-9F26-4711-B88A-63DD0B1AEC8D}" dt="2023-07-25T20:43:45.447" v="245" actId="478"/>
          <ac:spMkLst>
            <pc:docMk/>
            <pc:sldMk cId="1019433395" sldId="263"/>
            <ac:spMk id="8" creationId="{891570DF-B6FB-B0BE-47AF-F827850FD635}"/>
          </ac:spMkLst>
        </pc:spChg>
        <pc:spChg chg="del">
          <ac:chgData name="Denton K Morris" userId="0450e551-eb74-4e16-a8b4-74d516834900" providerId="ADAL" clId="{84567E74-9F26-4711-B88A-63DD0B1AEC8D}" dt="2023-07-25T20:43:47.140" v="246" actId="478"/>
          <ac:spMkLst>
            <pc:docMk/>
            <pc:sldMk cId="1019433395" sldId="263"/>
            <ac:spMk id="90" creationId="{00000000-0000-0000-0000-000000000000}"/>
          </ac:spMkLst>
        </pc:spChg>
        <pc:spChg chg="del">
          <ac:chgData name="Denton K Morris" userId="0450e551-eb74-4e16-a8b4-74d516834900" providerId="ADAL" clId="{84567E74-9F26-4711-B88A-63DD0B1AEC8D}" dt="2023-07-25T20:43:40.442" v="242" actId="478"/>
          <ac:spMkLst>
            <pc:docMk/>
            <pc:sldMk cId="1019433395" sldId="263"/>
            <ac:spMk id="94" creationId="{00000000-0000-0000-0000-000000000000}"/>
          </ac:spMkLst>
        </pc:spChg>
        <pc:picChg chg="del">
          <ac:chgData name="Denton K Morris" userId="0450e551-eb74-4e16-a8b4-74d516834900" providerId="ADAL" clId="{84567E74-9F26-4711-B88A-63DD0B1AEC8D}" dt="2023-07-25T20:43:43.364" v="244" actId="478"/>
          <ac:picMkLst>
            <pc:docMk/>
            <pc:sldMk cId="1019433395" sldId="263"/>
            <ac:picMk id="4" creationId="{9EE3F1A1-00B0-F199-2D39-7B1AB0022F81}"/>
          </ac:picMkLst>
        </pc:picChg>
        <pc:picChg chg="add mod">
          <ac:chgData name="Denton K Morris" userId="0450e551-eb74-4e16-a8b4-74d516834900" providerId="ADAL" clId="{84567E74-9F26-4711-B88A-63DD0B1AEC8D}" dt="2023-07-25T20:44:11.244" v="262" actId="14100"/>
          <ac:picMkLst>
            <pc:docMk/>
            <pc:sldMk cId="1019433395" sldId="263"/>
            <ac:picMk id="5" creationId="{958F1C07-B1E0-3034-AC35-2D1081459C31}"/>
          </ac:picMkLst>
        </pc:picChg>
        <pc:picChg chg="add mod">
          <ac:chgData name="Denton K Morris" userId="0450e551-eb74-4e16-a8b4-74d516834900" providerId="ADAL" clId="{84567E74-9F26-4711-B88A-63DD0B1AEC8D}" dt="2023-07-25T20:44:03.980" v="259" actId="1076"/>
          <ac:picMkLst>
            <pc:docMk/>
            <pc:sldMk cId="1019433395" sldId="263"/>
            <ac:picMk id="10" creationId="{B134835B-BA84-F14E-C009-8A48EDE212D0}"/>
          </ac:picMkLst>
        </pc:picChg>
        <pc:cxnChg chg="del">
          <ac:chgData name="Denton K Morris" userId="0450e551-eb74-4e16-a8b4-74d516834900" providerId="ADAL" clId="{84567E74-9F26-4711-B88A-63DD0B1AEC8D}" dt="2023-07-25T20:43:47.895" v="247" actId="478"/>
          <ac:cxnSpMkLst>
            <pc:docMk/>
            <pc:sldMk cId="1019433395" sldId="263"/>
            <ac:cxnSpMk id="6" creationId="{3D4AFF7C-30BE-7BCF-E8AE-17EBFC41BA9B}"/>
          </ac:cxnSpMkLst>
        </pc:cxnChg>
        <pc:cxnChg chg="del">
          <ac:chgData name="Denton K Morris" userId="0450e551-eb74-4e16-a8b4-74d516834900" providerId="ADAL" clId="{84567E74-9F26-4711-B88A-63DD0B1AEC8D}" dt="2023-07-25T20:43:48.532" v="248" actId="478"/>
          <ac:cxnSpMkLst>
            <pc:docMk/>
            <pc:sldMk cId="1019433395" sldId="263"/>
            <ac:cxnSpMk id="7" creationId="{3DB6966E-37DE-01B7-5B8D-B20CED630F9D}"/>
          </ac:cxnSpMkLst>
        </pc:cxnChg>
      </pc:sldChg>
    </pc:docChg>
  </pc:docChgLst>
  <pc:docChgLst>
    <pc:chgData name="Denton K Morris" userId="0450e551-eb74-4e16-a8b4-74d516834900" providerId="ADAL" clId="{64CB945E-2CF5-4A90-B2BB-63179F2B6426}"/>
    <pc:docChg chg="custSel delSld modSld">
      <pc:chgData name="Denton K Morris" userId="0450e551-eb74-4e16-a8b4-74d516834900" providerId="ADAL" clId="{64CB945E-2CF5-4A90-B2BB-63179F2B6426}" dt="2024-07-17T20:40:44.396" v="600" actId="20577"/>
      <pc:docMkLst>
        <pc:docMk/>
      </pc:docMkLst>
      <pc:sldChg chg="modSp mod">
        <pc:chgData name="Denton K Morris" userId="0450e551-eb74-4e16-a8b4-74d516834900" providerId="ADAL" clId="{64CB945E-2CF5-4A90-B2BB-63179F2B6426}" dt="2024-07-17T20:05:06.586" v="248" actId="20577"/>
        <pc:sldMkLst>
          <pc:docMk/>
          <pc:sldMk cId="0" sldId="256"/>
        </pc:sldMkLst>
        <pc:spChg chg="mod">
          <ac:chgData name="Denton K Morris" userId="0450e551-eb74-4e16-a8b4-74d516834900" providerId="ADAL" clId="{64CB945E-2CF5-4A90-B2BB-63179F2B6426}" dt="2024-07-17T20:05:06.586" v="248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64CB945E-2CF5-4A90-B2BB-63179F2B6426}" dt="2024-07-17T20:40:44.396" v="600" actId="20577"/>
        <pc:sldMkLst>
          <pc:docMk/>
          <pc:sldMk cId="0" sldId="259"/>
        </pc:sldMkLst>
        <pc:spChg chg="mod">
          <ac:chgData name="Denton K Morris" userId="0450e551-eb74-4e16-a8b4-74d516834900" providerId="ADAL" clId="{64CB945E-2CF5-4A90-B2BB-63179F2B6426}" dt="2024-07-17T20:40:44.396" v="600" actId="20577"/>
          <ac:spMkLst>
            <pc:docMk/>
            <pc:sldMk cId="0" sldId="259"/>
            <ac:spMk id="2" creationId="{8AFF239E-0263-0CF1-ABF9-9C916D38A676}"/>
          </ac:spMkLst>
        </pc:spChg>
      </pc:sldChg>
      <pc:sldChg chg="modSp">
        <pc:chgData name="Denton K Morris" userId="0450e551-eb74-4e16-a8b4-74d516834900" providerId="ADAL" clId="{64CB945E-2CF5-4A90-B2BB-63179F2B6426}" dt="2024-07-16T18:23:11.149" v="171"/>
        <pc:sldMkLst>
          <pc:docMk/>
          <pc:sldMk cId="1533699954" sldId="260"/>
        </pc:sldMkLst>
        <pc:graphicFrameChg chg="mod">
          <ac:chgData name="Denton K Morris" userId="0450e551-eb74-4e16-a8b4-74d516834900" providerId="ADAL" clId="{64CB945E-2CF5-4A90-B2BB-63179F2B6426}" dt="2024-07-16T18:23:11.149" v="171"/>
          <ac:graphicFrameMkLst>
            <pc:docMk/>
            <pc:sldMk cId="1533699954" sldId="260"/>
            <ac:graphicFrameMk id="2" creationId="{FA3E1226-C0E0-AD72-ADA4-F3C3D8E176AA}"/>
          </ac:graphicFrameMkLst>
        </pc:graphicFrameChg>
      </pc:sldChg>
      <pc:sldChg chg="modSp mod">
        <pc:chgData name="Denton K Morris" userId="0450e551-eb74-4e16-a8b4-74d516834900" providerId="ADAL" clId="{64CB945E-2CF5-4A90-B2BB-63179F2B6426}" dt="2024-07-17T20:29:24.868" v="528" actId="1076"/>
        <pc:sldMkLst>
          <pc:docMk/>
          <pc:sldMk cId="37226134" sldId="261"/>
        </pc:sldMkLst>
        <pc:spChg chg="mod">
          <ac:chgData name="Denton K Morris" userId="0450e551-eb74-4e16-a8b4-74d516834900" providerId="ADAL" clId="{64CB945E-2CF5-4A90-B2BB-63179F2B6426}" dt="2024-07-17T20:29:24.868" v="528" actId="1076"/>
          <ac:spMkLst>
            <pc:docMk/>
            <pc:sldMk cId="37226134" sldId="261"/>
            <ac:spMk id="2" creationId="{8AFF239E-0263-0CF1-ABF9-9C916D38A676}"/>
          </ac:spMkLst>
        </pc:spChg>
      </pc:sldChg>
      <pc:sldChg chg="addSp modSp mod">
        <pc:chgData name="Denton K Morris" userId="0450e551-eb74-4e16-a8b4-74d516834900" providerId="ADAL" clId="{64CB945E-2CF5-4A90-B2BB-63179F2B6426}" dt="2024-07-16T18:27:21.844" v="212" actId="20577"/>
        <pc:sldMkLst>
          <pc:docMk/>
          <pc:sldMk cId="3443243251" sldId="263"/>
        </pc:sldMkLst>
        <pc:spChg chg="mod">
          <ac:chgData name="Denton K Morris" userId="0450e551-eb74-4e16-a8b4-74d516834900" providerId="ADAL" clId="{64CB945E-2CF5-4A90-B2BB-63179F2B6426}" dt="2024-07-16T18:27:21.844" v="212" actId="20577"/>
          <ac:spMkLst>
            <pc:docMk/>
            <pc:sldMk cId="3443243251" sldId="263"/>
            <ac:spMk id="2" creationId="{8AFF239E-0263-0CF1-ABF9-9C916D38A676}"/>
          </ac:spMkLst>
        </pc:spChg>
        <pc:picChg chg="add mod">
          <ac:chgData name="Denton K Morris" userId="0450e551-eb74-4e16-a8b4-74d516834900" providerId="ADAL" clId="{64CB945E-2CF5-4A90-B2BB-63179F2B6426}" dt="2024-07-16T18:27:18.320" v="210" actId="1076"/>
          <ac:picMkLst>
            <pc:docMk/>
            <pc:sldMk cId="3443243251" sldId="263"/>
            <ac:picMk id="3" creationId="{7282AD9E-4E81-4622-57F9-EBA57B909DC4}"/>
          </ac:picMkLst>
        </pc:picChg>
      </pc:sldChg>
      <pc:sldChg chg="addSp modSp del mod">
        <pc:chgData name="Denton K Morris" userId="0450e551-eb74-4e16-a8b4-74d516834900" providerId="ADAL" clId="{64CB945E-2CF5-4A90-B2BB-63179F2B6426}" dt="2024-07-16T18:27:29.480" v="213" actId="2696"/>
        <pc:sldMkLst>
          <pc:docMk/>
          <pc:sldMk cId="844289572" sldId="264"/>
        </pc:sldMkLst>
        <pc:spChg chg="mod">
          <ac:chgData name="Denton K Morris" userId="0450e551-eb74-4e16-a8b4-74d516834900" providerId="ADAL" clId="{64CB945E-2CF5-4A90-B2BB-63179F2B6426}" dt="2024-07-16T18:26:50.562" v="201" actId="20577"/>
          <ac:spMkLst>
            <pc:docMk/>
            <pc:sldMk cId="844289572" sldId="264"/>
            <ac:spMk id="2" creationId="{8AFF239E-0263-0CF1-ABF9-9C916D38A676}"/>
          </ac:spMkLst>
        </pc:spChg>
        <pc:picChg chg="add mod">
          <ac:chgData name="Denton K Morris" userId="0450e551-eb74-4e16-a8b4-74d516834900" providerId="ADAL" clId="{64CB945E-2CF5-4A90-B2BB-63179F2B6426}" dt="2024-07-16T18:26:59.920" v="206" actId="1076"/>
          <ac:picMkLst>
            <pc:docMk/>
            <pc:sldMk cId="844289572" sldId="264"/>
            <ac:picMk id="4" creationId="{A0EDCCFB-BD05-240A-EE2E-C7C0D5D909C6}"/>
          </ac:picMkLst>
        </pc:picChg>
      </pc:sldChg>
    </pc:docChg>
  </pc:docChgLst>
  <pc:docChgLst>
    <pc:chgData name="Denton K Morris" userId="0450e551-eb74-4e16-a8b4-74d516834900" providerId="ADAL" clId="{813CFAB4-B099-4F67-8127-1213A6316306}"/>
    <pc:docChg chg="modSld">
      <pc:chgData name="Denton K Morris" userId="0450e551-eb74-4e16-a8b4-74d516834900" providerId="ADAL" clId="{813CFAB4-B099-4F67-8127-1213A6316306}" dt="2024-07-31T13:11:11.779" v="325"/>
      <pc:docMkLst>
        <pc:docMk/>
      </pc:docMkLst>
      <pc:sldChg chg="modSp mod">
        <pc:chgData name="Denton K Morris" userId="0450e551-eb74-4e16-a8b4-74d516834900" providerId="ADAL" clId="{813CFAB4-B099-4F67-8127-1213A6316306}" dt="2024-07-30T20:47:32.816" v="32" actId="20577"/>
        <pc:sldMkLst>
          <pc:docMk/>
          <pc:sldMk cId="0" sldId="256"/>
        </pc:sldMkLst>
        <pc:spChg chg="mod">
          <ac:chgData name="Denton K Morris" userId="0450e551-eb74-4e16-a8b4-74d516834900" providerId="ADAL" clId="{813CFAB4-B099-4F67-8127-1213A6316306}" dt="2024-07-30T20:47:32.816" v="32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813CFAB4-B099-4F67-8127-1213A6316306}" dt="2024-07-30T20:54:40.340" v="36" actId="20577"/>
        <pc:sldMkLst>
          <pc:docMk/>
          <pc:sldMk cId="0" sldId="259"/>
        </pc:sldMkLst>
        <pc:spChg chg="mod">
          <ac:chgData name="Denton K Morris" userId="0450e551-eb74-4e16-a8b4-74d516834900" providerId="ADAL" clId="{813CFAB4-B099-4F67-8127-1213A6316306}" dt="2024-07-30T20:54:40.340" v="36" actId="20577"/>
          <ac:spMkLst>
            <pc:docMk/>
            <pc:sldMk cId="0" sldId="259"/>
            <ac:spMk id="2" creationId="{8AFF239E-0263-0CF1-ABF9-9C916D38A676}"/>
          </ac:spMkLst>
        </pc:spChg>
      </pc:sldChg>
      <pc:sldChg chg="modSp">
        <pc:chgData name="Denton K Morris" userId="0450e551-eb74-4e16-a8b4-74d516834900" providerId="ADAL" clId="{813CFAB4-B099-4F67-8127-1213A6316306}" dt="2024-07-31T13:11:11.779" v="325"/>
        <pc:sldMkLst>
          <pc:docMk/>
          <pc:sldMk cId="1533699954" sldId="260"/>
        </pc:sldMkLst>
        <pc:graphicFrameChg chg="mod">
          <ac:chgData name="Denton K Morris" userId="0450e551-eb74-4e16-a8b4-74d516834900" providerId="ADAL" clId="{813CFAB4-B099-4F67-8127-1213A6316306}" dt="2024-07-31T13:11:11.779" v="325"/>
          <ac:graphicFrameMkLst>
            <pc:docMk/>
            <pc:sldMk cId="1533699954" sldId="260"/>
            <ac:graphicFrameMk id="2" creationId="{FA3E1226-C0E0-AD72-ADA4-F3C3D8E176AA}"/>
          </ac:graphicFrameMkLst>
        </pc:graphicFrameChg>
      </pc:sldChg>
      <pc:sldChg chg="modSp mod">
        <pc:chgData name="Denton K Morris" userId="0450e551-eb74-4e16-a8b4-74d516834900" providerId="ADAL" clId="{813CFAB4-B099-4F67-8127-1213A6316306}" dt="2024-07-30T20:58:13.955" v="324" actId="20577"/>
        <pc:sldMkLst>
          <pc:docMk/>
          <pc:sldMk cId="37226134" sldId="261"/>
        </pc:sldMkLst>
        <pc:spChg chg="mod">
          <ac:chgData name="Denton K Morris" userId="0450e551-eb74-4e16-a8b4-74d516834900" providerId="ADAL" clId="{813CFAB4-B099-4F67-8127-1213A6316306}" dt="2024-07-30T20:58:13.955" v="324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813CFAB4-B099-4F67-8127-1213A6316306}" dt="2024-07-30T20:56:53.198" v="257" actId="20577"/>
        <pc:sldMkLst>
          <pc:docMk/>
          <pc:sldMk cId="3443243251" sldId="263"/>
        </pc:sldMkLst>
        <pc:spChg chg="mod">
          <ac:chgData name="Denton K Morris" userId="0450e551-eb74-4e16-a8b4-74d516834900" providerId="ADAL" clId="{813CFAB4-B099-4F67-8127-1213A6316306}" dt="2024-07-30T20:56:53.198" v="257" actId="20577"/>
          <ac:spMkLst>
            <pc:docMk/>
            <pc:sldMk cId="3443243251" sldId="263"/>
            <ac:spMk id="2" creationId="{8AFF239E-0263-0CF1-ABF9-9C916D38A676}"/>
          </ac:spMkLst>
        </pc:spChg>
      </pc:sldChg>
    </pc:docChg>
  </pc:docChgLst>
  <pc:docChgLst>
    <pc:chgData name="Denton K Morris" userId="0450e551-eb74-4e16-a8b4-74d516834900" providerId="ADAL" clId="{CC18B876-59DD-4996-9304-10AD7042C933}"/>
    <pc:docChg chg="custSel modSld">
      <pc:chgData name="Denton K Morris" userId="0450e551-eb74-4e16-a8b4-74d516834900" providerId="ADAL" clId="{CC18B876-59DD-4996-9304-10AD7042C933}" dt="2023-07-28T13:25:13.413" v="418" actId="20577"/>
      <pc:docMkLst>
        <pc:docMk/>
      </pc:docMkLst>
      <pc:sldChg chg="modSp mod">
        <pc:chgData name="Denton K Morris" userId="0450e551-eb74-4e16-a8b4-74d516834900" providerId="ADAL" clId="{CC18B876-59DD-4996-9304-10AD7042C933}" dt="2023-07-27T21:06:13.835" v="412" actId="20577"/>
        <pc:sldMkLst>
          <pc:docMk/>
          <pc:sldMk cId="0" sldId="258"/>
        </pc:sldMkLst>
        <pc:spChg chg="mod">
          <ac:chgData name="Denton K Morris" userId="0450e551-eb74-4e16-a8b4-74d516834900" providerId="ADAL" clId="{CC18B876-59DD-4996-9304-10AD7042C933}" dt="2023-07-27T21:06:13.835" v="412" actId="20577"/>
          <ac:spMkLst>
            <pc:docMk/>
            <pc:sldMk cId="0" sldId="258"/>
            <ac:spMk id="2" creationId="{029FF8F2-9657-19E6-5C47-745C964E4062}"/>
          </ac:spMkLst>
        </pc:spChg>
      </pc:sldChg>
      <pc:sldChg chg="modSp mod">
        <pc:chgData name="Denton K Morris" userId="0450e551-eb74-4e16-a8b4-74d516834900" providerId="ADAL" clId="{CC18B876-59DD-4996-9304-10AD7042C933}" dt="2023-07-28T13:24:02.491" v="413" actId="20577"/>
        <pc:sldMkLst>
          <pc:docMk/>
          <pc:sldMk cId="0" sldId="259"/>
        </pc:sldMkLst>
        <pc:spChg chg="mod">
          <ac:chgData name="Denton K Morris" userId="0450e551-eb74-4e16-a8b4-74d516834900" providerId="ADAL" clId="{CC18B876-59DD-4996-9304-10AD7042C933}" dt="2023-07-28T13:24:02.491" v="413" actId="20577"/>
          <ac:spMkLst>
            <pc:docMk/>
            <pc:sldMk cId="0" sldId="259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CC18B876-59DD-4996-9304-10AD7042C933}" dt="2023-07-28T13:25:13.413" v="418" actId="20577"/>
        <pc:sldMkLst>
          <pc:docMk/>
          <pc:sldMk cId="37226134" sldId="261"/>
        </pc:sldMkLst>
        <pc:spChg chg="mod">
          <ac:chgData name="Denton K Morris" userId="0450e551-eb74-4e16-a8b4-74d516834900" providerId="ADAL" clId="{CC18B876-59DD-4996-9304-10AD7042C933}" dt="2023-07-28T13:25:13.413" v="418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addSp delSp modSp mod">
        <pc:chgData name="Denton K Morris" userId="0450e551-eb74-4e16-a8b4-74d516834900" providerId="ADAL" clId="{CC18B876-59DD-4996-9304-10AD7042C933}" dt="2023-07-27T21:02:58.684" v="237" actId="1076"/>
        <pc:sldMkLst>
          <pc:docMk/>
          <pc:sldMk cId="82701095" sldId="264"/>
        </pc:sldMkLst>
        <pc:picChg chg="add mod">
          <ac:chgData name="Denton K Morris" userId="0450e551-eb74-4e16-a8b4-74d516834900" providerId="ADAL" clId="{CC18B876-59DD-4996-9304-10AD7042C933}" dt="2023-07-27T21:02:58.684" v="237" actId="1076"/>
          <ac:picMkLst>
            <pc:docMk/>
            <pc:sldMk cId="82701095" sldId="264"/>
            <ac:picMk id="3" creationId="{1D918F32-4BA6-B107-6509-739718F2F78D}"/>
          </ac:picMkLst>
        </pc:picChg>
        <pc:picChg chg="del">
          <ac:chgData name="Denton K Morris" userId="0450e551-eb74-4e16-a8b4-74d516834900" providerId="ADAL" clId="{CC18B876-59DD-4996-9304-10AD7042C933}" dt="2023-07-27T21:02:06.487" v="224" actId="478"/>
          <ac:picMkLst>
            <pc:docMk/>
            <pc:sldMk cId="82701095" sldId="264"/>
            <ac:picMk id="5" creationId="{3ED9624F-28EA-F737-AE51-F39C5A34D7F9}"/>
          </ac:picMkLst>
        </pc:picChg>
        <pc:picChg chg="add mod">
          <ac:chgData name="Denton K Morris" userId="0450e551-eb74-4e16-a8b4-74d516834900" providerId="ADAL" clId="{CC18B876-59DD-4996-9304-10AD7042C933}" dt="2023-07-27T21:02:56.131" v="236" actId="1076"/>
          <ac:picMkLst>
            <pc:docMk/>
            <pc:sldMk cId="82701095" sldId="264"/>
            <ac:picMk id="6" creationId="{F8C96162-397B-2A55-AE44-824FAA9A728E}"/>
          </ac:picMkLst>
        </pc:picChg>
      </pc:sldChg>
      <pc:sldChg chg="addSp delSp modSp mod">
        <pc:chgData name="Denton K Morris" userId="0450e551-eb74-4e16-a8b4-74d516834900" providerId="ADAL" clId="{CC18B876-59DD-4996-9304-10AD7042C933}" dt="2023-07-27T21:03:32.755" v="248" actId="1076"/>
        <pc:sldMkLst>
          <pc:docMk/>
          <pc:sldMk cId="649514714" sldId="265"/>
        </pc:sldMkLst>
        <pc:picChg chg="add mod">
          <ac:chgData name="Denton K Morris" userId="0450e551-eb74-4e16-a8b4-74d516834900" providerId="ADAL" clId="{CC18B876-59DD-4996-9304-10AD7042C933}" dt="2023-07-27T21:03:25.563" v="243" actId="1076"/>
          <ac:picMkLst>
            <pc:docMk/>
            <pc:sldMk cId="649514714" sldId="265"/>
            <ac:picMk id="3" creationId="{5BC7B321-0CC4-D982-DB47-6D67DB0A1E5A}"/>
          </ac:picMkLst>
        </pc:picChg>
        <pc:picChg chg="del">
          <ac:chgData name="Denton K Morris" userId="0450e551-eb74-4e16-a8b4-74d516834900" providerId="ADAL" clId="{CC18B876-59DD-4996-9304-10AD7042C933}" dt="2023-07-27T21:03:12.494" v="238" actId="478"/>
          <ac:picMkLst>
            <pc:docMk/>
            <pc:sldMk cId="649514714" sldId="265"/>
            <ac:picMk id="5" creationId="{3ED9624F-28EA-F737-AE51-F39C5A34D7F9}"/>
          </ac:picMkLst>
        </pc:picChg>
        <pc:picChg chg="add mod">
          <ac:chgData name="Denton K Morris" userId="0450e551-eb74-4e16-a8b4-74d516834900" providerId="ADAL" clId="{CC18B876-59DD-4996-9304-10AD7042C933}" dt="2023-07-27T21:03:32.755" v="248" actId="1076"/>
          <ac:picMkLst>
            <pc:docMk/>
            <pc:sldMk cId="649514714" sldId="265"/>
            <ac:picMk id="6" creationId="{FD4F2DAD-75DB-04AC-5A63-9AE85956B6BF}"/>
          </ac:picMkLst>
        </pc:picChg>
      </pc:sldChg>
    </pc:docChg>
  </pc:docChgLst>
  <pc:docChgLst>
    <pc:chgData name="Denton K Morris" userId="0450e551-eb74-4e16-a8b4-74d516834900" providerId="ADAL" clId="{20E92742-47DE-44C3-8C3F-5F6FEDA6ECD1}"/>
    <pc:docChg chg="custSel modSld">
      <pc:chgData name="Denton K Morris" userId="0450e551-eb74-4e16-a8b4-74d516834900" providerId="ADAL" clId="{20E92742-47DE-44C3-8C3F-5F6FEDA6ECD1}" dt="2023-08-01T20:14:19.336" v="448" actId="20577"/>
      <pc:docMkLst>
        <pc:docMk/>
      </pc:docMkLst>
      <pc:sldChg chg="modSp mod">
        <pc:chgData name="Denton K Morris" userId="0450e551-eb74-4e16-a8b4-74d516834900" providerId="ADAL" clId="{20E92742-47DE-44C3-8C3F-5F6FEDA6ECD1}" dt="2023-08-01T20:09:00.413" v="14" actId="20577"/>
        <pc:sldMkLst>
          <pc:docMk/>
          <pc:sldMk cId="0" sldId="256"/>
        </pc:sldMkLst>
        <pc:spChg chg="mod">
          <ac:chgData name="Denton K Morris" userId="0450e551-eb74-4e16-a8b4-74d516834900" providerId="ADAL" clId="{20E92742-47DE-44C3-8C3F-5F6FEDA6ECD1}" dt="2023-08-01T20:09:00.413" v="14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20E92742-47DE-44C3-8C3F-5F6FEDA6ECD1}" dt="2023-08-01T20:09:31.287" v="47" actId="20577"/>
        <pc:sldMkLst>
          <pc:docMk/>
          <pc:sldMk cId="0" sldId="259"/>
        </pc:sldMkLst>
        <pc:spChg chg="mod">
          <ac:chgData name="Denton K Morris" userId="0450e551-eb74-4e16-a8b4-74d516834900" providerId="ADAL" clId="{20E92742-47DE-44C3-8C3F-5F6FEDA6ECD1}" dt="2023-08-01T20:09:31.287" v="47" actId="20577"/>
          <ac:spMkLst>
            <pc:docMk/>
            <pc:sldMk cId="0" sldId="259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20E92742-47DE-44C3-8C3F-5F6FEDA6ECD1}" dt="2023-08-01T20:14:19.336" v="448" actId="20577"/>
        <pc:sldMkLst>
          <pc:docMk/>
          <pc:sldMk cId="37226134" sldId="261"/>
        </pc:sldMkLst>
        <pc:spChg chg="mod">
          <ac:chgData name="Denton K Morris" userId="0450e551-eb74-4e16-a8b4-74d516834900" providerId="ADAL" clId="{20E92742-47DE-44C3-8C3F-5F6FEDA6ECD1}" dt="2023-08-01T20:14:19.336" v="448" actId="20577"/>
          <ac:spMkLst>
            <pc:docMk/>
            <pc:sldMk cId="37226134" sldId="261"/>
            <ac:spMk id="2" creationId="{8AFF239E-0263-0CF1-ABF9-9C916D38A6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6" name="Picture 5" descr="TitleSlide_060514.png"/>
          <p:cNvPicPr/>
          <p:nvPr/>
        </p:nvPicPr>
        <p:blipFill>
          <a:blip r:embed="rId15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2" name="Picture 6" descr="FermiLogo_RGB_NALBlue.png"/>
          <p:cNvPicPr/>
          <p:nvPr/>
        </p:nvPicPr>
        <p:blipFill>
          <a:blip r:embed="rId16"/>
          <a:stretch/>
        </p:blipFill>
        <p:spPr>
          <a:xfrm>
            <a:off x="793800" y="1149480"/>
            <a:ext cx="3265200" cy="588600"/>
          </a:xfrm>
          <a:prstGeom prst="rect">
            <a:avLst/>
          </a:prstGeom>
          <a:ln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06400" y="3559320"/>
            <a:ext cx="7524360" cy="113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4C97"/>
                </a:solidFill>
                <a:latin typeface="Arial"/>
                <a:ea typeface="Geneva"/>
              </a:rPr>
              <a:t>Main Injector Shutdown Status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06400" y="4842000"/>
            <a:ext cx="7524360" cy="14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spc="-1" dirty="0">
                <a:solidFill>
                  <a:srgbClr val="004C97"/>
                </a:solidFill>
                <a:latin typeface="Arial"/>
              </a:rPr>
              <a:t>D. Morris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MI Dept. Meeting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July 31, 2024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General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7/31/2024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271360" y="885240"/>
            <a:ext cx="867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Monday, all MI enclosures (MI-8, MI-10 and MI 20-62) are on shutdown keys.</a:t>
            </a:r>
          </a:p>
          <a:p>
            <a:endParaRPr lang="en-US" dirty="0"/>
          </a:p>
          <a:p>
            <a:r>
              <a:rPr lang="en-US" dirty="0"/>
              <a:t>MI-10 and MI 20-62 require KRS LOTO in the MCR</a:t>
            </a:r>
          </a:p>
          <a:p>
            <a:endParaRPr lang="en-US" dirty="0"/>
          </a:p>
          <a:p>
            <a:r>
              <a:rPr lang="en-US" dirty="0"/>
              <a:t>All three enclosures have unique RWPs that must be read and signed </a:t>
            </a:r>
          </a:p>
          <a:p>
            <a:r>
              <a:rPr lang="en-US" dirty="0"/>
              <a:t>	-In the MCR or Online</a:t>
            </a:r>
          </a:p>
          <a:p>
            <a:endParaRPr lang="en-US" dirty="0"/>
          </a:p>
          <a:p>
            <a:r>
              <a:rPr lang="en-US" dirty="0"/>
              <a:t>Some areas of the tunnel will have work site specific PPE requirements.</a:t>
            </a:r>
          </a:p>
          <a:p>
            <a:r>
              <a:rPr lang="en-US" dirty="0"/>
              <a:t>	MI-8 collimator area will require steel toe shoes, eye protection, gloves and 	hard hats.</a:t>
            </a:r>
          </a:p>
          <a:p>
            <a:endParaRPr lang="en-US" dirty="0"/>
          </a:p>
          <a:p>
            <a:r>
              <a:rPr lang="en-US" dirty="0"/>
              <a:t>September 23</a:t>
            </a:r>
            <a:r>
              <a:rPr lang="en-US" baseline="30000" dirty="0"/>
              <a:t>rd</a:t>
            </a:r>
            <a:r>
              <a:rPr lang="en-US" dirty="0"/>
              <a:t>:</a:t>
            </a:r>
          </a:p>
          <a:p>
            <a:r>
              <a:rPr lang="en-US" dirty="0"/>
              <a:t>	Beam to users???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Tunnel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7/31/2024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244800" y="969888"/>
            <a:ext cx="758412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MI-8 Collimator installation (10 weeks)</a:t>
            </a:r>
          </a:p>
          <a:p>
            <a:r>
              <a:rPr lang="en-US" dirty="0"/>
              <a:t>		Base plates have been installed and are aligned</a:t>
            </a:r>
          </a:p>
          <a:p>
            <a:r>
              <a:rPr lang="en-US" dirty="0"/>
              <a:t>		Grouting scheduled to begin today</a:t>
            </a:r>
          </a:p>
          <a:p>
            <a:r>
              <a:rPr lang="en-US" dirty="0"/>
              <a:t>	RF Dual PA cavity upgrades (3 stations)</a:t>
            </a:r>
          </a:p>
          <a:p>
            <a:r>
              <a:rPr lang="en-US" dirty="0"/>
              <a:t>		Electrical pulls are complete</a:t>
            </a:r>
          </a:p>
          <a:p>
            <a:r>
              <a:rPr lang="en-US" dirty="0"/>
              <a:t>		Upgrade four modulators (one spare)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Repair Ion Pumps</a:t>
            </a:r>
          </a:p>
          <a:p>
            <a:r>
              <a:rPr lang="en-US" dirty="0"/>
              <a:t>	Replace last of the white LCW hose (underway)</a:t>
            </a:r>
          </a:p>
          <a:p>
            <a:r>
              <a:rPr lang="en-US" dirty="0"/>
              <a:t>	Fix Recycler Vertical IPM cables, (vacuum was vented today)</a:t>
            </a:r>
          </a:p>
          <a:p>
            <a:r>
              <a:rPr lang="en-US" dirty="0"/>
              <a:t>	Address found leaks (underway with TD support)</a:t>
            </a:r>
          </a:p>
          <a:p>
            <a:endParaRPr lang="en-US" dirty="0"/>
          </a:p>
          <a:p>
            <a:r>
              <a:rPr lang="en-US" dirty="0"/>
              <a:t>	MI-201 Sump discharge line replacement (stairwell/alcove only)</a:t>
            </a:r>
          </a:p>
          <a:p>
            <a:r>
              <a:rPr lang="en-US" dirty="0"/>
              <a:t>	MI-218 Sump discharge line replacement (entire line).  </a:t>
            </a:r>
          </a:p>
          <a:p>
            <a:r>
              <a:rPr lang="en-US" dirty="0"/>
              <a:t>		Underway.</a:t>
            </a:r>
          </a:p>
          <a:p>
            <a:endParaRPr lang="en-US" dirty="0"/>
          </a:p>
          <a:p>
            <a:r>
              <a:rPr lang="en-US" dirty="0"/>
              <a:t>	Vacuum issues in P150 line (~704) </a:t>
            </a:r>
            <a:r>
              <a:rPr lang="en-US"/>
              <a:t>being investigated</a:t>
            </a:r>
            <a:endParaRPr lang="en-US" dirty="0"/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22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Upstairs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7/31/2024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596927" y="927564"/>
            <a:ext cx="478849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 jobs:</a:t>
            </a:r>
          </a:p>
          <a:p>
            <a:endParaRPr lang="en-US" dirty="0"/>
          </a:p>
          <a:p>
            <a:r>
              <a:rPr lang="en-US" dirty="0"/>
              <a:t>MI-20 Upper transformer cable pulls</a:t>
            </a:r>
          </a:p>
          <a:p>
            <a:r>
              <a:rPr lang="en-US" dirty="0"/>
              <a:t>MI-20 Lower transformer cable pulls</a:t>
            </a:r>
          </a:p>
          <a:p>
            <a:endParaRPr lang="en-US" dirty="0"/>
          </a:p>
          <a:p>
            <a:r>
              <a:rPr lang="en-US" dirty="0"/>
              <a:t>Heat Exchanger cleaning: MI-62 finished,</a:t>
            </a:r>
          </a:p>
          <a:p>
            <a:r>
              <a:rPr lang="en-US" dirty="0"/>
              <a:t>	MI-8 in progress (still).  Offsite for a </a:t>
            </a:r>
          </a:p>
          <a:p>
            <a:r>
              <a:rPr lang="en-US" dirty="0"/>
              <a:t>	few days</a:t>
            </a:r>
          </a:p>
          <a:p>
            <a:endParaRPr lang="en-US" dirty="0"/>
          </a:p>
          <a:p>
            <a:r>
              <a:rPr lang="en-US" dirty="0"/>
              <a:t>VCB PMs</a:t>
            </a:r>
          </a:p>
          <a:p>
            <a:r>
              <a:rPr lang="en-US" dirty="0"/>
              <a:t>Transformer/Switchgear PMs</a:t>
            </a:r>
          </a:p>
          <a:p>
            <a:endParaRPr lang="en-US" dirty="0"/>
          </a:p>
          <a:p>
            <a:r>
              <a:rPr lang="en-US" dirty="0"/>
              <a:t>PM all LCW pumps/motors</a:t>
            </a:r>
          </a:p>
          <a:p>
            <a:endParaRPr lang="en-US" dirty="0"/>
          </a:p>
          <a:p>
            <a:r>
              <a:rPr lang="en-US" dirty="0"/>
              <a:t>MI-218 excavation for sump line replacement</a:t>
            </a:r>
          </a:p>
          <a:p>
            <a:r>
              <a:rPr lang="en-US" dirty="0"/>
              <a:t>	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82AD9E-4E81-4622-57F9-EBA57B909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513" y="1037890"/>
            <a:ext cx="2887814" cy="513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24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Conventional Power Outages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7/31/2024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5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01" name="CustomShape 6"/>
          <p:cNvSpPr/>
          <p:nvPr/>
        </p:nvSpPr>
        <p:spPr>
          <a:xfrm>
            <a:off x="457200" y="1188720"/>
            <a:ext cx="829056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	Please report any additional MI outages to the MCR.</a:t>
            </a: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A3E1226-C0E0-AD72-ADA4-F3C3D8E176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346948"/>
              </p:ext>
            </p:extLst>
          </p:nvPr>
        </p:nvGraphicFramePr>
        <p:xfrm>
          <a:off x="1124797" y="2074251"/>
          <a:ext cx="6955365" cy="3685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572004" imgH="2952734" progId="Excel.Sheet.12">
                  <p:embed/>
                </p:oleObj>
              </mc:Choice>
              <mc:Fallback>
                <p:oleObj name="Worksheet" r:id="rId2" imgW="5572004" imgH="2952734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A3E1226-C0E0-AD72-ADA4-F3C3D8E176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4797" y="2074251"/>
                        <a:ext cx="6955365" cy="3685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69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13132</TotalTime>
  <Words>337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Symbol</vt:lpstr>
      <vt:lpstr>Wingdings</vt:lpstr>
      <vt:lpstr>Office Theme</vt:lpstr>
      <vt:lpstr>Office Theme</vt:lpstr>
      <vt:lpstr>Microsoft Excel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Denton K Morris</cp:lastModifiedBy>
  <cp:revision>77</cp:revision>
  <cp:lastPrinted>2015-08-06T13:01:48Z</cp:lastPrinted>
  <dcterms:created xsi:type="dcterms:W3CDTF">2015-07-29T16:24:19Z</dcterms:created>
  <dcterms:modified xsi:type="dcterms:W3CDTF">2024-07-31T13:15:06Z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Sandbox Studio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39</vt:i4>
  </property>
</Properties>
</file>