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91" r:id="rId2"/>
  </p:sldMasterIdLst>
  <p:notesMasterIdLst>
    <p:notesMasterId r:id="rId45"/>
  </p:notesMasterIdLst>
  <p:sldIdLst>
    <p:sldId id="256" r:id="rId3"/>
    <p:sldId id="2929" r:id="rId4"/>
    <p:sldId id="2889" r:id="rId5"/>
    <p:sldId id="2888" r:id="rId6"/>
    <p:sldId id="265" r:id="rId7"/>
    <p:sldId id="2886" r:id="rId8"/>
    <p:sldId id="2890" r:id="rId9"/>
    <p:sldId id="2897" r:id="rId10"/>
    <p:sldId id="2879" r:id="rId11"/>
    <p:sldId id="2930" r:id="rId12"/>
    <p:sldId id="2912" r:id="rId13"/>
    <p:sldId id="2913" r:id="rId14"/>
    <p:sldId id="2916" r:id="rId15"/>
    <p:sldId id="2917" r:id="rId16"/>
    <p:sldId id="2922" r:id="rId17"/>
    <p:sldId id="2924" r:id="rId18"/>
    <p:sldId id="2923" r:id="rId19"/>
    <p:sldId id="2925" r:id="rId20"/>
    <p:sldId id="2926" r:id="rId21"/>
    <p:sldId id="2898" r:id="rId22"/>
    <p:sldId id="2892" r:id="rId23"/>
    <p:sldId id="2893" r:id="rId24"/>
    <p:sldId id="2894" r:id="rId25"/>
    <p:sldId id="2891" r:id="rId26"/>
    <p:sldId id="2829" r:id="rId27"/>
    <p:sldId id="293" r:id="rId28"/>
    <p:sldId id="2931" r:id="rId29"/>
    <p:sldId id="2830" r:id="rId30"/>
    <p:sldId id="2885" r:id="rId31"/>
    <p:sldId id="2880" r:id="rId32"/>
    <p:sldId id="2881" r:id="rId33"/>
    <p:sldId id="2882" r:id="rId34"/>
    <p:sldId id="2883" r:id="rId35"/>
    <p:sldId id="2884" r:id="rId36"/>
    <p:sldId id="285" r:id="rId37"/>
    <p:sldId id="262" r:id="rId38"/>
    <p:sldId id="266" r:id="rId39"/>
    <p:sldId id="2907" r:id="rId40"/>
    <p:sldId id="2908" r:id="rId41"/>
    <p:sldId id="2909" r:id="rId42"/>
    <p:sldId id="2910" r:id="rId43"/>
    <p:sldId id="291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7974" autoAdjust="0"/>
  </p:normalViewPr>
  <p:slideViewPr>
    <p:cSldViewPr snapToGrid="0">
      <p:cViewPr varScale="1">
        <p:scale>
          <a:sx n="104" d="100"/>
          <a:sy n="104" d="100"/>
        </p:scale>
        <p:origin x="792" y="10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iunno, Marco" userId="69df8db0-265f-4fd6-bb20-17fd41beea08" providerId="ADAL" clId="{8738FD04-3C9B-42EE-A418-3763371AE25A}"/>
    <pc:docChg chg="undo custSel addSld delSld modSld sldOrd addMainMaster delMainMaster modMainMaster">
      <pc:chgData name="Oriunno, Marco" userId="69df8db0-265f-4fd6-bb20-17fd41beea08" providerId="ADAL" clId="{8738FD04-3C9B-42EE-A418-3763371AE25A}" dt="2024-07-31T13:51:27.799" v="9402" actId="47"/>
      <pc:docMkLst>
        <pc:docMk/>
      </pc:docMkLst>
      <pc:sldChg chg="addSp delSp modSp mod modClrScheme chgLayout">
        <pc:chgData name="Oriunno, Marco" userId="69df8db0-265f-4fd6-bb20-17fd41beea08" providerId="ADAL" clId="{8738FD04-3C9B-42EE-A418-3763371AE25A}" dt="2024-07-31T13:39:35.712" v="9090" actId="33524"/>
        <pc:sldMkLst>
          <pc:docMk/>
          <pc:sldMk cId="1048204464" sldId="256"/>
        </pc:sldMkLst>
        <pc:spChg chg="add del mod ord">
          <ac:chgData name="Oriunno, Marco" userId="69df8db0-265f-4fd6-bb20-17fd41beea08" providerId="ADAL" clId="{8738FD04-3C9B-42EE-A418-3763371AE25A}" dt="2024-07-31T00:47:23.520" v="8913" actId="1076"/>
          <ac:spMkLst>
            <pc:docMk/>
            <pc:sldMk cId="1048204464" sldId="256"/>
            <ac:spMk id="2" creationId="{7BD00E54-E545-F240-C6FD-38BA8A8FBC51}"/>
          </ac:spMkLst>
        </pc:spChg>
        <pc:spChg chg="add del mod ord">
          <ac:chgData name="Oriunno, Marco" userId="69df8db0-265f-4fd6-bb20-17fd41beea08" providerId="ADAL" clId="{8738FD04-3C9B-42EE-A418-3763371AE25A}" dt="2024-07-31T00:47:29.606" v="8914" actId="478"/>
          <ac:spMkLst>
            <pc:docMk/>
            <pc:sldMk cId="1048204464" sldId="256"/>
            <ac:spMk id="3" creationId="{BEA5E0F5-0C61-B4B6-77A0-B6E0650B7B7C}"/>
          </ac:spMkLst>
        </pc:spChg>
        <pc:spChg chg="add del">
          <ac:chgData name="Oriunno, Marco" userId="69df8db0-265f-4fd6-bb20-17fd41beea08" providerId="ADAL" clId="{8738FD04-3C9B-42EE-A418-3763371AE25A}" dt="2024-07-31T00:46:05.024" v="8868" actId="478"/>
          <ac:spMkLst>
            <pc:docMk/>
            <pc:sldMk cId="1048204464" sldId="256"/>
            <ac:spMk id="4" creationId="{2C16DC68-4204-C3B6-CB84-31813E193F12}"/>
          </ac:spMkLst>
        </pc:spChg>
        <pc:spChg chg="add del mod ord">
          <ac:chgData name="Oriunno, Marco" userId="69df8db0-265f-4fd6-bb20-17fd41beea08" providerId="ADAL" clId="{8738FD04-3C9B-42EE-A418-3763371AE25A}" dt="2024-07-29T14:14:30.234" v="227" actId="700"/>
          <ac:spMkLst>
            <pc:docMk/>
            <pc:sldMk cId="1048204464" sldId="256"/>
            <ac:spMk id="5" creationId="{8C371B81-B180-B638-C55E-3CD0A4370849}"/>
          </ac:spMkLst>
        </pc:spChg>
        <pc:spChg chg="add mod">
          <ac:chgData name="Oriunno, Marco" userId="69df8db0-265f-4fd6-bb20-17fd41beea08" providerId="ADAL" clId="{8738FD04-3C9B-42EE-A418-3763371AE25A}" dt="2024-07-31T13:39:35.712" v="9090" actId="33524"/>
          <ac:spMkLst>
            <pc:docMk/>
            <pc:sldMk cId="1048204464" sldId="256"/>
            <ac:spMk id="5" creationId="{F9889BA7-4F63-4511-DC05-C97F3DDDF6D3}"/>
          </ac:spMkLst>
        </pc:spChg>
        <pc:spChg chg="add del mod ord">
          <ac:chgData name="Oriunno, Marco" userId="69df8db0-265f-4fd6-bb20-17fd41beea08" providerId="ADAL" clId="{8738FD04-3C9B-42EE-A418-3763371AE25A}" dt="2024-07-29T14:14:30.234" v="227" actId="700"/>
          <ac:spMkLst>
            <pc:docMk/>
            <pc:sldMk cId="1048204464" sldId="256"/>
            <ac:spMk id="6" creationId="{F47F82F6-2D17-48D4-ED6D-529D836C13BD}"/>
          </ac:spMkLst>
        </pc:spChg>
      </pc:sldChg>
      <pc:sldChg chg="modSp del mod chgLayout">
        <pc:chgData name="Oriunno, Marco" userId="69df8db0-265f-4fd6-bb20-17fd41beea08" providerId="ADAL" clId="{8738FD04-3C9B-42EE-A418-3763371AE25A}" dt="2024-07-30T03:32:01.502" v="2714" actId="47"/>
        <pc:sldMkLst>
          <pc:docMk/>
          <pc:sldMk cId="438468286" sldId="257"/>
        </pc:sldMkLst>
        <pc:spChg chg="mod ord">
          <ac:chgData name="Oriunno, Marco" userId="69df8db0-265f-4fd6-bb20-17fd41beea08" providerId="ADAL" clId="{8738FD04-3C9B-42EE-A418-3763371AE25A}" dt="2024-07-29T14:14:30.234" v="227" actId="700"/>
          <ac:spMkLst>
            <pc:docMk/>
            <pc:sldMk cId="438468286" sldId="257"/>
            <ac:spMk id="4" creationId="{00CCCB5B-5E30-B64E-C43B-65C2D007E312}"/>
          </ac:spMkLst>
        </pc:spChg>
        <pc:spChg chg="mod ord">
          <ac:chgData name="Oriunno, Marco" userId="69df8db0-265f-4fd6-bb20-17fd41beea08" providerId="ADAL" clId="{8738FD04-3C9B-42EE-A418-3763371AE25A}" dt="2024-07-29T22:43:10.162" v="2182" actId="20577"/>
          <ac:spMkLst>
            <pc:docMk/>
            <pc:sldMk cId="438468286" sldId="257"/>
            <ac:spMk id="5" creationId="{CAC26B51-1232-AEAA-BBE9-C71C0DBD8145}"/>
          </ac:spMkLst>
        </pc:spChg>
      </pc:sldChg>
      <pc:sldChg chg="modSp add del mod">
        <pc:chgData name="Oriunno, Marco" userId="69df8db0-265f-4fd6-bb20-17fd41beea08" providerId="ADAL" clId="{8738FD04-3C9B-42EE-A418-3763371AE25A}" dt="2024-07-30T23:39:40.395" v="5581" actId="47"/>
        <pc:sldMkLst>
          <pc:docMk/>
          <pc:sldMk cId="2250185555" sldId="258"/>
        </pc:sldMkLst>
        <pc:spChg chg="mod">
          <ac:chgData name="Oriunno, Marco" userId="69df8db0-265f-4fd6-bb20-17fd41beea08" providerId="ADAL" clId="{8738FD04-3C9B-42EE-A418-3763371AE25A}" dt="2024-07-29T23:49:38.037" v="2380" actId="20577"/>
          <ac:spMkLst>
            <pc:docMk/>
            <pc:sldMk cId="2250185555" sldId="258"/>
            <ac:spMk id="5" creationId="{CAC26B51-1232-AEAA-BBE9-C71C0DBD8145}"/>
          </ac:spMkLst>
        </pc:spChg>
      </pc:sldChg>
      <pc:sldChg chg="modSp del mod chgLayout">
        <pc:chgData name="Oriunno, Marco" userId="69df8db0-265f-4fd6-bb20-17fd41beea08" providerId="ADAL" clId="{8738FD04-3C9B-42EE-A418-3763371AE25A}" dt="2024-07-29T22:43:40.223" v="2183" actId="2696"/>
        <pc:sldMkLst>
          <pc:docMk/>
          <pc:sldMk cId="2403370860" sldId="258"/>
        </pc:sldMkLst>
        <pc:spChg chg="mod ord">
          <ac:chgData name="Oriunno, Marco" userId="69df8db0-265f-4fd6-bb20-17fd41beea08" providerId="ADAL" clId="{8738FD04-3C9B-42EE-A418-3763371AE25A}" dt="2024-07-29T14:14:38.852" v="228" actId="700"/>
          <ac:spMkLst>
            <pc:docMk/>
            <pc:sldMk cId="2403370860" sldId="258"/>
            <ac:spMk id="4" creationId="{00CCCB5B-5E30-B64E-C43B-65C2D007E312}"/>
          </ac:spMkLst>
        </pc:spChg>
        <pc:spChg chg="mod ord">
          <ac:chgData name="Oriunno, Marco" userId="69df8db0-265f-4fd6-bb20-17fd41beea08" providerId="ADAL" clId="{8738FD04-3C9B-42EE-A418-3763371AE25A}" dt="2024-07-29T14:14:38.852" v="228" actId="700"/>
          <ac:spMkLst>
            <pc:docMk/>
            <pc:sldMk cId="2403370860" sldId="258"/>
            <ac:spMk id="5" creationId="{CAC26B51-1232-AEAA-BBE9-C71C0DBD8145}"/>
          </ac:spMkLst>
        </pc:spChg>
      </pc:sldChg>
      <pc:sldChg chg="addSp delSp modSp add del mod modClrScheme chgLayout">
        <pc:chgData name="Oriunno, Marco" userId="69df8db0-265f-4fd6-bb20-17fd41beea08" providerId="ADAL" clId="{8738FD04-3C9B-42EE-A418-3763371AE25A}" dt="2024-07-30T04:38:47.820" v="3231" actId="47"/>
        <pc:sldMkLst>
          <pc:docMk/>
          <pc:sldMk cId="2082088220" sldId="259"/>
        </pc:sldMkLst>
        <pc:spChg chg="add del mod ord">
          <ac:chgData name="Oriunno, Marco" userId="69df8db0-265f-4fd6-bb20-17fd41beea08" providerId="ADAL" clId="{8738FD04-3C9B-42EE-A418-3763371AE25A}" dt="2024-07-29T14:14:30.234" v="227" actId="700"/>
          <ac:spMkLst>
            <pc:docMk/>
            <pc:sldMk cId="2082088220" sldId="259"/>
            <ac:spMk id="3" creationId="{2D00C18B-63EC-5C83-A599-FB000A1785ED}"/>
          </ac:spMkLst>
        </pc:spChg>
        <pc:spChg chg="add del mod ord">
          <ac:chgData name="Oriunno, Marco" userId="69df8db0-265f-4fd6-bb20-17fd41beea08" providerId="ADAL" clId="{8738FD04-3C9B-42EE-A418-3763371AE25A}" dt="2024-07-29T14:14:30.234" v="227" actId="700"/>
          <ac:spMkLst>
            <pc:docMk/>
            <pc:sldMk cId="2082088220" sldId="259"/>
            <ac:spMk id="4" creationId="{A907B118-36F2-7EC0-7D15-546F42C0051E}"/>
          </ac:spMkLst>
        </pc:spChg>
        <pc:spChg chg="add mod ord">
          <ac:chgData name="Oriunno, Marco" userId="69df8db0-265f-4fd6-bb20-17fd41beea08" providerId="ADAL" clId="{8738FD04-3C9B-42EE-A418-3763371AE25A}" dt="2024-07-29T14:14:51.314" v="230" actId="700"/>
          <ac:spMkLst>
            <pc:docMk/>
            <pc:sldMk cId="2082088220" sldId="259"/>
            <ac:spMk id="7" creationId="{1E059CFE-25BC-18C9-1403-C020C689DE01}"/>
          </ac:spMkLst>
        </pc:spChg>
        <pc:spChg chg="add mod ord">
          <ac:chgData name="Oriunno, Marco" userId="69df8db0-265f-4fd6-bb20-17fd41beea08" providerId="ADAL" clId="{8738FD04-3C9B-42EE-A418-3763371AE25A}" dt="2024-07-29T14:14:51.314" v="230" actId="700"/>
          <ac:spMkLst>
            <pc:docMk/>
            <pc:sldMk cId="2082088220" sldId="259"/>
            <ac:spMk id="8" creationId="{7DBA3C4F-5592-BFAD-9771-20CC399972DF}"/>
          </ac:spMkLst>
        </pc:spChg>
      </pc:sldChg>
      <pc:sldChg chg="modSp add del mod">
        <pc:chgData name="Oriunno, Marco" userId="69df8db0-265f-4fd6-bb20-17fd41beea08" providerId="ADAL" clId="{8738FD04-3C9B-42EE-A418-3763371AE25A}" dt="2024-07-30T23:33:33.679" v="5293" actId="47"/>
        <pc:sldMkLst>
          <pc:docMk/>
          <pc:sldMk cId="2528061485" sldId="259"/>
        </pc:sldMkLst>
        <pc:graphicFrameChg chg="modGraphic">
          <ac:chgData name="Oriunno, Marco" userId="69df8db0-265f-4fd6-bb20-17fd41beea08" providerId="ADAL" clId="{8738FD04-3C9B-42EE-A418-3763371AE25A}" dt="2024-07-30T23:26:21.314" v="5189" actId="20577"/>
          <ac:graphicFrameMkLst>
            <pc:docMk/>
            <pc:sldMk cId="2528061485" sldId="259"/>
            <ac:graphicFrameMk id="7" creationId="{6863A197-53F0-41D0-20CD-900D4FF6F795}"/>
          </ac:graphicFrameMkLst>
        </pc:graphicFrameChg>
      </pc:sldChg>
      <pc:sldChg chg="modSp del mod">
        <pc:chgData name="Oriunno, Marco" userId="69df8db0-265f-4fd6-bb20-17fd41beea08" providerId="ADAL" clId="{8738FD04-3C9B-42EE-A418-3763371AE25A}" dt="2024-07-29T14:05:20.752" v="187" actId="47"/>
        <pc:sldMkLst>
          <pc:docMk/>
          <pc:sldMk cId="3147641147" sldId="259"/>
        </pc:sldMkLst>
        <pc:spChg chg="mod">
          <ac:chgData name="Oriunno, Marco" userId="69df8db0-265f-4fd6-bb20-17fd41beea08" providerId="ADAL" clId="{8738FD04-3C9B-42EE-A418-3763371AE25A}" dt="2024-07-29T13:47:14.012" v="56" actId="20577"/>
          <ac:spMkLst>
            <pc:docMk/>
            <pc:sldMk cId="3147641147" sldId="259"/>
            <ac:spMk id="5" creationId="{CAC26B51-1232-AEAA-BBE9-C71C0DBD8145}"/>
          </ac:spMkLst>
        </pc:spChg>
      </pc:sldChg>
      <pc:sldChg chg="add del">
        <pc:chgData name="Oriunno, Marco" userId="69df8db0-265f-4fd6-bb20-17fd41beea08" providerId="ADAL" clId="{8738FD04-3C9B-42EE-A418-3763371AE25A}" dt="2024-07-29T14:09:43.424" v="211" actId="2696"/>
        <pc:sldMkLst>
          <pc:docMk/>
          <pc:sldMk cId="4139396958" sldId="259"/>
        </pc:sldMkLst>
      </pc:sldChg>
      <pc:sldChg chg="modSp del mod modClrScheme chgLayout">
        <pc:chgData name="Oriunno, Marco" userId="69df8db0-265f-4fd6-bb20-17fd41beea08" providerId="ADAL" clId="{8738FD04-3C9B-42EE-A418-3763371AE25A}" dt="2024-07-31T00:04:32.617" v="6078" actId="2696"/>
        <pc:sldMkLst>
          <pc:docMk/>
          <pc:sldMk cId="918565573" sldId="260"/>
        </pc:sldMkLst>
        <pc:spChg chg="mod ord">
          <ac:chgData name="Oriunno, Marco" userId="69df8db0-265f-4fd6-bb20-17fd41beea08" providerId="ADAL" clId="{8738FD04-3C9B-42EE-A418-3763371AE25A}" dt="2024-07-29T14:14:51.314" v="230" actId="700"/>
          <ac:spMkLst>
            <pc:docMk/>
            <pc:sldMk cId="918565573" sldId="260"/>
            <ac:spMk id="4" creationId="{00CCCB5B-5E30-B64E-C43B-65C2D007E312}"/>
          </ac:spMkLst>
        </pc:spChg>
        <pc:spChg chg="mod ord">
          <ac:chgData name="Oriunno, Marco" userId="69df8db0-265f-4fd6-bb20-17fd41beea08" providerId="ADAL" clId="{8738FD04-3C9B-42EE-A418-3763371AE25A}" dt="2024-07-29T14:16:33.050" v="237" actId="27636"/>
          <ac:spMkLst>
            <pc:docMk/>
            <pc:sldMk cId="918565573" sldId="260"/>
            <ac:spMk id="5" creationId="{CAC26B51-1232-AEAA-BBE9-C71C0DBD8145}"/>
          </ac:spMkLst>
        </pc:spChg>
      </pc:sldChg>
      <pc:sldChg chg="addSp delSp modSp mod modClrScheme chgLayout">
        <pc:chgData name="Oriunno, Marco" userId="69df8db0-265f-4fd6-bb20-17fd41beea08" providerId="ADAL" clId="{8738FD04-3C9B-42EE-A418-3763371AE25A}" dt="2024-07-29T14:14:51.314" v="230" actId="700"/>
        <pc:sldMkLst>
          <pc:docMk/>
          <pc:sldMk cId="1957558444" sldId="261"/>
        </pc:sldMkLst>
        <pc:spChg chg="add del mod ord">
          <ac:chgData name="Oriunno, Marco" userId="69df8db0-265f-4fd6-bb20-17fd41beea08" providerId="ADAL" clId="{8738FD04-3C9B-42EE-A418-3763371AE25A}" dt="2024-07-29T14:14:30.234" v="227" actId="700"/>
          <ac:spMkLst>
            <pc:docMk/>
            <pc:sldMk cId="1957558444" sldId="261"/>
            <ac:spMk id="2" creationId="{55EA75E5-6F0E-EDCA-C123-279F63FCFEB4}"/>
          </ac:spMkLst>
        </pc:spChg>
        <pc:spChg chg="add mod ord">
          <ac:chgData name="Oriunno, Marco" userId="69df8db0-265f-4fd6-bb20-17fd41beea08" providerId="ADAL" clId="{8738FD04-3C9B-42EE-A418-3763371AE25A}" dt="2024-07-29T14:14:51.314" v="230" actId="700"/>
          <ac:spMkLst>
            <pc:docMk/>
            <pc:sldMk cId="1957558444" sldId="261"/>
            <ac:spMk id="3" creationId="{1A8F98F0-F808-913D-89A3-AFAE0AC902F4}"/>
          </ac:spMkLst>
        </pc:spChg>
        <pc:spChg chg="mod ord">
          <ac:chgData name="Oriunno, Marco" userId="69df8db0-265f-4fd6-bb20-17fd41beea08" providerId="ADAL" clId="{8738FD04-3C9B-42EE-A418-3763371AE25A}" dt="2024-07-29T14:14:51.314" v="230" actId="700"/>
          <ac:spMkLst>
            <pc:docMk/>
            <pc:sldMk cId="1957558444" sldId="261"/>
            <ac:spMk id="4" creationId="{00CCCB5B-5E30-B64E-C43B-65C2D007E312}"/>
          </ac:spMkLst>
        </pc:spChg>
        <pc:spChg chg="add del mod ord">
          <ac:chgData name="Oriunno, Marco" userId="69df8db0-265f-4fd6-bb20-17fd41beea08" providerId="ADAL" clId="{8738FD04-3C9B-42EE-A418-3763371AE25A}" dt="2024-07-29T14:14:51.314" v="230" actId="700"/>
          <ac:spMkLst>
            <pc:docMk/>
            <pc:sldMk cId="1957558444" sldId="261"/>
            <ac:spMk id="5" creationId="{CAC26B51-1232-AEAA-BBE9-C71C0DBD8145}"/>
          </ac:spMkLst>
        </pc:spChg>
      </pc:sldChg>
      <pc:sldChg chg="addSp delSp modSp mod modClrScheme chgLayout">
        <pc:chgData name="Oriunno, Marco" userId="69df8db0-265f-4fd6-bb20-17fd41beea08" providerId="ADAL" clId="{8738FD04-3C9B-42EE-A418-3763371AE25A}" dt="2024-07-29T14:14:51.314" v="230" actId="700"/>
        <pc:sldMkLst>
          <pc:docMk/>
          <pc:sldMk cId="2424417468" sldId="262"/>
        </pc:sldMkLst>
        <pc:spChg chg="add del mod ord">
          <ac:chgData name="Oriunno, Marco" userId="69df8db0-265f-4fd6-bb20-17fd41beea08" providerId="ADAL" clId="{8738FD04-3C9B-42EE-A418-3763371AE25A}" dt="2024-07-29T14:14:51.314" v="230" actId="700"/>
          <ac:spMkLst>
            <pc:docMk/>
            <pc:sldMk cId="2424417468" sldId="262"/>
            <ac:spMk id="2" creationId="{B7123590-9EC9-1AC9-7467-49E54EFAEAD1}"/>
          </ac:spMkLst>
        </pc:spChg>
        <pc:spChg chg="add del mod ord">
          <ac:chgData name="Oriunno, Marco" userId="69df8db0-265f-4fd6-bb20-17fd41beea08" providerId="ADAL" clId="{8738FD04-3C9B-42EE-A418-3763371AE25A}" dt="2024-07-29T14:14:30.234" v="227" actId="700"/>
          <ac:spMkLst>
            <pc:docMk/>
            <pc:sldMk cId="2424417468" sldId="262"/>
            <ac:spMk id="3" creationId="{AA4D7858-B697-CAE9-B41F-54FDC54096AD}"/>
          </ac:spMkLst>
        </pc:spChg>
        <pc:spChg chg="add del mod ord">
          <ac:chgData name="Oriunno, Marco" userId="69df8db0-265f-4fd6-bb20-17fd41beea08" providerId="ADAL" clId="{8738FD04-3C9B-42EE-A418-3763371AE25A}" dt="2024-07-29T14:14:30.234" v="227" actId="700"/>
          <ac:spMkLst>
            <pc:docMk/>
            <pc:sldMk cId="2424417468" sldId="262"/>
            <ac:spMk id="4" creationId="{CABAF0DC-324F-2D50-66AC-A09C6DAC7513}"/>
          </ac:spMkLst>
        </pc:spChg>
        <pc:spChg chg="add mod ord">
          <ac:chgData name="Oriunno, Marco" userId="69df8db0-265f-4fd6-bb20-17fd41beea08" providerId="ADAL" clId="{8738FD04-3C9B-42EE-A418-3763371AE25A}" dt="2024-07-29T14:14:51.314" v="230" actId="700"/>
          <ac:spMkLst>
            <pc:docMk/>
            <pc:sldMk cId="2424417468" sldId="262"/>
            <ac:spMk id="5" creationId="{4EC382E5-60F9-76D9-3AE4-6422ABE65777}"/>
          </ac:spMkLst>
        </pc:spChg>
        <pc:spChg chg="add mod ord">
          <ac:chgData name="Oriunno, Marco" userId="69df8db0-265f-4fd6-bb20-17fd41beea08" providerId="ADAL" clId="{8738FD04-3C9B-42EE-A418-3763371AE25A}" dt="2024-07-29T14:14:51.314" v="230" actId="700"/>
          <ac:spMkLst>
            <pc:docMk/>
            <pc:sldMk cId="2424417468" sldId="262"/>
            <ac:spMk id="6" creationId="{2FB30493-39AF-9BDD-062F-8E3890AE0069}"/>
          </ac:spMkLst>
        </pc:spChg>
      </pc:sldChg>
      <pc:sldChg chg="modSp del mod modClrScheme chgLayout">
        <pc:chgData name="Oriunno, Marco" userId="69df8db0-265f-4fd6-bb20-17fd41beea08" providerId="ADAL" clId="{8738FD04-3C9B-42EE-A418-3763371AE25A}" dt="2024-07-31T00:03:54.349" v="6060" actId="47"/>
        <pc:sldMkLst>
          <pc:docMk/>
          <pc:sldMk cId="2356602703" sldId="263"/>
        </pc:sldMkLst>
        <pc:spChg chg="mod ord">
          <ac:chgData name="Oriunno, Marco" userId="69df8db0-265f-4fd6-bb20-17fd41beea08" providerId="ADAL" clId="{8738FD04-3C9B-42EE-A418-3763371AE25A}" dt="2024-07-29T14:14:51.314" v="230" actId="700"/>
          <ac:spMkLst>
            <pc:docMk/>
            <pc:sldMk cId="2356602703" sldId="263"/>
            <ac:spMk id="2" creationId="{47FAD434-5B91-5329-736E-F6859B9D2DEF}"/>
          </ac:spMkLst>
        </pc:spChg>
        <pc:spChg chg="mod ord">
          <ac:chgData name="Oriunno, Marco" userId="69df8db0-265f-4fd6-bb20-17fd41beea08" providerId="ADAL" clId="{8738FD04-3C9B-42EE-A418-3763371AE25A}" dt="2024-07-29T14:14:51.314" v="230" actId="700"/>
          <ac:spMkLst>
            <pc:docMk/>
            <pc:sldMk cId="2356602703" sldId="263"/>
            <ac:spMk id="3" creationId="{DE563F19-DD99-FC99-D9D1-75A50BA75685}"/>
          </ac:spMkLst>
        </pc:spChg>
      </pc:sldChg>
      <pc:sldChg chg="modSp add del mod">
        <pc:chgData name="Oriunno, Marco" userId="69df8db0-265f-4fd6-bb20-17fd41beea08" providerId="ADAL" clId="{8738FD04-3C9B-42EE-A418-3763371AE25A}" dt="2024-07-29T23:59:45.508" v="2474" actId="47"/>
        <pc:sldMkLst>
          <pc:docMk/>
          <pc:sldMk cId="195872845" sldId="264"/>
        </pc:sldMkLst>
        <pc:spChg chg="mod">
          <ac:chgData name="Oriunno, Marco" userId="69df8db0-265f-4fd6-bb20-17fd41beea08" providerId="ADAL" clId="{8738FD04-3C9B-42EE-A418-3763371AE25A}" dt="2024-07-29T23:58:52.371" v="2456" actId="20577"/>
          <ac:spMkLst>
            <pc:docMk/>
            <pc:sldMk cId="195872845" sldId="264"/>
            <ac:spMk id="3" creationId="{5E8EA8D6-E17E-16B2-2111-6F21FD7C974F}"/>
          </ac:spMkLst>
        </pc:spChg>
      </pc:sldChg>
      <pc:sldChg chg="modSp del mod chgLayout">
        <pc:chgData name="Oriunno, Marco" userId="69df8db0-265f-4fd6-bb20-17fd41beea08" providerId="ADAL" clId="{8738FD04-3C9B-42EE-A418-3763371AE25A}" dt="2024-07-29T22:43:40.223" v="2183" actId="2696"/>
        <pc:sldMkLst>
          <pc:docMk/>
          <pc:sldMk cId="1981221821" sldId="264"/>
        </pc:sldMkLst>
        <pc:spChg chg="mod ord">
          <ac:chgData name="Oriunno, Marco" userId="69df8db0-265f-4fd6-bb20-17fd41beea08" providerId="ADAL" clId="{8738FD04-3C9B-42EE-A418-3763371AE25A}" dt="2024-07-29T14:14:38.852" v="228" actId="700"/>
          <ac:spMkLst>
            <pc:docMk/>
            <pc:sldMk cId="1981221821" sldId="264"/>
            <ac:spMk id="2" creationId="{7B250491-C429-249F-E433-75C86C6DF062}"/>
          </ac:spMkLst>
        </pc:spChg>
        <pc:spChg chg="mod ord">
          <ac:chgData name="Oriunno, Marco" userId="69df8db0-265f-4fd6-bb20-17fd41beea08" providerId="ADAL" clId="{8738FD04-3C9B-42EE-A418-3763371AE25A}" dt="2024-07-29T14:14:38.852" v="228" actId="700"/>
          <ac:spMkLst>
            <pc:docMk/>
            <pc:sldMk cId="1981221821" sldId="264"/>
            <ac:spMk id="3" creationId="{5E8EA8D6-E17E-16B2-2111-6F21FD7C974F}"/>
          </ac:spMkLst>
        </pc:spChg>
      </pc:sldChg>
      <pc:sldChg chg="modSp del mod chgLayout">
        <pc:chgData name="Oriunno, Marco" userId="69df8db0-265f-4fd6-bb20-17fd41beea08" providerId="ADAL" clId="{8738FD04-3C9B-42EE-A418-3763371AE25A}" dt="2024-07-29T22:43:40.223" v="2183" actId="2696"/>
        <pc:sldMkLst>
          <pc:docMk/>
          <pc:sldMk cId="1493302892" sldId="265"/>
        </pc:sldMkLst>
        <pc:spChg chg="mod ord">
          <ac:chgData name="Oriunno, Marco" userId="69df8db0-265f-4fd6-bb20-17fd41beea08" providerId="ADAL" clId="{8738FD04-3C9B-42EE-A418-3763371AE25A}" dt="2024-07-29T14:14:38.852" v="228" actId="700"/>
          <ac:spMkLst>
            <pc:docMk/>
            <pc:sldMk cId="1493302892" sldId="265"/>
            <ac:spMk id="2" creationId="{3B5316D6-9DB9-89FD-64AC-98543C61796C}"/>
          </ac:spMkLst>
        </pc:spChg>
        <pc:spChg chg="mod ord">
          <ac:chgData name="Oriunno, Marco" userId="69df8db0-265f-4fd6-bb20-17fd41beea08" providerId="ADAL" clId="{8738FD04-3C9B-42EE-A418-3763371AE25A}" dt="2024-07-29T14:14:38.852" v="228" actId="700"/>
          <ac:spMkLst>
            <pc:docMk/>
            <pc:sldMk cId="1493302892" sldId="265"/>
            <ac:spMk id="3" creationId="{119FEFF5-94CB-B938-C149-CBD23471E611}"/>
          </ac:spMkLst>
        </pc:spChg>
      </pc:sldChg>
      <pc:sldChg chg="addSp delSp modSp add mod chgLayout">
        <pc:chgData name="Oriunno, Marco" userId="69df8db0-265f-4fd6-bb20-17fd41beea08" providerId="ADAL" clId="{8738FD04-3C9B-42EE-A418-3763371AE25A}" dt="2024-07-31T00:32:50.053" v="8079" actId="20577"/>
        <pc:sldMkLst>
          <pc:docMk/>
          <pc:sldMk cId="2136768832" sldId="265"/>
        </pc:sldMkLst>
        <pc:spChg chg="mod ord">
          <ac:chgData name="Oriunno, Marco" userId="69df8db0-265f-4fd6-bb20-17fd41beea08" providerId="ADAL" clId="{8738FD04-3C9B-42EE-A418-3763371AE25A}" dt="2024-07-31T00:01:58.659" v="6031" actId="20577"/>
          <ac:spMkLst>
            <pc:docMk/>
            <pc:sldMk cId="2136768832" sldId="265"/>
            <ac:spMk id="2" creationId="{3B5316D6-9DB9-89FD-64AC-98543C61796C}"/>
          </ac:spMkLst>
        </pc:spChg>
        <pc:spChg chg="del mod ord">
          <ac:chgData name="Oriunno, Marco" userId="69df8db0-265f-4fd6-bb20-17fd41beea08" providerId="ADAL" clId="{8738FD04-3C9B-42EE-A418-3763371AE25A}" dt="2024-07-29T23:00:35.519" v="2224"/>
          <ac:spMkLst>
            <pc:docMk/>
            <pc:sldMk cId="2136768832" sldId="265"/>
            <ac:spMk id="3" creationId="{119FEFF5-94CB-B938-C149-CBD23471E611}"/>
          </ac:spMkLst>
        </pc:spChg>
        <pc:spChg chg="add mod">
          <ac:chgData name="Oriunno, Marco" userId="69df8db0-265f-4fd6-bb20-17fd41beea08" providerId="ADAL" clId="{8738FD04-3C9B-42EE-A418-3763371AE25A}" dt="2024-07-30T00:04:06.732" v="2509" actId="1076"/>
          <ac:spMkLst>
            <pc:docMk/>
            <pc:sldMk cId="2136768832" sldId="265"/>
            <ac:spMk id="10" creationId="{9B1DD2FC-399A-9EB7-7976-2CCABCB97861}"/>
          </ac:spMkLst>
        </pc:spChg>
        <pc:spChg chg="add mod">
          <ac:chgData name="Oriunno, Marco" userId="69df8db0-265f-4fd6-bb20-17fd41beea08" providerId="ADAL" clId="{8738FD04-3C9B-42EE-A418-3763371AE25A}" dt="2024-07-30T00:04:41.325" v="2539" actId="20577"/>
          <ac:spMkLst>
            <pc:docMk/>
            <pc:sldMk cId="2136768832" sldId="265"/>
            <ac:spMk id="11" creationId="{9302F08E-7E36-E15E-B309-9CD39D9A4A37}"/>
          </ac:spMkLst>
        </pc:spChg>
        <pc:spChg chg="add mod">
          <ac:chgData name="Oriunno, Marco" userId="69df8db0-265f-4fd6-bb20-17fd41beea08" providerId="ADAL" clId="{8738FD04-3C9B-42EE-A418-3763371AE25A}" dt="2024-07-29T23:59:16.060" v="2459" actId="1076"/>
          <ac:spMkLst>
            <pc:docMk/>
            <pc:sldMk cId="2136768832" sldId="265"/>
            <ac:spMk id="12" creationId="{33E75E04-D9ED-F937-7C53-A15D973DDA10}"/>
          </ac:spMkLst>
        </pc:spChg>
        <pc:spChg chg="add mod">
          <ac:chgData name="Oriunno, Marco" userId="69df8db0-265f-4fd6-bb20-17fd41beea08" providerId="ADAL" clId="{8738FD04-3C9B-42EE-A418-3763371AE25A}" dt="2024-07-29T23:59:16.060" v="2459" actId="1076"/>
          <ac:spMkLst>
            <pc:docMk/>
            <pc:sldMk cId="2136768832" sldId="265"/>
            <ac:spMk id="13" creationId="{D8D7A970-26FF-B808-FB96-B7879DA51582}"/>
          </ac:spMkLst>
        </pc:spChg>
        <pc:spChg chg="add mod">
          <ac:chgData name="Oriunno, Marco" userId="69df8db0-265f-4fd6-bb20-17fd41beea08" providerId="ADAL" clId="{8738FD04-3C9B-42EE-A418-3763371AE25A}" dt="2024-07-29T23:59:16.060" v="2459" actId="1076"/>
          <ac:spMkLst>
            <pc:docMk/>
            <pc:sldMk cId="2136768832" sldId="265"/>
            <ac:spMk id="14" creationId="{549FF581-A72E-2AAF-D922-65A0BCB94947}"/>
          </ac:spMkLst>
        </pc:spChg>
        <pc:spChg chg="add mod">
          <ac:chgData name="Oriunno, Marco" userId="69df8db0-265f-4fd6-bb20-17fd41beea08" providerId="ADAL" clId="{8738FD04-3C9B-42EE-A418-3763371AE25A}" dt="2024-07-29T23:59:16.060" v="2459" actId="1076"/>
          <ac:spMkLst>
            <pc:docMk/>
            <pc:sldMk cId="2136768832" sldId="265"/>
            <ac:spMk id="15" creationId="{53983601-E986-9990-D8DF-A24A45E204C9}"/>
          </ac:spMkLst>
        </pc:spChg>
        <pc:spChg chg="add mod">
          <ac:chgData name="Oriunno, Marco" userId="69df8db0-265f-4fd6-bb20-17fd41beea08" providerId="ADAL" clId="{8738FD04-3C9B-42EE-A418-3763371AE25A}" dt="2024-07-31T00:32:50.053" v="8079" actId="20577"/>
          <ac:spMkLst>
            <pc:docMk/>
            <pc:sldMk cId="2136768832" sldId="265"/>
            <ac:spMk id="16" creationId="{CFEDFA45-938C-2289-C313-47B8B8BB9CDC}"/>
          </ac:spMkLst>
        </pc:spChg>
        <pc:picChg chg="add del">
          <ac:chgData name="Oriunno, Marco" userId="69df8db0-265f-4fd6-bb20-17fd41beea08" providerId="ADAL" clId="{8738FD04-3C9B-42EE-A418-3763371AE25A}" dt="2024-07-29T23:00:23.930" v="2221" actId="22"/>
          <ac:picMkLst>
            <pc:docMk/>
            <pc:sldMk cId="2136768832" sldId="265"/>
            <ac:picMk id="5" creationId="{91DAC2CC-0F38-3509-18A1-970B417B1899}"/>
          </ac:picMkLst>
        </pc:picChg>
        <pc:picChg chg="add mod">
          <ac:chgData name="Oriunno, Marco" userId="69df8db0-265f-4fd6-bb20-17fd41beea08" providerId="ADAL" clId="{8738FD04-3C9B-42EE-A418-3763371AE25A}" dt="2024-07-29T23:59:16.060" v="2459" actId="1076"/>
          <ac:picMkLst>
            <pc:docMk/>
            <pc:sldMk cId="2136768832" sldId="265"/>
            <ac:picMk id="6" creationId="{91DAC2CC-0F38-3509-18A1-970B417B1899}"/>
          </ac:picMkLst>
        </pc:picChg>
        <pc:picChg chg="add del mod">
          <ac:chgData name="Oriunno, Marco" userId="69df8db0-265f-4fd6-bb20-17fd41beea08" providerId="ADAL" clId="{8738FD04-3C9B-42EE-A418-3763371AE25A}" dt="2024-07-29T23:55:56.123" v="2393" actId="478"/>
          <ac:picMkLst>
            <pc:docMk/>
            <pc:sldMk cId="2136768832" sldId="265"/>
            <ac:picMk id="7" creationId="{45A38ADC-363C-5F87-A260-510C9D25862A}"/>
          </ac:picMkLst>
        </pc:picChg>
        <pc:picChg chg="add mod">
          <ac:chgData name="Oriunno, Marco" userId="69df8db0-265f-4fd6-bb20-17fd41beea08" providerId="ADAL" clId="{8738FD04-3C9B-42EE-A418-3763371AE25A}" dt="2024-07-29T23:59:16.060" v="2459" actId="1076"/>
          <ac:picMkLst>
            <pc:docMk/>
            <pc:sldMk cId="2136768832" sldId="265"/>
            <ac:picMk id="9" creationId="{E820C443-DA54-FA13-2DE2-5AA135D06845}"/>
          </ac:picMkLst>
        </pc:picChg>
      </pc:sldChg>
      <pc:sldChg chg="modSp mod modClrScheme chgLayout">
        <pc:chgData name="Oriunno, Marco" userId="69df8db0-265f-4fd6-bb20-17fd41beea08" providerId="ADAL" clId="{8738FD04-3C9B-42EE-A418-3763371AE25A}" dt="2024-07-31T00:04:20.796" v="6077" actId="20577"/>
        <pc:sldMkLst>
          <pc:docMk/>
          <pc:sldMk cId="3851733963" sldId="266"/>
        </pc:sldMkLst>
        <pc:spChg chg="mod ord">
          <ac:chgData name="Oriunno, Marco" userId="69df8db0-265f-4fd6-bb20-17fd41beea08" providerId="ADAL" clId="{8738FD04-3C9B-42EE-A418-3763371AE25A}" dt="2024-07-31T00:04:12.667" v="6075" actId="20577"/>
          <ac:spMkLst>
            <pc:docMk/>
            <pc:sldMk cId="3851733963" sldId="266"/>
            <ac:spMk id="4" creationId="{00CCCB5B-5E30-B64E-C43B-65C2D007E312}"/>
          </ac:spMkLst>
        </pc:spChg>
        <pc:spChg chg="mod ord">
          <ac:chgData name="Oriunno, Marco" userId="69df8db0-265f-4fd6-bb20-17fd41beea08" providerId="ADAL" clId="{8738FD04-3C9B-42EE-A418-3763371AE25A}" dt="2024-07-31T00:04:20.796" v="6077" actId="20577"/>
          <ac:spMkLst>
            <pc:docMk/>
            <pc:sldMk cId="3851733963" sldId="266"/>
            <ac:spMk id="5" creationId="{CAC26B51-1232-AEAA-BBE9-C71C0DBD8145}"/>
          </ac:spMkLst>
        </pc:spChg>
      </pc:sldChg>
      <pc:sldChg chg="addSp delSp modSp add del mod modClrScheme chgLayout">
        <pc:chgData name="Oriunno, Marco" userId="69df8db0-265f-4fd6-bb20-17fd41beea08" providerId="ADAL" clId="{8738FD04-3C9B-42EE-A418-3763371AE25A}" dt="2024-07-30T04:41:29.110" v="3244" actId="47"/>
        <pc:sldMkLst>
          <pc:docMk/>
          <pc:sldMk cId="3773762344" sldId="267"/>
        </pc:sldMkLst>
        <pc:spChg chg="mod ord">
          <ac:chgData name="Oriunno, Marco" userId="69df8db0-265f-4fd6-bb20-17fd41beea08" providerId="ADAL" clId="{8738FD04-3C9B-42EE-A418-3763371AE25A}" dt="2024-07-29T14:14:51.314" v="230" actId="700"/>
          <ac:spMkLst>
            <pc:docMk/>
            <pc:sldMk cId="3773762344" sldId="267"/>
            <ac:spMk id="2" creationId="{35FC5063-A82E-DA1D-7275-741D99E7800F}"/>
          </ac:spMkLst>
        </pc:spChg>
        <pc:spChg chg="add del mod ord">
          <ac:chgData name="Oriunno, Marco" userId="69df8db0-265f-4fd6-bb20-17fd41beea08" providerId="ADAL" clId="{8738FD04-3C9B-42EE-A418-3763371AE25A}" dt="2024-07-29T14:14:51.314" v="230" actId="700"/>
          <ac:spMkLst>
            <pc:docMk/>
            <pc:sldMk cId="3773762344" sldId="267"/>
            <ac:spMk id="3" creationId="{7D3BB143-C166-31DD-7575-9842986E0A54}"/>
          </ac:spMkLst>
        </pc:spChg>
        <pc:spChg chg="add del mod ord">
          <ac:chgData name="Oriunno, Marco" userId="69df8db0-265f-4fd6-bb20-17fd41beea08" providerId="ADAL" clId="{8738FD04-3C9B-42EE-A418-3763371AE25A}" dt="2024-07-29T14:14:30.234" v="227" actId="700"/>
          <ac:spMkLst>
            <pc:docMk/>
            <pc:sldMk cId="3773762344" sldId="267"/>
            <ac:spMk id="4" creationId="{29D202F5-96E5-F62A-8900-521EA581BDDF}"/>
          </ac:spMkLst>
        </pc:spChg>
        <pc:spChg chg="add mod ord">
          <ac:chgData name="Oriunno, Marco" userId="69df8db0-265f-4fd6-bb20-17fd41beea08" providerId="ADAL" clId="{8738FD04-3C9B-42EE-A418-3763371AE25A}" dt="2024-07-29T14:14:51.314" v="230" actId="700"/>
          <ac:spMkLst>
            <pc:docMk/>
            <pc:sldMk cId="3773762344" sldId="267"/>
            <ac:spMk id="5" creationId="{2488C7FC-4253-1F4E-207F-0EC105FE388A}"/>
          </ac:spMkLst>
        </pc:spChg>
      </pc:sldChg>
      <pc:sldChg chg="modSp new del mod">
        <pc:chgData name="Oriunno, Marco" userId="69df8db0-265f-4fd6-bb20-17fd41beea08" providerId="ADAL" clId="{8738FD04-3C9B-42EE-A418-3763371AE25A}" dt="2024-07-29T14:05:20.752" v="187" actId="47"/>
        <pc:sldMkLst>
          <pc:docMk/>
          <pc:sldMk cId="3630688540" sldId="268"/>
        </pc:sldMkLst>
        <pc:spChg chg="mod">
          <ac:chgData name="Oriunno, Marco" userId="69df8db0-265f-4fd6-bb20-17fd41beea08" providerId="ADAL" clId="{8738FD04-3C9B-42EE-A418-3763371AE25A}" dt="2024-07-29T13:55:56.103" v="151" actId="20577"/>
          <ac:spMkLst>
            <pc:docMk/>
            <pc:sldMk cId="3630688540" sldId="268"/>
            <ac:spMk id="2" creationId="{6A6455A6-7AD9-8236-F60B-BD95CBDFE272}"/>
          </ac:spMkLst>
        </pc:spChg>
        <pc:spChg chg="mod">
          <ac:chgData name="Oriunno, Marco" userId="69df8db0-265f-4fd6-bb20-17fd41beea08" providerId="ADAL" clId="{8738FD04-3C9B-42EE-A418-3763371AE25A}" dt="2024-07-29T13:59:39.154" v="164" actId="20577"/>
          <ac:spMkLst>
            <pc:docMk/>
            <pc:sldMk cId="3630688540" sldId="268"/>
            <ac:spMk id="3" creationId="{243A9947-E45E-BCB8-1684-8E056CF941EE}"/>
          </ac:spMkLst>
        </pc:spChg>
      </pc:sldChg>
      <pc:sldChg chg="add del">
        <pc:chgData name="Oriunno, Marco" userId="69df8db0-265f-4fd6-bb20-17fd41beea08" providerId="ADAL" clId="{8738FD04-3C9B-42EE-A418-3763371AE25A}" dt="2024-07-30T04:38:15.680" v="3229" actId="47"/>
        <pc:sldMkLst>
          <pc:docMk/>
          <pc:sldMk cId="4090898134" sldId="268"/>
        </pc:sldMkLst>
      </pc:sldChg>
      <pc:sldChg chg="add del">
        <pc:chgData name="Oriunno, Marco" userId="69df8db0-265f-4fd6-bb20-17fd41beea08" providerId="ADAL" clId="{8738FD04-3C9B-42EE-A418-3763371AE25A}" dt="2024-07-29T14:02:54.735" v="173" actId="47"/>
        <pc:sldMkLst>
          <pc:docMk/>
          <pc:sldMk cId="1706138721" sldId="269"/>
        </pc:sldMkLst>
      </pc:sldChg>
      <pc:sldChg chg="modSp add del mod modClrScheme chgLayout">
        <pc:chgData name="Oriunno, Marco" userId="69df8db0-265f-4fd6-bb20-17fd41beea08" providerId="ADAL" clId="{8738FD04-3C9B-42EE-A418-3763371AE25A}" dt="2024-07-30T04:38:47.820" v="3231" actId="47"/>
        <pc:sldMkLst>
          <pc:docMk/>
          <pc:sldMk cId="3334863954" sldId="270"/>
        </pc:sldMkLst>
        <pc:spChg chg="mod ord">
          <ac:chgData name="Oriunno, Marco" userId="69df8db0-265f-4fd6-bb20-17fd41beea08" providerId="ADAL" clId="{8738FD04-3C9B-42EE-A418-3763371AE25A}" dt="2024-07-29T14:14:45.348" v="229" actId="700"/>
          <ac:spMkLst>
            <pc:docMk/>
            <pc:sldMk cId="3334863954" sldId="270"/>
            <ac:spMk id="2" creationId="{D2BEF1E5-F280-761C-1DCA-F25E8E8A6D0B}"/>
          </ac:spMkLst>
        </pc:spChg>
        <pc:spChg chg="mod ord">
          <ac:chgData name="Oriunno, Marco" userId="69df8db0-265f-4fd6-bb20-17fd41beea08" providerId="ADAL" clId="{8738FD04-3C9B-42EE-A418-3763371AE25A}" dt="2024-07-29T14:14:45.348" v="229" actId="700"/>
          <ac:spMkLst>
            <pc:docMk/>
            <pc:sldMk cId="3334863954" sldId="270"/>
            <ac:spMk id="3" creationId="{8DBE2B74-5E48-E3D9-96F3-69B2D77091AA}"/>
          </ac:spMkLst>
        </pc:spChg>
        <pc:spChg chg="mod ord">
          <ac:chgData name="Oriunno, Marco" userId="69df8db0-265f-4fd6-bb20-17fd41beea08" providerId="ADAL" clId="{8738FD04-3C9B-42EE-A418-3763371AE25A}" dt="2024-07-29T14:14:45.348" v="229" actId="700"/>
          <ac:spMkLst>
            <pc:docMk/>
            <pc:sldMk cId="3334863954" sldId="270"/>
            <ac:spMk id="4" creationId="{B0C5E9DC-8B3A-90F1-4DFC-BAF6DFBD319A}"/>
          </ac:spMkLst>
        </pc:spChg>
      </pc:sldChg>
      <pc:sldChg chg="modSp add del mod modClrScheme chgLayout">
        <pc:chgData name="Oriunno, Marco" userId="69df8db0-265f-4fd6-bb20-17fd41beea08" providerId="ADAL" clId="{8738FD04-3C9B-42EE-A418-3763371AE25A}" dt="2024-07-29T14:16:32.908" v="231" actId="1076"/>
        <pc:sldMkLst>
          <pc:docMk/>
          <pc:sldMk cId="3031118228" sldId="271"/>
        </pc:sldMkLst>
        <pc:spChg chg="mod ord">
          <ac:chgData name="Oriunno, Marco" userId="69df8db0-265f-4fd6-bb20-17fd41beea08" providerId="ADAL" clId="{8738FD04-3C9B-42EE-A418-3763371AE25A}" dt="2024-07-29T14:14:45.348" v="229" actId="700"/>
          <ac:spMkLst>
            <pc:docMk/>
            <pc:sldMk cId="3031118228" sldId="271"/>
            <ac:spMk id="5" creationId="{C6E3590A-C0E0-3DDD-E1A7-9B576E1876B4}"/>
          </ac:spMkLst>
        </pc:spChg>
        <pc:picChg chg="mod ord">
          <ac:chgData name="Oriunno, Marco" userId="69df8db0-265f-4fd6-bb20-17fd41beea08" providerId="ADAL" clId="{8738FD04-3C9B-42EE-A418-3763371AE25A}" dt="2024-07-29T14:16:32.908" v="231" actId="1076"/>
          <ac:picMkLst>
            <pc:docMk/>
            <pc:sldMk cId="3031118228" sldId="271"/>
            <ac:picMk id="14" creationId="{423F6329-E4C1-B976-EE70-5404EC09FEA6}"/>
          </ac:picMkLst>
        </pc:picChg>
      </pc:sldChg>
      <pc:sldChg chg="addSp delSp modSp add del mod modClrScheme chgLayout">
        <pc:chgData name="Oriunno, Marco" userId="69df8db0-265f-4fd6-bb20-17fd41beea08" providerId="ADAL" clId="{8738FD04-3C9B-42EE-A418-3763371AE25A}" dt="2024-07-30T04:38:47.820" v="3231" actId="47"/>
        <pc:sldMkLst>
          <pc:docMk/>
          <pc:sldMk cId="205780026" sldId="272"/>
        </pc:sldMkLst>
        <pc:spChg chg="mod ord">
          <ac:chgData name="Oriunno, Marco" userId="69df8db0-265f-4fd6-bb20-17fd41beea08" providerId="ADAL" clId="{8738FD04-3C9B-42EE-A418-3763371AE25A}" dt="2024-07-29T14:14:51.314" v="230" actId="700"/>
          <ac:spMkLst>
            <pc:docMk/>
            <pc:sldMk cId="205780026" sldId="272"/>
            <ac:spMk id="2" creationId="{39182262-FEEA-9327-A7BD-C7231ABE94C8}"/>
          </ac:spMkLst>
        </pc:spChg>
        <pc:spChg chg="add del mod ord">
          <ac:chgData name="Oriunno, Marco" userId="69df8db0-265f-4fd6-bb20-17fd41beea08" providerId="ADAL" clId="{8738FD04-3C9B-42EE-A418-3763371AE25A}" dt="2024-07-29T14:14:30.234" v="227" actId="700"/>
          <ac:spMkLst>
            <pc:docMk/>
            <pc:sldMk cId="205780026" sldId="272"/>
            <ac:spMk id="3" creationId="{371B020A-7C4D-417B-55D4-B63B00444340}"/>
          </ac:spMkLst>
        </pc:spChg>
        <pc:spChg chg="mod ord">
          <ac:chgData name="Oriunno, Marco" userId="69df8db0-265f-4fd6-bb20-17fd41beea08" providerId="ADAL" clId="{8738FD04-3C9B-42EE-A418-3763371AE25A}" dt="2024-07-29T14:14:51.314" v="230" actId="700"/>
          <ac:spMkLst>
            <pc:docMk/>
            <pc:sldMk cId="205780026" sldId="272"/>
            <ac:spMk id="4" creationId="{63820518-A234-7C79-D540-7BE9B5818B68}"/>
          </ac:spMkLst>
        </pc:spChg>
        <pc:spChg chg="add mod ord">
          <ac:chgData name="Oriunno, Marco" userId="69df8db0-265f-4fd6-bb20-17fd41beea08" providerId="ADAL" clId="{8738FD04-3C9B-42EE-A418-3763371AE25A}" dt="2024-07-29T14:14:51.314" v="230" actId="700"/>
          <ac:spMkLst>
            <pc:docMk/>
            <pc:sldMk cId="205780026" sldId="272"/>
            <ac:spMk id="6" creationId="{CA657E7C-0155-20E9-AFBB-66A9EC7FA3CA}"/>
          </ac:spMkLst>
        </pc:spChg>
      </pc:sldChg>
      <pc:sldChg chg="modSp add del mod modClrScheme chgLayout">
        <pc:chgData name="Oriunno, Marco" userId="69df8db0-265f-4fd6-bb20-17fd41beea08" providerId="ADAL" clId="{8738FD04-3C9B-42EE-A418-3763371AE25A}" dt="2024-07-30T04:38:47.820" v="3231" actId="47"/>
        <pc:sldMkLst>
          <pc:docMk/>
          <pc:sldMk cId="3800249119" sldId="273"/>
        </pc:sldMkLst>
        <pc:spChg chg="mod ord">
          <ac:chgData name="Oriunno, Marco" userId="69df8db0-265f-4fd6-bb20-17fd41beea08" providerId="ADAL" clId="{8738FD04-3C9B-42EE-A418-3763371AE25A}" dt="2024-07-29T14:14:45.348" v="229" actId="700"/>
          <ac:spMkLst>
            <pc:docMk/>
            <pc:sldMk cId="3800249119" sldId="273"/>
            <ac:spMk id="2" creationId="{58B59D29-51B0-E1D1-996E-FE78BE04E23A}"/>
          </ac:spMkLst>
        </pc:spChg>
        <pc:spChg chg="mod ord">
          <ac:chgData name="Oriunno, Marco" userId="69df8db0-265f-4fd6-bb20-17fd41beea08" providerId="ADAL" clId="{8738FD04-3C9B-42EE-A418-3763371AE25A}" dt="2024-07-29T14:14:45.348" v="229" actId="700"/>
          <ac:spMkLst>
            <pc:docMk/>
            <pc:sldMk cId="3800249119" sldId="273"/>
            <ac:spMk id="4" creationId="{F3C68998-FC27-3ECC-1239-9B65FBA4B596}"/>
          </ac:spMkLst>
        </pc:spChg>
        <pc:picChg chg="mod ord">
          <ac:chgData name="Oriunno, Marco" userId="69df8db0-265f-4fd6-bb20-17fd41beea08" providerId="ADAL" clId="{8738FD04-3C9B-42EE-A418-3763371AE25A}" dt="2024-07-29T14:14:45.348" v="229" actId="700"/>
          <ac:picMkLst>
            <pc:docMk/>
            <pc:sldMk cId="3800249119" sldId="273"/>
            <ac:picMk id="6" creationId="{24775BE9-EE52-0641-87B1-B2670D36B7B5}"/>
          </ac:picMkLst>
        </pc:picChg>
      </pc:sldChg>
      <pc:sldChg chg="modSp add del mod modClrScheme chgLayout">
        <pc:chgData name="Oriunno, Marco" userId="69df8db0-265f-4fd6-bb20-17fd41beea08" providerId="ADAL" clId="{8738FD04-3C9B-42EE-A418-3763371AE25A}" dt="2024-07-30T04:38:47.820" v="3231" actId="47"/>
        <pc:sldMkLst>
          <pc:docMk/>
          <pc:sldMk cId="2700395786" sldId="274"/>
        </pc:sldMkLst>
        <pc:spChg chg="mod ord">
          <ac:chgData name="Oriunno, Marco" userId="69df8db0-265f-4fd6-bb20-17fd41beea08" providerId="ADAL" clId="{8738FD04-3C9B-42EE-A418-3763371AE25A}" dt="2024-07-29T14:14:51.314" v="230" actId="700"/>
          <ac:spMkLst>
            <pc:docMk/>
            <pc:sldMk cId="2700395786" sldId="274"/>
            <ac:spMk id="2" creationId="{BB3E282A-2137-741E-E180-AD122A898BB3}"/>
          </ac:spMkLst>
        </pc:spChg>
        <pc:spChg chg="mod ord">
          <ac:chgData name="Oriunno, Marco" userId="69df8db0-265f-4fd6-bb20-17fd41beea08" providerId="ADAL" clId="{8738FD04-3C9B-42EE-A418-3763371AE25A}" dt="2024-07-29T14:14:51.314" v="230" actId="700"/>
          <ac:spMkLst>
            <pc:docMk/>
            <pc:sldMk cId="2700395786" sldId="274"/>
            <ac:spMk id="4" creationId="{152C1F5C-9B13-3C14-FF02-8CBAC64255B6}"/>
          </ac:spMkLst>
        </pc:spChg>
        <pc:picChg chg="mod ord">
          <ac:chgData name="Oriunno, Marco" userId="69df8db0-265f-4fd6-bb20-17fd41beea08" providerId="ADAL" clId="{8738FD04-3C9B-42EE-A418-3763371AE25A}" dt="2024-07-29T14:14:51.314" v="230" actId="700"/>
          <ac:picMkLst>
            <pc:docMk/>
            <pc:sldMk cId="2700395786" sldId="274"/>
            <ac:picMk id="34" creationId="{DF4D6182-08E9-41D2-0967-01FB8E07F981}"/>
          </ac:picMkLst>
        </pc:picChg>
      </pc:sldChg>
      <pc:sldChg chg="add del">
        <pc:chgData name="Oriunno, Marco" userId="69df8db0-265f-4fd6-bb20-17fd41beea08" providerId="ADAL" clId="{8738FD04-3C9B-42EE-A418-3763371AE25A}" dt="2024-07-30T04:38:15.680" v="3229" actId="47"/>
        <pc:sldMkLst>
          <pc:docMk/>
          <pc:sldMk cId="3227528096" sldId="275"/>
        </pc:sldMkLst>
      </pc:sldChg>
      <pc:sldChg chg="modSp add del mod modClrScheme chgLayout">
        <pc:chgData name="Oriunno, Marco" userId="69df8db0-265f-4fd6-bb20-17fd41beea08" providerId="ADAL" clId="{8738FD04-3C9B-42EE-A418-3763371AE25A}" dt="2024-07-30T04:38:47.820" v="3231" actId="47"/>
        <pc:sldMkLst>
          <pc:docMk/>
          <pc:sldMk cId="2531340008" sldId="276"/>
        </pc:sldMkLst>
        <pc:spChg chg="mod ord">
          <ac:chgData name="Oriunno, Marco" userId="69df8db0-265f-4fd6-bb20-17fd41beea08" providerId="ADAL" clId="{8738FD04-3C9B-42EE-A418-3763371AE25A}" dt="2024-07-29T14:14:51.314" v="230" actId="700"/>
          <ac:spMkLst>
            <pc:docMk/>
            <pc:sldMk cId="2531340008" sldId="276"/>
            <ac:spMk id="2" creationId="{EA9E52C5-23C5-32D1-752A-7EACE5300030}"/>
          </ac:spMkLst>
        </pc:spChg>
        <pc:spChg chg="mod ord">
          <ac:chgData name="Oriunno, Marco" userId="69df8db0-265f-4fd6-bb20-17fd41beea08" providerId="ADAL" clId="{8738FD04-3C9B-42EE-A418-3763371AE25A}" dt="2024-07-29T14:14:51.314" v="230" actId="700"/>
          <ac:spMkLst>
            <pc:docMk/>
            <pc:sldMk cId="2531340008" sldId="276"/>
            <ac:spMk id="3" creationId="{CE303206-3B7B-D177-B82F-7D864F4732E2}"/>
          </ac:spMkLst>
        </pc:spChg>
        <pc:spChg chg="mod ord">
          <ac:chgData name="Oriunno, Marco" userId="69df8db0-265f-4fd6-bb20-17fd41beea08" providerId="ADAL" clId="{8738FD04-3C9B-42EE-A418-3763371AE25A}" dt="2024-07-29T14:14:51.314" v="230" actId="700"/>
          <ac:spMkLst>
            <pc:docMk/>
            <pc:sldMk cId="2531340008" sldId="276"/>
            <ac:spMk id="4" creationId="{327889FA-7E08-7AD9-F33F-E8B0379710D0}"/>
          </ac:spMkLst>
        </pc:spChg>
      </pc:sldChg>
      <pc:sldChg chg="modSp add del mod modClrScheme chgLayout">
        <pc:chgData name="Oriunno, Marco" userId="69df8db0-265f-4fd6-bb20-17fd41beea08" providerId="ADAL" clId="{8738FD04-3C9B-42EE-A418-3763371AE25A}" dt="2024-07-30T04:38:47.820" v="3231" actId="47"/>
        <pc:sldMkLst>
          <pc:docMk/>
          <pc:sldMk cId="1409115518" sldId="277"/>
        </pc:sldMkLst>
        <pc:spChg chg="mod ord">
          <ac:chgData name="Oriunno, Marco" userId="69df8db0-265f-4fd6-bb20-17fd41beea08" providerId="ADAL" clId="{8738FD04-3C9B-42EE-A418-3763371AE25A}" dt="2024-07-29T14:14:51.314" v="230" actId="700"/>
          <ac:spMkLst>
            <pc:docMk/>
            <pc:sldMk cId="1409115518" sldId="277"/>
            <ac:spMk id="2" creationId="{E58AF1A5-E3EB-6554-22F9-EAD3675D2C1A}"/>
          </ac:spMkLst>
        </pc:spChg>
        <pc:spChg chg="mod ord">
          <ac:chgData name="Oriunno, Marco" userId="69df8db0-265f-4fd6-bb20-17fd41beea08" providerId="ADAL" clId="{8738FD04-3C9B-42EE-A418-3763371AE25A}" dt="2024-07-29T14:16:32.963" v="233" actId="27636"/>
          <ac:spMkLst>
            <pc:docMk/>
            <pc:sldMk cId="1409115518" sldId="277"/>
            <ac:spMk id="3" creationId="{56778FE8-FEFB-14E4-8315-BC5F9BFF219A}"/>
          </ac:spMkLst>
        </pc:spChg>
        <pc:spChg chg="mod ord">
          <ac:chgData name="Oriunno, Marco" userId="69df8db0-265f-4fd6-bb20-17fd41beea08" providerId="ADAL" clId="{8738FD04-3C9B-42EE-A418-3763371AE25A}" dt="2024-07-29T14:14:51.314" v="230" actId="700"/>
          <ac:spMkLst>
            <pc:docMk/>
            <pc:sldMk cId="1409115518" sldId="277"/>
            <ac:spMk id="4" creationId="{18877CB6-757E-C6EC-3859-D74461330944}"/>
          </ac:spMkLst>
        </pc:spChg>
      </pc:sldChg>
      <pc:sldChg chg="addSp delSp modSp add del mod modClrScheme chgLayout">
        <pc:chgData name="Oriunno, Marco" userId="69df8db0-265f-4fd6-bb20-17fd41beea08" providerId="ADAL" clId="{8738FD04-3C9B-42EE-A418-3763371AE25A}" dt="2024-07-30T04:38:47.820" v="3231" actId="47"/>
        <pc:sldMkLst>
          <pc:docMk/>
          <pc:sldMk cId="466206764" sldId="278"/>
        </pc:sldMkLst>
        <pc:spChg chg="mod ord">
          <ac:chgData name="Oriunno, Marco" userId="69df8db0-265f-4fd6-bb20-17fd41beea08" providerId="ADAL" clId="{8738FD04-3C9B-42EE-A418-3763371AE25A}" dt="2024-07-29T14:14:51.314" v="230" actId="700"/>
          <ac:spMkLst>
            <pc:docMk/>
            <pc:sldMk cId="466206764" sldId="278"/>
            <ac:spMk id="2" creationId="{7EA4BCC4-BC6B-0191-927A-3A31E5317EC4}"/>
          </ac:spMkLst>
        </pc:spChg>
        <pc:spChg chg="mod ord">
          <ac:chgData name="Oriunno, Marco" userId="69df8db0-265f-4fd6-bb20-17fd41beea08" providerId="ADAL" clId="{8738FD04-3C9B-42EE-A418-3763371AE25A}" dt="2024-07-29T14:14:51.314" v="230" actId="700"/>
          <ac:spMkLst>
            <pc:docMk/>
            <pc:sldMk cId="466206764" sldId="278"/>
            <ac:spMk id="4" creationId="{6D885BBD-87D2-C928-2D6C-F2440FC0A70E}"/>
          </ac:spMkLst>
        </pc:spChg>
        <pc:spChg chg="add del mod ord">
          <ac:chgData name="Oriunno, Marco" userId="69df8db0-265f-4fd6-bb20-17fd41beea08" providerId="ADAL" clId="{8738FD04-3C9B-42EE-A418-3763371AE25A}" dt="2024-07-29T14:14:30.234" v="227" actId="700"/>
          <ac:spMkLst>
            <pc:docMk/>
            <pc:sldMk cId="466206764" sldId="278"/>
            <ac:spMk id="5" creationId="{663029C8-C41C-274A-3110-2198FA27B2B3}"/>
          </ac:spMkLst>
        </pc:spChg>
        <pc:spChg chg="add mod ord">
          <ac:chgData name="Oriunno, Marco" userId="69df8db0-265f-4fd6-bb20-17fd41beea08" providerId="ADAL" clId="{8738FD04-3C9B-42EE-A418-3763371AE25A}" dt="2024-07-29T14:14:51.314" v="230" actId="700"/>
          <ac:spMkLst>
            <pc:docMk/>
            <pc:sldMk cId="466206764" sldId="278"/>
            <ac:spMk id="7" creationId="{EE0C4237-B86C-6754-0AAF-122648FED1E6}"/>
          </ac:spMkLst>
        </pc:spChg>
      </pc:sldChg>
      <pc:sldChg chg="modSp add del mod modClrScheme chgLayout">
        <pc:chgData name="Oriunno, Marco" userId="69df8db0-265f-4fd6-bb20-17fd41beea08" providerId="ADAL" clId="{8738FD04-3C9B-42EE-A418-3763371AE25A}" dt="2024-07-29T14:14:45.348" v="229" actId="700"/>
        <pc:sldMkLst>
          <pc:docMk/>
          <pc:sldMk cId="572208601" sldId="279"/>
        </pc:sldMkLst>
        <pc:spChg chg="mod ord">
          <ac:chgData name="Oriunno, Marco" userId="69df8db0-265f-4fd6-bb20-17fd41beea08" providerId="ADAL" clId="{8738FD04-3C9B-42EE-A418-3763371AE25A}" dt="2024-07-29T14:14:45.348" v="229" actId="700"/>
          <ac:spMkLst>
            <pc:docMk/>
            <pc:sldMk cId="572208601" sldId="279"/>
            <ac:spMk id="5" creationId="{89614C37-D4B4-D39F-ECB6-F6DE9C455905}"/>
          </ac:spMkLst>
        </pc:spChg>
        <pc:spChg chg="mod ord">
          <ac:chgData name="Oriunno, Marco" userId="69df8db0-265f-4fd6-bb20-17fd41beea08" providerId="ADAL" clId="{8738FD04-3C9B-42EE-A418-3763371AE25A}" dt="2024-07-29T14:14:45.348" v="229" actId="700"/>
          <ac:spMkLst>
            <pc:docMk/>
            <pc:sldMk cId="572208601" sldId="279"/>
            <ac:spMk id="6" creationId="{87AB8EA5-A5C8-A879-471C-C5C3E494CD77}"/>
          </ac:spMkLst>
        </pc:spChg>
      </pc:sldChg>
      <pc:sldChg chg="modSp add del mod modClrScheme chgLayout">
        <pc:chgData name="Oriunno, Marco" userId="69df8db0-265f-4fd6-bb20-17fd41beea08" providerId="ADAL" clId="{8738FD04-3C9B-42EE-A418-3763371AE25A}" dt="2024-07-30T04:38:27.838" v="3230" actId="47"/>
        <pc:sldMkLst>
          <pc:docMk/>
          <pc:sldMk cId="4127332480" sldId="280"/>
        </pc:sldMkLst>
        <pc:spChg chg="mod ord">
          <ac:chgData name="Oriunno, Marco" userId="69df8db0-265f-4fd6-bb20-17fd41beea08" providerId="ADAL" clId="{8738FD04-3C9B-42EE-A418-3763371AE25A}" dt="2024-07-29T14:14:45.348" v="229" actId="700"/>
          <ac:spMkLst>
            <pc:docMk/>
            <pc:sldMk cId="4127332480" sldId="280"/>
            <ac:spMk id="2" creationId="{17F636B5-638D-81CF-19AE-8EBB867A0DD0}"/>
          </ac:spMkLst>
        </pc:spChg>
        <pc:spChg chg="mod ord">
          <ac:chgData name="Oriunno, Marco" userId="69df8db0-265f-4fd6-bb20-17fd41beea08" providerId="ADAL" clId="{8738FD04-3C9B-42EE-A418-3763371AE25A}" dt="2024-07-29T14:16:32.938" v="232" actId="27636"/>
          <ac:spMkLst>
            <pc:docMk/>
            <pc:sldMk cId="4127332480" sldId="280"/>
            <ac:spMk id="3" creationId="{5A25D788-C149-EB70-DEA1-FE2324E8C396}"/>
          </ac:spMkLst>
        </pc:spChg>
        <pc:spChg chg="mod ord">
          <ac:chgData name="Oriunno, Marco" userId="69df8db0-265f-4fd6-bb20-17fd41beea08" providerId="ADAL" clId="{8738FD04-3C9B-42EE-A418-3763371AE25A}" dt="2024-07-29T14:14:45.348" v="229" actId="700"/>
          <ac:spMkLst>
            <pc:docMk/>
            <pc:sldMk cId="4127332480" sldId="280"/>
            <ac:spMk id="4" creationId="{9B9C9B2C-ABA9-D66A-8A39-EE2CBBBF31A8}"/>
          </ac:spMkLst>
        </pc:spChg>
      </pc:sldChg>
      <pc:sldChg chg="modSp add del mod modClrScheme chgLayout">
        <pc:chgData name="Oriunno, Marco" userId="69df8db0-265f-4fd6-bb20-17fd41beea08" providerId="ADAL" clId="{8738FD04-3C9B-42EE-A418-3763371AE25A}" dt="2024-07-30T04:38:15.680" v="3229" actId="47"/>
        <pc:sldMkLst>
          <pc:docMk/>
          <pc:sldMk cId="2218801177" sldId="281"/>
        </pc:sldMkLst>
        <pc:spChg chg="mod ord">
          <ac:chgData name="Oriunno, Marco" userId="69df8db0-265f-4fd6-bb20-17fd41beea08" providerId="ADAL" clId="{8738FD04-3C9B-42EE-A418-3763371AE25A}" dt="2024-07-29T14:14:45.348" v="229" actId="700"/>
          <ac:spMkLst>
            <pc:docMk/>
            <pc:sldMk cId="2218801177" sldId="281"/>
            <ac:spMk id="5" creationId="{42A6250E-4D28-D3DC-ED39-8F0899B746BB}"/>
          </ac:spMkLst>
        </pc:spChg>
        <pc:spChg chg="mod ord">
          <ac:chgData name="Oriunno, Marco" userId="69df8db0-265f-4fd6-bb20-17fd41beea08" providerId="ADAL" clId="{8738FD04-3C9B-42EE-A418-3763371AE25A}" dt="2024-07-29T14:14:45.348" v="229" actId="700"/>
          <ac:spMkLst>
            <pc:docMk/>
            <pc:sldMk cId="2218801177" sldId="281"/>
            <ac:spMk id="6" creationId="{F1D16170-8DE4-04C5-740A-20C884185A56}"/>
          </ac:spMkLst>
        </pc:spChg>
      </pc:sldChg>
      <pc:sldChg chg="modSp add del mod modClrScheme chgLayout">
        <pc:chgData name="Oriunno, Marco" userId="69df8db0-265f-4fd6-bb20-17fd41beea08" providerId="ADAL" clId="{8738FD04-3C9B-42EE-A418-3763371AE25A}" dt="2024-07-30T04:38:15.680" v="3229" actId="47"/>
        <pc:sldMkLst>
          <pc:docMk/>
          <pc:sldMk cId="425323506" sldId="282"/>
        </pc:sldMkLst>
        <pc:spChg chg="mod ord">
          <ac:chgData name="Oriunno, Marco" userId="69df8db0-265f-4fd6-bb20-17fd41beea08" providerId="ADAL" clId="{8738FD04-3C9B-42EE-A418-3763371AE25A}" dt="2024-07-29T14:14:45.348" v="229" actId="700"/>
          <ac:spMkLst>
            <pc:docMk/>
            <pc:sldMk cId="425323506" sldId="282"/>
            <ac:spMk id="2" creationId="{DE58164A-198E-ED4A-A0F8-D9379A6ADE25}"/>
          </ac:spMkLst>
        </pc:spChg>
        <pc:spChg chg="mod ord">
          <ac:chgData name="Oriunno, Marco" userId="69df8db0-265f-4fd6-bb20-17fd41beea08" providerId="ADAL" clId="{8738FD04-3C9B-42EE-A418-3763371AE25A}" dt="2024-07-29T14:14:45.348" v="229" actId="700"/>
          <ac:spMkLst>
            <pc:docMk/>
            <pc:sldMk cId="425323506" sldId="282"/>
            <ac:spMk id="4" creationId="{27DFE57E-6BEE-D310-1F55-EC8245F8C301}"/>
          </ac:spMkLst>
        </pc:spChg>
        <pc:spChg chg="mod">
          <ac:chgData name="Oriunno, Marco" userId="69df8db0-265f-4fd6-bb20-17fd41beea08" providerId="ADAL" clId="{8738FD04-3C9B-42EE-A418-3763371AE25A}" dt="2024-07-29T15:19:23.963" v="2158" actId="1076"/>
          <ac:spMkLst>
            <pc:docMk/>
            <pc:sldMk cId="425323506" sldId="282"/>
            <ac:spMk id="7" creationId="{D8B66A28-A29A-74A7-F883-C784FF0FC615}"/>
          </ac:spMkLst>
        </pc:spChg>
        <pc:graphicFrameChg chg="mod modGraphic">
          <ac:chgData name="Oriunno, Marco" userId="69df8db0-265f-4fd6-bb20-17fd41beea08" providerId="ADAL" clId="{8738FD04-3C9B-42EE-A418-3763371AE25A}" dt="2024-07-29T15:20:11.155" v="2167" actId="1076"/>
          <ac:graphicFrameMkLst>
            <pc:docMk/>
            <pc:sldMk cId="425323506" sldId="282"/>
            <ac:graphicFrameMk id="8" creationId="{EE8A9475-C2B7-B91A-8B26-57D378785BC9}"/>
          </ac:graphicFrameMkLst>
        </pc:graphicFrameChg>
        <pc:picChg chg="mod ord">
          <ac:chgData name="Oriunno, Marco" userId="69df8db0-265f-4fd6-bb20-17fd41beea08" providerId="ADAL" clId="{8738FD04-3C9B-42EE-A418-3763371AE25A}" dt="2024-07-29T15:19:00.723" v="2153" actId="1076"/>
          <ac:picMkLst>
            <pc:docMk/>
            <pc:sldMk cId="425323506" sldId="282"/>
            <ac:picMk id="6" creationId="{2AC6FC5C-8786-67CF-4D89-B1DBDC10A760}"/>
          </ac:picMkLst>
        </pc:picChg>
      </pc:sldChg>
      <pc:sldChg chg="modSp add del mod modClrScheme chgLayout">
        <pc:chgData name="Oriunno, Marco" userId="69df8db0-265f-4fd6-bb20-17fd41beea08" providerId="ADAL" clId="{8738FD04-3C9B-42EE-A418-3763371AE25A}" dt="2024-07-30T04:38:15.680" v="3229" actId="47"/>
        <pc:sldMkLst>
          <pc:docMk/>
          <pc:sldMk cId="1250220132" sldId="283"/>
        </pc:sldMkLst>
        <pc:spChg chg="mod ord">
          <ac:chgData name="Oriunno, Marco" userId="69df8db0-265f-4fd6-bb20-17fd41beea08" providerId="ADAL" clId="{8738FD04-3C9B-42EE-A418-3763371AE25A}" dt="2024-07-29T14:14:45.348" v="229" actId="700"/>
          <ac:spMkLst>
            <pc:docMk/>
            <pc:sldMk cId="1250220132" sldId="283"/>
            <ac:spMk id="2" creationId="{A14085D8-F4B7-CAE2-86AA-EBEA6928D96E}"/>
          </ac:spMkLst>
        </pc:spChg>
        <pc:spChg chg="mod ord">
          <ac:chgData name="Oriunno, Marco" userId="69df8db0-265f-4fd6-bb20-17fd41beea08" providerId="ADAL" clId="{8738FD04-3C9B-42EE-A418-3763371AE25A}" dt="2024-07-29T14:16:33.151" v="242" actId="27636"/>
          <ac:spMkLst>
            <pc:docMk/>
            <pc:sldMk cId="1250220132" sldId="283"/>
            <ac:spMk id="3" creationId="{D6FABAEF-25E5-04D8-2609-115B1E224FE6}"/>
          </ac:spMkLst>
        </pc:spChg>
        <pc:spChg chg="mod ord">
          <ac:chgData name="Oriunno, Marco" userId="69df8db0-265f-4fd6-bb20-17fd41beea08" providerId="ADAL" clId="{8738FD04-3C9B-42EE-A418-3763371AE25A}" dt="2024-07-29T14:14:45.348" v="229" actId="700"/>
          <ac:spMkLst>
            <pc:docMk/>
            <pc:sldMk cId="1250220132" sldId="283"/>
            <ac:spMk id="4" creationId="{B8D3648F-2902-91DD-E0C0-A2B2874E28A4}"/>
          </ac:spMkLst>
        </pc:spChg>
      </pc:sldChg>
      <pc:sldChg chg="modSp add del mod modClrScheme chgLayout">
        <pc:chgData name="Oriunno, Marco" userId="69df8db0-265f-4fd6-bb20-17fd41beea08" providerId="ADAL" clId="{8738FD04-3C9B-42EE-A418-3763371AE25A}" dt="2024-07-30T04:38:27.838" v="3230" actId="47"/>
        <pc:sldMkLst>
          <pc:docMk/>
          <pc:sldMk cId="1699232729" sldId="284"/>
        </pc:sldMkLst>
        <pc:spChg chg="mod ord">
          <ac:chgData name="Oriunno, Marco" userId="69df8db0-265f-4fd6-bb20-17fd41beea08" providerId="ADAL" clId="{8738FD04-3C9B-42EE-A418-3763371AE25A}" dt="2024-07-29T14:14:45.348" v="229" actId="700"/>
          <ac:spMkLst>
            <pc:docMk/>
            <pc:sldMk cId="1699232729" sldId="284"/>
            <ac:spMk id="2" creationId="{3EF0B9BA-3CB2-49C6-B2E4-F37ED85C100E}"/>
          </ac:spMkLst>
        </pc:spChg>
        <pc:spChg chg="mod ord">
          <ac:chgData name="Oriunno, Marco" userId="69df8db0-265f-4fd6-bb20-17fd41beea08" providerId="ADAL" clId="{8738FD04-3C9B-42EE-A418-3763371AE25A}" dt="2024-07-29T14:14:45.348" v="229" actId="700"/>
          <ac:spMkLst>
            <pc:docMk/>
            <pc:sldMk cId="1699232729" sldId="284"/>
            <ac:spMk id="3" creationId="{DA235920-1CAE-495A-3117-7F3E648E36F2}"/>
          </ac:spMkLst>
        </pc:spChg>
        <pc:spChg chg="mod ord">
          <ac:chgData name="Oriunno, Marco" userId="69df8db0-265f-4fd6-bb20-17fd41beea08" providerId="ADAL" clId="{8738FD04-3C9B-42EE-A418-3763371AE25A}" dt="2024-07-29T14:14:45.348" v="229" actId="700"/>
          <ac:spMkLst>
            <pc:docMk/>
            <pc:sldMk cId="1699232729" sldId="284"/>
            <ac:spMk id="4" creationId="{F828D394-088C-A136-5490-2A1E1DC2CC75}"/>
          </ac:spMkLst>
        </pc:spChg>
      </pc:sldChg>
      <pc:sldChg chg="modSp add del mod modClrScheme chgLayout">
        <pc:chgData name="Oriunno, Marco" userId="69df8db0-265f-4fd6-bb20-17fd41beea08" providerId="ADAL" clId="{8738FD04-3C9B-42EE-A418-3763371AE25A}" dt="2024-07-29T14:14:45.348" v="229" actId="700"/>
        <pc:sldMkLst>
          <pc:docMk/>
          <pc:sldMk cId="1471067485" sldId="285"/>
        </pc:sldMkLst>
        <pc:spChg chg="mod ord">
          <ac:chgData name="Oriunno, Marco" userId="69df8db0-265f-4fd6-bb20-17fd41beea08" providerId="ADAL" clId="{8738FD04-3C9B-42EE-A418-3763371AE25A}" dt="2024-07-29T14:14:45.348" v="229" actId="700"/>
          <ac:spMkLst>
            <pc:docMk/>
            <pc:sldMk cId="1471067485" sldId="285"/>
            <ac:spMk id="2" creationId="{3A34B829-86BA-A4B4-A2A2-8B1F0534B4A8}"/>
          </ac:spMkLst>
        </pc:spChg>
        <pc:spChg chg="mod ord">
          <ac:chgData name="Oriunno, Marco" userId="69df8db0-265f-4fd6-bb20-17fd41beea08" providerId="ADAL" clId="{8738FD04-3C9B-42EE-A418-3763371AE25A}" dt="2024-07-29T14:14:45.348" v="229" actId="700"/>
          <ac:spMkLst>
            <pc:docMk/>
            <pc:sldMk cId="1471067485" sldId="285"/>
            <ac:spMk id="4" creationId="{2BA4A184-727B-983F-6CC2-6C8D0963046B}"/>
          </ac:spMkLst>
        </pc:spChg>
        <pc:picChg chg="mod ord">
          <ac:chgData name="Oriunno, Marco" userId="69df8db0-265f-4fd6-bb20-17fd41beea08" providerId="ADAL" clId="{8738FD04-3C9B-42EE-A418-3763371AE25A}" dt="2024-07-29T14:14:45.348" v="229" actId="700"/>
          <ac:picMkLst>
            <pc:docMk/>
            <pc:sldMk cId="1471067485" sldId="285"/>
            <ac:picMk id="6" creationId="{48AE9CDA-EE09-A526-20CD-73058CC9CEC6}"/>
          </ac:picMkLst>
        </pc:picChg>
      </pc:sldChg>
      <pc:sldChg chg="modSp add del mod modClrScheme chgLayout">
        <pc:chgData name="Oriunno, Marco" userId="69df8db0-265f-4fd6-bb20-17fd41beea08" providerId="ADAL" clId="{8738FD04-3C9B-42EE-A418-3763371AE25A}" dt="2024-07-30T04:38:47.820" v="3231" actId="47"/>
        <pc:sldMkLst>
          <pc:docMk/>
          <pc:sldMk cId="2010555966" sldId="286"/>
        </pc:sldMkLst>
        <pc:spChg chg="mod ord">
          <ac:chgData name="Oriunno, Marco" userId="69df8db0-265f-4fd6-bb20-17fd41beea08" providerId="ADAL" clId="{8738FD04-3C9B-42EE-A418-3763371AE25A}" dt="2024-07-29T14:14:45.348" v="229" actId="700"/>
          <ac:spMkLst>
            <pc:docMk/>
            <pc:sldMk cId="2010555966" sldId="286"/>
            <ac:spMk id="2" creationId="{0634DC30-7BF9-E6C8-E20D-86BEDD49DDA5}"/>
          </ac:spMkLst>
        </pc:spChg>
        <pc:spChg chg="mod ord">
          <ac:chgData name="Oriunno, Marco" userId="69df8db0-265f-4fd6-bb20-17fd41beea08" providerId="ADAL" clId="{8738FD04-3C9B-42EE-A418-3763371AE25A}" dt="2024-07-29T14:14:45.348" v="229" actId="700"/>
          <ac:spMkLst>
            <pc:docMk/>
            <pc:sldMk cId="2010555966" sldId="286"/>
            <ac:spMk id="4" creationId="{9DF5F38D-1C0E-A2E6-C5C5-AE6B457D5A0F}"/>
          </ac:spMkLst>
        </pc:spChg>
        <pc:picChg chg="mod ord">
          <ac:chgData name="Oriunno, Marco" userId="69df8db0-265f-4fd6-bb20-17fd41beea08" providerId="ADAL" clId="{8738FD04-3C9B-42EE-A418-3763371AE25A}" dt="2024-07-29T14:14:45.348" v="229" actId="700"/>
          <ac:picMkLst>
            <pc:docMk/>
            <pc:sldMk cId="2010555966" sldId="286"/>
            <ac:picMk id="6" creationId="{6F0AEF49-8F93-AECD-5CB2-C7B107BDACD9}"/>
          </ac:picMkLst>
        </pc:picChg>
      </pc:sldChg>
      <pc:sldChg chg="modSp add del mod modClrScheme chgLayout">
        <pc:chgData name="Oriunno, Marco" userId="69df8db0-265f-4fd6-bb20-17fd41beea08" providerId="ADAL" clId="{8738FD04-3C9B-42EE-A418-3763371AE25A}" dt="2024-07-30T04:38:47.820" v="3231" actId="47"/>
        <pc:sldMkLst>
          <pc:docMk/>
          <pc:sldMk cId="3351543849" sldId="287"/>
        </pc:sldMkLst>
        <pc:spChg chg="mod ord">
          <ac:chgData name="Oriunno, Marco" userId="69df8db0-265f-4fd6-bb20-17fd41beea08" providerId="ADAL" clId="{8738FD04-3C9B-42EE-A418-3763371AE25A}" dt="2024-07-29T14:14:45.348" v="229" actId="700"/>
          <ac:spMkLst>
            <pc:docMk/>
            <pc:sldMk cId="3351543849" sldId="287"/>
            <ac:spMk id="5" creationId="{AE05AF6D-8A6B-A1C7-6697-21227E520596}"/>
          </ac:spMkLst>
        </pc:spChg>
        <pc:spChg chg="mod ord">
          <ac:chgData name="Oriunno, Marco" userId="69df8db0-265f-4fd6-bb20-17fd41beea08" providerId="ADAL" clId="{8738FD04-3C9B-42EE-A418-3763371AE25A}" dt="2024-07-29T14:14:45.348" v="229" actId="700"/>
          <ac:spMkLst>
            <pc:docMk/>
            <pc:sldMk cId="3351543849" sldId="287"/>
            <ac:spMk id="6" creationId="{03C59191-2358-68DD-D370-0B5AE7AC78B8}"/>
          </ac:spMkLst>
        </pc:spChg>
      </pc:sldChg>
      <pc:sldChg chg="modSp add del mod modClrScheme chgLayout">
        <pc:chgData name="Oriunno, Marco" userId="69df8db0-265f-4fd6-bb20-17fd41beea08" providerId="ADAL" clId="{8738FD04-3C9B-42EE-A418-3763371AE25A}" dt="2024-07-30T04:38:47.820" v="3231" actId="47"/>
        <pc:sldMkLst>
          <pc:docMk/>
          <pc:sldMk cId="2507536173" sldId="288"/>
        </pc:sldMkLst>
        <pc:spChg chg="mod ord">
          <ac:chgData name="Oriunno, Marco" userId="69df8db0-265f-4fd6-bb20-17fd41beea08" providerId="ADAL" clId="{8738FD04-3C9B-42EE-A418-3763371AE25A}" dt="2024-07-29T14:14:45.348" v="229" actId="700"/>
          <ac:spMkLst>
            <pc:docMk/>
            <pc:sldMk cId="2507536173" sldId="288"/>
            <ac:spMk id="2" creationId="{587030E2-DDDA-0AE7-2ADF-CF1F52C16FA5}"/>
          </ac:spMkLst>
        </pc:spChg>
        <pc:spChg chg="mod ord">
          <ac:chgData name="Oriunno, Marco" userId="69df8db0-265f-4fd6-bb20-17fd41beea08" providerId="ADAL" clId="{8738FD04-3C9B-42EE-A418-3763371AE25A}" dt="2024-07-29T14:14:45.348" v="229" actId="700"/>
          <ac:spMkLst>
            <pc:docMk/>
            <pc:sldMk cId="2507536173" sldId="288"/>
            <ac:spMk id="4" creationId="{F4548DF3-2E21-E007-0C72-DA6CB3BC56DA}"/>
          </ac:spMkLst>
        </pc:spChg>
        <pc:spChg chg="mod">
          <ac:chgData name="Oriunno, Marco" userId="69df8db0-265f-4fd6-bb20-17fd41beea08" providerId="ADAL" clId="{8738FD04-3C9B-42EE-A418-3763371AE25A}" dt="2024-07-29T14:03:32.662" v="174" actId="27636"/>
          <ac:spMkLst>
            <pc:docMk/>
            <pc:sldMk cId="2507536173" sldId="288"/>
            <ac:spMk id="7" creationId="{451EAF27-DECC-C8CC-41A0-E73B7CDFE0AE}"/>
          </ac:spMkLst>
        </pc:spChg>
        <pc:picChg chg="mod ord">
          <ac:chgData name="Oriunno, Marco" userId="69df8db0-265f-4fd6-bb20-17fd41beea08" providerId="ADAL" clId="{8738FD04-3C9B-42EE-A418-3763371AE25A}" dt="2024-07-29T14:14:45.348" v="229" actId="700"/>
          <ac:picMkLst>
            <pc:docMk/>
            <pc:sldMk cId="2507536173" sldId="288"/>
            <ac:picMk id="11" creationId="{43A639EE-72D5-85C7-B1DF-D8108A3CD8C1}"/>
          </ac:picMkLst>
        </pc:picChg>
      </pc:sldChg>
      <pc:sldChg chg="modSp add del mod modClrScheme chgLayout">
        <pc:chgData name="Oriunno, Marco" userId="69df8db0-265f-4fd6-bb20-17fd41beea08" providerId="ADAL" clId="{8738FD04-3C9B-42EE-A418-3763371AE25A}" dt="2024-07-30T04:38:47.820" v="3231" actId="47"/>
        <pc:sldMkLst>
          <pc:docMk/>
          <pc:sldMk cId="58824671" sldId="289"/>
        </pc:sldMkLst>
        <pc:spChg chg="mod ord">
          <ac:chgData name="Oriunno, Marco" userId="69df8db0-265f-4fd6-bb20-17fd41beea08" providerId="ADAL" clId="{8738FD04-3C9B-42EE-A418-3763371AE25A}" dt="2024-07-29T14:14:45.348" v="229" actId="700"/>
          <ac:spMkLst>
            <pc:docMk/>
            <pc:sldMk cId="58824671" sldId="289"/>
            <ac:spMk id="2" creationId="{B611DEBD-B1B3-9C91-35FD-20B77B64AA87}"/>
          </ac:spMkLst>
        </pc:spChg>
        <pc:spChg chg="mod ord">
          <ac:chgData name="Oriunno, Marco" userId="69df8db0-265f-4fd6-bb20-17fd41beea08" providerId="ADAL" clId="{8738FD04-3C9B-42EE-A418-3763371AE25A}" dt="2024-07-29T14:14:45.348" v="229" actId="700"/>
          <ac:spMkLst>
            <pc:docMk/>
            <pc:sldMk cId="58824671" sldId="289"/>
            <ac:spMk id="3" creationId="{E8278694-2959-DBF7-F27A-5D35DA8DFAF1}"/>
          </ac:spMkLst>
        </pc:spChg>
        <pc:spChg chg="mod ord">
          <ac:chgData name="Oriunno, Marco" userId="69df8db0-265f-4fd6-bb20-17fd41beea08" providerId="ADAL" clId="{8738FD04-3C9B-42EE-A418-3763371AE25A}" dt="2024-07-29T14:14:45.348" v="229" actId="700"/>
          <ac:spMkLst>
            <pc:docMk/>
            <pc:sldMk cId="58824671" sldId="289"/>
            <ac:spMk id="4" creationId="{AF32B505-5F2A-3260-553A-220A3F336B9A}"/>
          </ac:spMkLst>
        </pc:spChg>
      </pc:sldChg>
      <pc:sldChg chg="addSp delSp modSp add del mod modClrScheme chgLayout">
        <pc:chgData name="Oriunno, Marco" userId="69df8db0-265f-4fd6-bb20-17fd41beea08" providerId="ADAL" clId="{8738FD04-3C9B-42EE-A418-3763371AE25A}" dt="2024-07-30T04:38:47.820" v="3231" actId="47"/>
        <pc:sldMkLst>
          <pc:docMk/>
          <pc:sldMk cId="2373780875" sldId="290"/>
        </pc:sldMkLst>
        <pc:spChg chg="add del mod ord">
          <ac:chgData name="Oriunno, Marco" userId="69df8db0-265f-4fd6-bb20-17fd41beea08" providerId="ADAL" clId="{8738FD04-3C9B-42EE-A418-3763371AE25A}" dt="2024-07-29T14:14:30.234" v="227" actId="700"/>
          <ac:spMkLst>
            <pc:docMk/>
            <pc:sldMk cId="2373780875" sldId="290"/>
            <ac:spMk id="2" creationId="{43E2972F-813A-D14B-DE47-236B635E397E}"/>
          </ac:spMkLst>
        </pc:spChg>
        <pc:spChg chg="mod ord">
          <ac:chgData name="Oriunno, Marco" userId="69df8db0-265f-4fd6-bb20-17fd41beea08" providerId="ADAL" clId="{8738FD04-3C9B-42EE-A418-3763371AE25A}" dt="2024-07-29T14:14:30.234" v="227" actId="700"/>
          <ac:spMkLst>
            <pc:docMk/>
            <pc:sldMk cId="2373780875" sldId="290"/>
            <ac:spMk id="4" creationId="{B36094D5-6421-F4CE-53D7-0D846EBEE9DD}"/>
          </ac:spMkLst>
        </pc:spChg>
        <pc:spChg chg="mod ord">
          <ac:chgData name="Oriunno, Marco" userId="69df8db0-265f-4fd6-bb20-17fd41beea08" providerId="ADAL" clId="{8738FD04-3C9B-42EE-A418-3763371AE25A}" dt="2024-07-29T14:14:30.234" v="227" actId="700"/>
          <ac:spMkLst>
            <pc:docMk/>
            <pc:sldMk cId="2373780875" sldId="290"/>
            <ac:spMk id="5" creationId="{1A09EA91-D8A2-555D-56BC-1C9C588CB23B}"/>
          </ac:spMkLst>
        </pc:spChg>
      </pc:sldChg>
      <pc:sldChg chg="addSp delSp modSp add del mod modClrScheme chgLayout">
        <pc:chgData name="Oriunno, Marco" userId="69df8db0-265f-4fd6-bb20-17fd41beea08" providerId="ADAL" clId="{8738FD04-3C9B-42EE-A418-3763371AE25A}" dt="2024-07-30T04:38:47.820" v="3231" actId="47"/>
        <pc:sldMkLst>
          <pc:docMk/>
          <pc:sldMk cId="901403649" sldId="291"/>
        </pc:sldMkLst>
        <pc:spChg chg="mod ord">
          <ac:chgData name="Oriunno, Marco" userId="69df8db0-265f-4fd6-bb20-17fd41beea08" providerId="ADAL" clId="{8738FD04-3C9B-42EE-A418-3763371AE25A}" dt="2024-07-29T14:14:51.314" v="230" actId="700"/>
          <ac:spMkLst>
            <pc:docMk/>
            <pc:sldMk cId="901403649" sldId="291"/>
            <ac:spMk id="2" creationId="{7FFF80E6-29E0-BBD5-E46B-8022555C1815}"/>
          </ac:spMkLst>
        </pc:spChg>
        <pc:spChg chg="mod ord">
          <ac:chgData name="Oriunno, Marco" userId="69df8db0-265f-4fd6-bb20-17fd41beea08" providerId="ADAL" clId="{8738FD04-3C9B-42EE-A418-3763371AE25A}" dt="2024-07-29T14:14:51.314" v="230" actId="700"/>
          <ac:spMkLst>
            <pc:docMk/>
            <pc:sldMk cId="901403649" sldId="291"/>
            <ac:spMk id="4" creationId="{E7887E95-5701-C8AD-F365-2AA5C976CA4C}"/>
          </ac:spMkLst>
        </pc:spChg>
        <pc:spChg chg="add del mod ord">
          <ac:chgData name="Oriunno, Marco" userId="69df8db0-265f-4fd6-bb20-17fd41beea08" providerId="ADAL" clId="{8738FD04-3C9B-42EE-A418-3763371AE25A}" dt="2024-07-29T14:14:30.234" v="227" actId="700"/>
          <ac:spMkLst>
            <pc:docMk/>
            <pc:sldMk cId="901403649" sldId="291"/>
            <ac:spMk id="34" creationId="{B52ED346-B3D0-23E2-360C-ECF4DA7B5D7E}"/>
          </ac:spMkLst>
        </pc:spChg>
        <pc:spChg chg="add mod ord">
          <ac:chgData name="Oriunno, Marco" userId="69df8db0-265f-4fd6-bb20-17fd41beea08" providerId="ADAL" clId="{8738FD04-3C9B-42EE-A418-3763371AE25A}" dt="2024-07-29T14:14:51.314" v="230" actId="700"/>
          <ac:spMkLst>
            <pc:docMk/>
            <pc:sldMk cId="901403649" sldId="291"/>
            <ac:spMk id="40" creationId="{FD739A31-998E-1E96-7157-A1A250D08A90}"/>
          </ac:spMkLst>
        </pc:spChg>
      </pc:sldChg>
      <pc:sldChg chg="addSp delSp modSp add del mod modClrScheme chgLayout">
        <pc:chgData name="Oriunno, Marco" userId="69df8db0-265f-4fd6-bb20-17fd41beea08" providerId="ADAL" clId="{8738FD04-3C9B-42EE-A418-3763371AE25A}" dt="2024-07-30T04:38:47.820" v="3231" actId="47"/>
        <pc:sldMkLst>
          <pc:docMk/>
          <pc:sldMk cId="676856147" sldId="292"/>
        </pc:sldMkLst>
        <pc:spChg chg="mod ord">
          <ac:chgData name="Oriunno, Marco" userId="69df8db0-265f-4fd6-bb20-17fd41beea08" providerId="ADAL" clId="{8738FD04-3C9B-42EE-A418-3763371AE25A}" dt="2024-07-29T14:14:51.314" v="230" actId="700"/>
          <ac:spMkLst>
            <pc:docMk/>
            <pc:sldMk cId="676856147" sldId="292"/>
            <ac:spMk id="2" creationId="{7EA4BCC4-BC6B-0191-927A-3A31E5317EC4}"/>
          </ac:spMkLst>
        </pc:spChg>
        <pc:spChg chg="mod ord">
          <ac:chgData name="Oriunno, Marco" userId="69df8db0-265f-4fd6-bb20-17fd41beea08" providerId="ADAL" clId="{8738FD04-3C9B-42EE-A418-3763371AE25A}" dt="2024-07-29T14:14:51.314" v="230" actId="700"/>
          <ac:spMkLst>
            <pc:docMk/>
            <pc:sldMk cId="676856147" sldId="292"/>
            <ac:spMk id="4" creationId="{6D885BBD-87D2-C928-2D6C-F2440FC0A70E}"/>
          </ac:spMkLst>
        </pc:spChg>
        <pc:spChg chg="add del mod ord">
          <ac:chgData name="Oriunno, Marco" userId="69df8db0-265f-4fd6-bb20-17fd41beea08" providerId="ADAL" clId="{8738FD04-3C9B-42EE-A418-3763371AE25A}" dt="2024-07-29T14:14:30.234" v="227" actId="700"/>
          <ac:spMkLst>
            <pc:docMk/>
            <pc:sldMk cId="676856147" sldId="292"/>
            <ac:spMk id="7" creationId="{0586EFD9-EB5D-25AF-FC40-37A9C8877A69}"/>
          </ac:spMkLst>
        </pc:spChg>
        <pc:spChg chg="add mod ord">
          <ac:chgData name="Oriunno, Marco" userId="69df8db0-265f-4fd6-bb20-17fd41beea08" providerId="ADAL" clId="{8738FD04-3C9B-42EE-A418-3763371AE25A}" dt="2024-07-29T14:14:51.314" v="230" actId="700"/>
          <ac:spMkLst>
            <pc:docMk/>
            <pc:sldMk cId="676856147" sldId="292"/>
            <ac:spMk id="8" creationId="{70016909-EE98-4201-8C53-72666803459F}"/>
          </ac:spMkLst>
        </pc:spChg>
      </pc:sldChg>
      <pc:sldChg chg="modSp add del mod modClrScheme chgLayout">
        <pc:chgData name="Oriunno, Marco" userId="69df8db0-265f-4fd6-bb20-17fd41beea08" providerId="ADAL" clId="{8738FD04-3C9B-42EE-A418-3763371AE25A}" dt="2024-07-31T13:34:23.566" v="9052" actId="20577"/>
        <pc:sldMkLst>
          <pc:docMk/>
          <pc:sldMk cId="239853722" sldId="293"/>
        </pc:sldMkLst>
        <pc:spChg chg="mod ord">
          <ac:chgData name="Oriunno, Marco" userId="69df8db0-265f-4fd6-bb20-17fd41beea08" providerId="ADAL" clId="{8738FD04-3C9B-42EE-A418-3763371AE25A}" dt="2024-07-29T14:14:51.314" v="230" actId="700"/>
          <ac:spMkLst>
            <pc:docMk/>
            <pc:sldMk cId="239853722" sldId="293"/>
            <ac:spMk id="2" creationId="{12A907B0-5106-3453-C1E6-901615236899}"/>
          </ac:spMkLst>
        </pc:spChg>
        <pc:spChg chg="mod ord">
          <ac:chgData name="Oriunno, Marco" userId="69df8db0-265f-4fd6-bb20-17fd41beea08" providerId="ADAL" clId="{8738FD04-3C9B-42EE-A418-3763371AE25A}" dt="2024-07-31T13:34:23.566" v="9052" actId="20577"/>
          <ac:spMkLst>
            <pc:docMk/>
            <pc:sldMk cId="239853722" sldId="293"/>
            <ac:spMk id="3" creationId="{BB004536-0B45-2B7A-08F7-D6D1E2DD9C7A}"/>
          </ac:spMkLst>
        </pc:spChg>
        <pc:spChg chg="mod ord">
          <ac:chgData name="Oriunno, Marco" userId="69df8db0-265f-4fd6-bb20-17fd41beea08" providerId="ADAL" clId="{8738FD04-3C9B-42EE-A418-3763371AE25A}" dt="2024-07-29T14:14:51.314" v="230" actId="700"/>
          <ac:spMkLst>
            <pc:docMk/>
            <pc:sldMk cId="239853722" sldId="293"/>
            <ac:spMk id="4" creationId="{41732D4C-6E17-2609-7A89-0CB90838569F}"/>
          </ac:spMkLst>
        </pc:spChg>
      </pc:sldChg>
      <pc:sldChg chg="modSp add del mod modClrScheme chgLayout">
        <pc:chgData name="Oriunno, Marco" userId="69df8db0-265f-4fd6-bb20-17fd41beea08" providerId="ADAL" clId="{8738FD04-3C9B-42EE-A418-3763371AE25A}" dt="2024-07-30T04:39:45.449" v="3232" actId="47"/>
        <pc:sldMkLst>
          <pc:docMk/>
          <pc:sldMk cId="2395693938" sldId="294"/>
        </pc:sldMkLst>
        <pc:spChg chg="mod ord">
          <ac:chgData name="Oriunno, Marco" userId="69df8db0-265f-4fd6-bb20-17fd41beea08" providerId="ADAL" clId="{8738FD04-3C9B-42EE-A418-3763371AE25A}" dt="2024-07-29T14:14:51.314" v="230" actId="700"/>
          <ac:spMkLst>
            <pc:docMk/>
            <pc:sldMk cId="2395693938" sldId="294"/>
            <ac:spMk id="2" creationId="{343B4A8D-AB2F-BC04-27B6-D6A263BF38E6}"/>
          </ac:spMkLst>
        </pc:spChg>
        <pc:spChg chg="mod ord">
          <ac:chgData name="Oriunno, Marco" userId="69df8db0-265f-4fd6-bb20-17fd41beea08" providerId="ADAL" clId="{8738FD04-3C9B-42EE-A418-3763371AE25A}" dt="2024-07-29T14:14:51.314" v="230" actId="700"/>
          <ac:spMkLst>
            <pc:docMk/>
            <pc:sldMk cId="2395693938" sldId="294"/>
            <ac:spMk id="3" creationId="{5C19D331-9773-B182-8031-E04963CB3CD8}"/>
          </ac:spMkLst>
        </pc:spChg>
        <pc:spChg chg="mod ord">
          <ac:chgData name="Oriunno, Marco" userId="69df8db0-265f-4fd6-bb20-17fd41beea08" providerId="ADAL" clId="{8738FD04-3C9B-42EE-A418-3763371AE25A}" dt="2024-07-29T14:14:51.314" v="230" actId="700"/>
          <ac:spMkLst>
            <pc:docMk/>
            <pc:sldMk cId="2395693938" sldId="294"/>
            <ac:spMk id="4" creationId="{D60FB2DB-1968-EBAC-6E01-6514CFCB75F7}"/>
          </ac:spMkLst>
        </pc:spChg>
      </pc:sldChg>
      <pc:sldChg chg="addSp delSp modSp add del mod modClrScheme chgLayout">
        <pc:chgData name="Oriunno, Marco" userId="69df8db0-265f-4fd6-bb20-17fd41beea08" providerId="ADAL" clId="{8738FD04-3C9B-42EE-A418-3763371AE25A}" dt="2024-07-30T04:38:15.680" v="3229" actId="47"/>
        <pc:sldMkLst>
          <pc:docMk/>
          <pc:sldMk cId="1626335760" sldId="295"/>
        </pc:sldMkLst>
        <pc:spChg chg="add del mod ord">
          <ac:chgData name="Oriunno, Marco" userId="69df8db0-265f-4fd6-bb20-17fd41beea08" providerId="ADAL" clId="{8738FD04-3C9B-42EE-A418-3763371AE25A}" dt="2024-07-29T14:14:30.234" v="227" actId="700"/>
          <ac:spMkLst>
            <pc:docMk/>
            <pc:sldMk cId="1626335760" sldId="295"/>
            <ac:spMk id="2" creationId="{48AA5792-EC88-A0DC-BABD-6674B45B0220}"/>
          </ac:spMkLst>
        </pc:spChg>
        <pc:spChg chg="mod ord">
          <ac:chgData name="Oriunno, Marco" userId="69df8db0-265f-4fd6-bb20-17fd41beea08" providerId="ADAL" clId="{8738FD04-3C9B-42EE-A418-3763371AE25A}" dt="2024-07-29T14:14:30.234" v="227" actId="700"/>
          <ac:spMkLst>
            <pc:docMk/>
            <pc:sldMk cId="1626335760" sldId="295"/>
            <ac:spMk id="4" creationId="{B36094D5-6421-F4CE-53D7-0D846EBEE9DD}"/>
          </ac:spMkLst>
        </pc:spChg>
        <pc:spChg chg="mod ord">
          <ac:chgData name="Oriunno, Marco" userId="69df8db0-265f-4fd6-bb20-17fd41beea08" providerId="ADAL" clId="{8738FD04-3C9B-42EE-A418-3763371AE25A}" dt="2024-07-29T14:14:30.234" v="227" actId="700"/>
          <ac:spMkLst>
            <pc:docMk/>
            <pc:sldMk cId="1626335760" sldId="295"/>
            <ac:spMk id="5" creationId="{1A09EA91-D8A2-555D-56BC-1C9C588CB23B}"/>
          </ac:spMkLst>
        </pc:spChg>
      </pc:sldChg>
      <pc:sldChg chg="modSp add del mod modClrScheme chgLayout">
        <pc:chgData name="Oriunno, Marco" userId="69df8db0-265f-4fd6-bb20-17fd41beea08" providerId="ADAL" clId="{8738FD04-3C9B-42EE-A418-3763371AE25A}" dt="2024-07-29T15:18:50.062" v="2152" actId="47"/>
        <pc:sldMkLst>
          <pc:docMk/>
          <pc:sldMk cId="4176811212" sldId="296"/>
        </pc:sldMkLst>
        <pc:spChg chg="mod ord">
          <ac:chgData name="Oriunno, Marco" userId="69df8db0-265f-4fd6-bb20-17fd41beea08" providerId="ADAL" clId="{8738FD04-3C9B-42EE-A418-3763371AE25A}" dt="2024-07-29T14:14:38.852" v="228" actId="700"/>
          <ac:spMkLst>
            <pc:docMk/>
            <pc:sldMk cId="4176811212" sldId="296"/>
            <ac:spMk id="5" creationId="{42A6250E-4D28-D3DC-ED39-8F0899B746BB}"/>
          </ac:spMkLst>
        </pc:spChg>
        <pc:spChg chg="mod ord">
          <ac:chgData name="Oriunno, Marco" userId="69df8db0-265f-4fd6-bb20-17fd41beea08" providerId="ADAL" clId="{8738FD04-3C9B-42EE-A418-3763371AE25A}" dt="2024-07-29T14:16:33.080" v="239" actId="27636"/>
          <ac:spMkLst>
            <pc:docMk/>
            <pc:sldMk cId="4176811212" sldId="296"/>
            <ac:spMk id="6" creationId="{F1D16170-8DE4-04C5-740A-20C884185A56}"/>
          </ac:spMkLst>
        </pc:spChg>
      </pc:sldChg>
      <pc:sldChg chg="modSp add del mod modClrScheme chgLayout">
        <pc:chgData name="Oriunno, Marco" userId="69df8db0-265f-4fd6-bb20-17fd41beea08" providerId="ADAL" clId="{8738FD04-3C9B-42EE-A418-3763371AE25A}" dt="2024-07-29T15:18:50.062" v="2152" actId="47"/>
        <pc:sldMkLst>
          <pc:docMk/>
          <pc:sldMk cId="893720820" sldId="297"/>
        </pc:sldMkLst>
        <pc:spChg chg="mod ord">
          <ac:chgData name="Oriunno, Marco" userId="69df8db0-265f-4fd6-bb20-17fd41beea08" providerId="ADAL" clId="{8738FD04-3C9B-42EE-A418-3763371AE25A}" dt="2024-07-29T14:14:38.852" v="228" actId="700"/>
          <ac:spMkLst>
            <pc:docMk/>
            <pc:sldMk cId="893720820" sldId="297"/>
            <ac:spMk id="5" creationId="{42A6250E-4D28-D3DC-ED39-8F0899B746BB}"/>
          </ac:spMkLst>
        </pc:spChg>
        <pc:spChg chg="mod ord">
          <ac:chgData name="Oriunno, Marco" userId="69df8db0-265f-4fd6-bb20-17fd41beea08" providerId="ADAL" clId="{8738FD04-3C9B-42EE-A418-3763371AE25A}" dt="2024-07-29T14:14:38.852" v="228" actId="700"/>
          <ac:spMkLst>
            <pc:docMk/>
            <pc:sldMk cId="893720820" sldId="297"/>
            <ac:spMk id="6" creationId="{F1D16170-8DE4-04C5-740A-20C884185A56}"/>
          </ac:spMkLst>
        </pc:spChg>
      </pc:sldChg>
      <pc:sldChg chg="modSp add del mod modClrScheme chgLayout">
        <pc:chgData name="Oriunno, Marco" userId="69df8db0-265f-4fd6-bb20-17fd41beea08" providerId="ADAL" clId="{8738FD04-3C9B-42EE-A418-3763371AE25A}" dt="2024-07-30T04:38:47.820" v="3231" actId="47"/>
        <pc:sldMkLst>
          <pc:docMk/>
          <pc:sldMk cId="3255581825" sldId="2802"/>
        </pc:sldMkLst>
        <pc:spChg chg="mod ord">
          <ac:chgData name="Oriunno, Marco" userId="69df8db0-265f-4fd6-bb20-17fd41beea08" providerId="ADAL" clId="{8738FD04-3C9B-42EE-A418-3763371AE25A}" dt="2024-07-29T14:14:51.314" v="230" actId="700"/>
          <ac:spMkLst>
            <pc:docMk/>
            <pc:sldMk cId="3255581825" sldId="2802"/>
            <ac:spMk id="5" creationId="{42A6250E-4D28-D3DC-ED39-8F0899B746BB}"/>
          </ac:spMkLst>
        </pc:spChg>
        <pc:spChg chg="mod ord">
          <ac:chgData name="Oriunno, Marco" userId="69df8db0-265f-4fd6-bb20-17fd41beea08" providerId="ADAL" clId="{8738FD04-3C9B-42EE-A418-3763371AE25A}" dt="2024-07-29T14:14:51.314" v="230" actId="700"/>
          <ac:spMkLst>
            <pc:docMk/>
            <pc:sldMk cId="3255581825" sldId="2802"/>
            <ac:spMk id="6" creationId="{F1D16170-8DE4-04C5-740A-20C884185A56}"/>
          </ac:spMkLst>
        </pc:spChg>
      </pc:sldChg>
      <pc:sldChg chg="add del">
        <pc:chgData name="Oriunno, Marco" userId="69df8db0-265f-4fd6-bb20-17fd41beea08" providerId="ADAL" clId="{8738FD04-3C9B-42EE-A418-3763371AE25A}" dt="2024-07-29T14:09:43.424" v="211" actId="2696"/>
        <pc:sldMkLst>
          <pc:docMk/>
          <pc:sldMk cId="4197288748" sldId="2802"/>
        </pc:sldMkLst>
      </pc:sldChg>
      <pc:sldChg chg="modSp add del mod modClrScheme chgLayout">
        <pc:chgData name="Oriunno, Marco" userId="69df8db0-265f-4fd6-bb20-17fd41beea08" providerId="ADAL" clId="{8738FD04-3C9B-42EE-A418-3763371AE25A}" dt="2024-07-29T15:18:50.062" v="2152" actId="47"/>
        <pc:sldMkLst>
          <pc:docMk/>
          <pc:sldMk cId="3136100137" sldId="2803"/>
        </pc:sldMkLst>
        <pc:spChg chg="mod ord">
          <ac:chgData name="Oriunno, Marco" userId="69df8db0-265f-4fd6-bb20-17fd41beea08" providerId="ADAL" clId="{8738FD04-3C9B-42EE-A418-3763371AE25A}" dt="2024-07-29T14:14:38.852" v="228" actId="700"/>
          <ac:spMkLst>
            <pc:docMk/>
            <pc:sldMk cId="3136100137" sldId="2803"/>
            <ac:spMk id="5" creationId="{42A6250E-4D28-D3DC-ED39-8F0899B746BB}"/>
          </ac:spMkLst>
        </pc:spChg>
        <pc:spChg chg="mod ord">
          <ac:chgData name="Oriunno, Marco" userId="69df8db0-265f-4fd6-bb20-17fd41beea08" providerId="ADAL" clId="{8738FD04-3C9B-42EE-A418-3763371AE25A}" dt="2024-07-29T14:14:38.852" v="228" actId="700"/>
          <ac:spMkLst>
            <pc:docMk/>
            <pc:sldMk cId="3136100137" sldId="2803"/>
            <ac:spMk id="6" creationId="{F1D16170-8DE4-04C5-740A-20C884185A56}"/>
          </ac:spMkLst>
        </pc:spChg>
      </pc:sldChg>
      <pc:sldChg chg="modSp add del mod">
        <pc:chgData name="Oriunno, Marco" userId="69df8db0-265f-4fd6-bb20-17fd41beea08" providerId="ADAL" clId="{8738FD04-3C9B-42EE-A418-3763371AE25A}" dt="2024-07-29T14:09:43.424" v="211" actId="2696"/>
        <pc:sldMkLst>
          <pc:docMk/>
          <pc:sldMk cId="2202314337" sldId="2804"/>
        </pc:sldMkLst>
        <pc:spChg chg="mod">
          <ac:chgData name="Oriunno, Marco" userId="69df8db0-265f-4fd6-bb20-17fd41beea08" providerId="ADAL" clId="{8738FD04-3C9B-42EE-A418-3763371AE25A}" dt="2024-07-29T14:09:24.669" v="197" actId="27636"/>
          <ac:spMkLst>
            <pc:docMk/>
            <pc:sldMk cId="2202314337" sldId="2804"/>
            <ac:spMk id="5" creationId="{42A6250E-4D28-D3DC-ED39-8F0899B746BB}"/>
          </ac:spMkLst>
        </pc:spChg>
      </pc:sldChg>
      <pc:sldChg chg="addSp delSp modSp add del mod modClrScheme chgLayout">
        <pc:chgData name="Oriunno, Marco" userId="69df8db0-265f-4fd6-bb20-17fd41beea08" providerId="ADAL" clId="{8738FD04-3C9B-42EE-A418-3763371AE25A}" dt="2024-07-30T04:38:47.820" v="3231" actId="47"/>
        <pc:sldMkLst>
          <pc:docMk/>
          <pc:sldMk cId="2587877579" sldId="2804"/>
        </pc:sldMkLst>
        <pc:spChg chg="add del mod ord">
          <ac:chgData name="Oriunno, Marco" userId="69df8db0-265f-4fd6-bb20-17fd41beea08" providerId="ADAL" clId="{8738FD04-3C9B-42EE-A418-3763371AE25A}" dt="2024-07-29T14:14:30.234" v="227" actId="700"/>
          <ac:spMkLst>
            <pc:docMk/>
            <pc:sldMk cId="2587877579" sldId="2804"/>
            <ac:spMk id="2" creationId="{25164EA8-EA13-8709-E218-F65160B1725D}"/>
          </ac:spMkLst>
        </pc:spChg>
        <pc:spChg chg="add mod ord">
          <ac:chgData name="Oriunno, Marco" userId="69df8db0-265f-4fd6-bb20-17fd41beea08" providerId="ADAL" clId="{8738FD04-3C9B-42EE-A418-3763371AE25A}" dt="2024-07-29T14:14:51.314" v="230" actId="700"/>
          <ac:spMkLst>
            <pc:docMk/>
            <pc:sldMk cId="2587877579" sldId="2804"/>
            <ac:spMk id="4" creationId="{D10D53A3-33EA-4910-35DE-09F3C4FAB3B8}"/>
          </ac:spMkLst>
        </pc:spChg>
        <pc:spChg chg="mod ord">
          <ac:chgData name="Oriunno, Marco" userId="69df8db0-265f-4fd6-bb20-17fd41beea08" providerId="ADAL" clId="{8738FD04-3C9B-42EE-A418-3763371AE25A}" dt="2024-07-29T14:14:51.314" v="230" actId="700"/>
          <ac:spMkLst>
            <pc:docMk/>
            <pc:sldMk cId="2587877579" sldId="2804"/>
            <ac:spMk id="5" creationId="{42A6250E-4D28-D3DC-ED39-8F0899B746BB}"/>
          </ac:spMkLst>
        </pc:spChg>
      </pc:sldChg>
      <pc:sldChg chg="modSp add del mod modClrScheme chgLayout">
        <pc:chgData name="Oriunno, Marco" userId="69df8db0-265f-4fd6-bb20-17fd41beea08" providerId="ADAL" clId="{8738FD04-3C9B-42EE-A418-3763371AE25A}" dt="2024-07-30T04:38:47.820" v="3231" actId="47"/>
        <pc:sldMkLst>
          <pc:docMk/>
          <pc:sldMk cId="2872749915" sldId="2806"/>
        </pc:sldMkLst>
        <pc:spChg chg="mod ord">
          <ac:chgData name="Oriunno, Marco" userId="69df8db0-265f-4fd6-bb20-17fd41beea08" providerId="ADAL" clId="{8738FD04-3C9B-42EE-A418-3763371AE25A}" dt="2024-07-29T14:14:51.314" v="230" actId="700"/>
          <ac:spMkLst>
            <pc:docMk/>
            <pc:sldMk cId="2872749915" sldId="2806"/>
            <ac:spMk id="5" creationId="{42A6250E-4D28-D3DC-ED39-8F0899B746BB}"/>
          </ac:spMkLst>
        </pc:spChg>
        <pc:spChg chg="mod ord">
          <ac:chgData name="Oriunno, Marco" userId="69df8db0-265f-4fd6-bb20-17fd41beea08" providerId="ADAL" clId="{8738FD04-3C9B-42EE-A418-3763371AE25A}" dt="2024-07-29T14:14:51.314" v="230" actId="700"/>
          <ac:spMkLst>
            <pc:docMk/>
            <pc:sldMk cId="2872749915" sldId="2806"/>
            <ac:spMk id="6" creationId="{F1D16170-8DE4-04C5-740A-20C884185A56}"/>
          </ac:spMkLst>
        </pc:spChg>
      </pc:sldChg>
      <pc:sldChg chg="modSp add del mod">
        <pc:chgData name="Oriunno, Marco" userId="69df8db0-265f-4fd6-bb20-17fd41beea08" providerId="ADAL" clId="{8738FD04-3C9B-42EE-A418-3763371AE25A}" dt="2024-07-29T14:09:43.424" v="211" actId="2696"/>
        <pc:sldMkLst>
          <pc:docMk/>
          <pc:sldMk cId="3017987183" sldId="2806"/>
        </pc:sldMkLst>
        <pc:spChg chg="mod">
          <ac:chgData name="Oriunno, Marco" userId="69df8db0-265f-4fd6-bb20-17fd41beea08" providerId="ADAL" clId="{8738FD04-3C9B-42EE-A418-3763371AE25A}" dt="2024-07-29T14:09:24.659" v="196" actId="27636"/>
          <ac:spMkLst>
            <pc:docMk/>
            <pc:sldMk cId="3017987183" sldId="2806"/>
            <ac:spMk id="5" creationId="{42A6250E-4D28-D3DC-ED39-8F0899B746BB}"/>
          </ac:spMkLst>
        </pc:spChg>
      </pc:sldChg>
      <pc:sldChg chg="modSp add del mod">
        <pc:chgData name="Oriunno, Marco" userId="69df8db0-265f-4fd6-bb20-17fd41beea08" providerId="ADAL" clId="{8738FD04-3C9B-42EE-A418-3763371AE25A}" dt="2024-07-29T14:09:43.424" v="211" actId="2696"/>
        <pc:sldMkLst>
          <pc:docMk/>
          <pc:sldMk cId="703620643" sldId="2807"/>
        </pc:sldMkLst>
        <pc:spChg chg="mod">
          <ac:chgData name="Oriunno, Marco" userId="69df8db0-265f-4fd6-bb20-17fd41beea08" providerId="ADAL" clId="{8738FD04-3C9B-42EE-A418-3763371AE25A}" dt="2024-07-29T14:09:24.674" v="198" actId="27636"/>
          <ac:spMkLst>
            <pc:docMk/>
            <pc:sldMk cId="703620643" sldId="2807"/>
            <ac:spMk id="5" creationId="{42A6250E-4D28-D3DC-ED39-8F0899B746BB}"/>
          </ac:spMkLst>
        </pc:spChg>
      </pc:sldChg>
      <pc:sldChg chg="addSp delSp modSp add del mod modClrScheme chgLayout">
        <pc:chgData name="Oriunno, Marco" userId="69df8db0-265f-4fd6-bb20-17fd41beea08" providerId="ADAL" clId="{8738FD04-3C9B-42EE-A418-3763371AE25A}" dt="2024-07-30T04:38:47.820" v="3231" actId="47"/>
        <pc:sldMkLst>
          <pc:docMk/>
          <pc:sldMk cId="1116416900" sldId="2807"/>
        </pc:sldMkLst>
        <pc:spChg chg="add del mod ord">
          <ac:chgData name="Oriunno, Marco" userId="69df8db0-265f-4fd6-bb20-17fd41beea08" providerId="ADAL" clId="{8738FD04-3C9B-42EE-A418-3763371AE25A}" dt="2024-07-29T14:14:30.234" v="227" actId="700"/>
          <ac:spMkLst>
            <pc:docMk/>
            <pc:sldMk cId="1116416900" sldId="2807"/>
            <ac:spMk id="3" creationId="{B37975EC-62CD-E827-AC88-053F628DC687}"/>
          </ac:spMkLst>
        </pc:spChg>
        <pc:spChg chg="mod ord">
          <ac:chgData name="Oriunno, Marco" userId="69df8db0-265f-4fd6-bb20-17fd41beea08" providerId="ADAL" clId="{8738FD04-3C9B-42EE-A418-3763371AE25A}" dt="2024-07-29T14:14:51.314" v="230" actId="700"/>
          <ac:spMkLst>
            <pc:docMk/>
            <pc:sldMk cId="1116416900" sldId="2807"/>
            <ac:spMk id="5" creationId="{42A6250E-4D28-D3DC-ED39-8F0899B746BB}"/>
          </ac:spMkLst>
        </pc:spChg>
        <pc:spChg chg="add mod ord">
          <ac:chgData name="Oriunno, Marco" userId="69df8db0-265f-4fd6-bb20-17fd41beea08" providerId="ADAL" clId="{8738FD04-3C9B-42EE-A418-3763371AE25A}" dt="2024-07-29T14:14:51.314" v="230" actId="700"/>
          <ac:spMkLst>
            <pc:docMk/>
            <pc:sldMk cId="1116416900" sldId="2807"/>
            <ac:spMk id="7" creationId="{B6AB7EC1-6142-6DBA-8D7E-F42EF4A7DEBF}"/>
          </ac:spMkLst>
        </pc:spChg>
      </pc:sldChg>
      <pc:sldChg chg="modSp add del mod modClrScheme chgLayout">
        <pc:chgData name="Oriunno, Marco" userId="69df8db0-265f-4fd6-bb20-17fd41beea08" providerId="ADAL" clId="{8738FD04-3C9B-42EE-A418-3763371AE25A}" dt="2024-07-30T04:38:47.820" v="3231" actId="47"/>
        <pc:sldMkLst>
          <pc:docMk/>
          <pc:sldMk cId="1151072298" sldId="2808"/>
        </pc:sldMkLst>
        <pc:spChg chg="mod ord">
          <ac:chgData name="Oriunno, Marco" userId="69df8db0-265f-4fd6-bb20-17fd41beea08" providerId="ADAL" clId="{8738FD04-3C9B-42EE-A418-3763371AE25A}" dt="2024-07-29T14:14:51.314" v="230" actId="700"/>
          <ac:spMkLst>
            <pc:docMk/>
            <pc:sldMk cId="1151072298" sldId="2808"/>
            <ac:spMk id="5" creationId="{42A6250E-4D28-D3DC-ED39-8F0899B746BB}"/>
          </ac:spMkLst>
        </pc:spChg>
        <pc:spChg chg="mod ord">
          <ac:chgData name="Oriunno, Marco" userId="69df8db0-265f-4fd6-bb20-17fd41beea08" providerId="ADAL" clId="{8738FD04-3C9B-42EE-A418-3763371AE25A}" dt="2024-07-29T14:14:51.314" v="230" actId="700"/>
          <ac:spMkLst>
            <pc:docMk/>
            <pc:sldMk cId="1151072298" sldId="2808"/>
            <ac:spMk id="6" creationId="{F1D16170-8DE4-04C5-740A-20C884185A56}"/>
          </ac:spMkLst>
        </pc:spChg>
      </pc:sldChg>
      <pc:sldChg chg="modSp add del mod">
        <pc:chgData name="Oriunno, Marco" userId="69df8db0-265f-4fd6-bb20-17fd41beea08" providerId="ADAL" clId="{8738FD04-3C9B-42EE-A418-3763371AE25A}" dt="2024-07-29T14:09:43.424" v="211" actId="2696"/>
        <pc:sldMkLst>
          <pc:docMk/>
          <pc:sldMk cId="1396542999" sldId="2808"/>
        </pc:sldMkLst>
        <pc:spChg chg="mod">
          <ac:chgData name="Oriunno, Marco" userId="69df8db0-265f-4fd6-bb20-17fd41beea08" providerId="ADAL" clId="{8738FD04-3C9B-42EE-A418-3763371AE25A}" dt="2024-07-29T14:09:24.645" v="195" actId="27636"/>
          <ac:spMkLst>
            <pc:docMk/>
            <pc:sldMk cId="1396542999" sldId="2808"/>
            <ac:spMk id="5" creationId="{42A6250E-4D28-D3DC-ED39-8F0899B746BB}"/>
          </ac:spMkLst>
        </pc:spChg>
      </pc:sldChg>
      <pc:sldChg chg="modSp add del mod">
        <pc:chgData name="Oriunno, Marco" userId="69df8db0-265f-4fd6-bb20-17fd41beea08" providerId="ADAL" clId="{8738FD04-3C9B-42EE-A418-3763371AE25A}" dt="2024-07-29T14:09:43.424" v="211" actId="2696"/>
        <pc:sldMkLst>
          <pc:docMk/>
          <pc:sldMk cId="1373812237" sldId="2809"/>
        </pc:sldMkLst>
        <pc:spChg chg="mod">
          <ac:chgData name="Oriunno, Marco" userId="69df8db0-265f-4fd6-bb20-17fd41beea08" providerId="ADAL" clId="{8738FD04-3C9B-42EE-A418-3763371AE25A}" dt="2024-07-29T14:09:24.691" v="200" actId="27636"/>
          <ac:spMkLst>
            <pc:docMk/>
            <pc:sldMk cId="1373812237" sldId="2809"/>
            <ac:spMk id="5" creationId="{42A6250E-4D28-D3DC-ED39-8F0899B746BB}"/>
          </ac:spMkLst>
        </pc:spChg>
      </pc:sldChg>
      <pc:sldChg chg="modSp add del mod modClrScheme chgLayout">
        <pc:chgData name="Oriunno, Marco" userId="69df8db0-265f-4fd6-bb20-17fd41beea08" providerId="ADAL" clId="{8738FD04-3C9B-42EE-A418-3763371AE25A}" dt="2024-07-30T04:38:47.820" v="3231" actId="47"/>
        <pc:sldMkLst>
          <pc:docMk/>
          <pc:sldMk cId="2203767155" sldId="2809"/>
        </pc:sldMkLst>
        <pc:spChg chg="mod ord">
          <ac:chgData name="Oriunno, Marco" userId="69df8db0-265f-4fd6-bb20-17fd41beea08" providerId="ADAL" clId="{8738FD04-3C9B-42EE-A418-3763371AE25A}" dt="2024-07-29T14:14:51.314" v="230" actId="700"/>
          <ac:spMkLst>
            <pc:docMk/>
            <pc:sldMk cId="2203767155" sldId="2809"/>
            <ac:spMk id="5" creationId="{42A6250E-4D28-D3DC-ED39-8F0899B746BB}"/>
          </ac:spMkLst>
        </pc:spChg>
        <pc:spChg chg="mod ord">
          <ac:chgData name="Oriunno, Marco" userId="69df8db0-265f-4fd6-bb20-17fd41beea08" providerId="ADAL" clId="{8738FD04-3C9B-42EE-A418-3763371AE25A}" dt="2024-07-29T14:14:51.314" v="230" actId="700"/>
          <ac:spMkLst>
            <pc:docMk/>
            <pc:sldMk cId="2203767155" sldId="2809"/>
            <ac:spMk id="6" creationId="{F1D16170-8DE4-04C5-740A-20C884185A56}"/>
          </ac:spMkLst>
        </pc:spChg>
      </pc:sldChg>
      <pc:sldChg chg="add del">
        <pc:chgData name="Oriunno, Marco" userId="69df8db0-265f-4fd6-bb20-17fd41beea08" providerId="ADAL" clId="{8738FD04-3C9B-42EE-A418-3763371AE25A}" dt="2024-07-29T14:09:43.424" v="211" actId="2696"/>
        <pc:sldMkLst>
          <pc:docMk/>
          <pc:sldMk cId="2423745785" sldId="2811"/>
        </pc:sldMkLst>
      </pc:sldChg>
      <pc:sldChg chg="modSp add del mod modClrScheme chgLayout">
        <pc:chgData name="Oriunno, Marco" userId="69df8db0-265f-4fd6-bb20-17fd41beea08" providerId="ADAL" clId="{8738FD04-3C9B-42EE-A418-3763371AE25A}" dt="2024-07-30T04:38:47.820" v="3231" actId="47"/>
        <pc:sldMkLst>
          <pc:docMk/>
          <pc:sldMk cId="3464082189" sldId="2811"/>
        </pc:sldMkLst>
        <pc:spChg chg="mod ord">
          <ac:chgData name="Oriunno, Marco" userId="69df8db0-265f-4fd6-bb20-17fd41beea08" providerId="ADAL" clId="{8738FD04-3C9B-42EE-A418-3763371AE25A}" dt="2024-07-29T14:14:51.314" v="230" actId="700"/>
          <ac:spMkLst>
            <pc:docMk/>
            <pc:sldMk cId="3464082189" sldId="2811"/>
            <ac:spMk id="5" creationId="{42A6250E-4D28-D3DC-ED39-8F0899B746BB}"/>
          </ac:spMkLst>
        </pc:spChg>
        <pc:spChg chg="mod ord">
          <ac:chgData name="Oriunno, Marco" userId="69df8db0-265f-4fd6-bb20-17fd41beea08" providerId="ADAL" clId="{8738FD04-3C9B-42EE-A418-3763371AE25A}" dt="2024-07-29T14:16:32.995" v="234" actId="27636"/>
          <ac:spMkLst>
            <pc:docMk/>
            <pc:sldMk cId="3464082189" sldId="2811"/>
            <ac:spMk id="6" creationId="{F1D16170-8DE4-04C5-740A-20C884185A56}"/>
          </ac:spMkLst>
        </pc:spChg>
      </pc:sldChg>
      <pc:sldChg chg="add del">
        <pc:chgData name="Oriunno, Marco" userId="69df8db0-265f-4fd6-bb20-17fd41beea08" providerId="ADAL" clId="{8738FD04-3C9B-42EE-A418-3763371AE25A}" dt="2024-07-29T14:09:43.424" v="211" actId="2696"/>
        <pc:sldMkLst>
          <pc:docMk/>
          <pc:sldMk cId="642637886" sldId="2812"/>
        </pc:sldMkLst>
      </pc:sldChg>
      <pc:sldChg chg="modSp add del mod modClrScheme chgLayout">
        <pc:chgData name="Oriunno, Marco" userId="69df8db0-265f-4fd6-bb20-17fd41beea08" providerId="ADAL" clId="{8738FD04-3C9B-42EE-A418-3763371AE25A}" dt="2024-07-30T04:38:47.820" v="3231" actId="47"/>
        <pc:sldMkLst>
          <pc:docMk/>
          <pc:sldMk cId="2973269901" sldId="2812"/>
        </pc:sldMkLst>
        <pc:spChg chg="mod ord">
          <ac:chgData name="Oriunno, Marco" userId="69df8db0-265f-4fd6-bb20-17fd41beea08" providerId="ADAL" clId="{8738FD04-3C9B-42EE-A418-3763371AE25A}" dt="2024-07-29T14:14:51.314" v="230" actId="700"/>
          <ac:spMkLst>
            <pc:docMk/>
            <pc:sldMk cId="2973269901" sldId="2812"/>
            <ac:spMk id="5" creationId="{42A6250E-4D28-D3DC-ED39-8F0899B746BB}"/>
          </ac:spMkLst>
        </pc:spChg>
        <pc:spChg chg="mod ord">
          <ac:chgData name="Oriunno, Marco" userId="69df8db0-265f-4fd6-bb20-17fd41beea08" providerId="ADAL" clId="{8738FD04-3C9B-42EE-A418-3763371AE25A}" dt="2024-07-29T14:14:51.314" v="230" actId="700"/>
          <ac:spMkLst>
            <pc:docMk/>
            <pc:sldMk cId="2973269901" sldId="2812"/>
            <ac:spMk id="6" creationId="{F1D16170-8DE4-04C5-740A-20C884185A56}"/>
          </ac:spMkLst>
        </pc:spChg>
      </pc:sldChg>
      <pc:sldChg chg="modSp add del mod modClrScheme chgLayout">
        <pc:chgData name="Oriunno, Marco" userId="69df8db0-265f-4fd6-bb20-17fd41beea08" providerId="ADAL" clId="{8738FD04-3C9B-42EE-A418-3763371AE25A}" dt="2024-07-29T15:18:50.062" v="2152" actId="47"/>
        <pc:sldMkLst>
          <pc:docMk/>
          <pc:sldMk cId="261124670" sldId="2813"/>
        </pc:sldMkLst>
        <pc:spChg chg="mod ord">
          <ac:chgData name="Oriunno, Marco" userId="69df8db0-265f-4fd6-bb20-17fd41beea08" providerId="ADAL" clId="{8738FD04-3C9B-42EE-A418-3763371AE25A}" dt="2024-07-29T14:14:38.852" v="228" actId="700"/>
          <ac:spMkLst>
            <pc:docMk/>
            <pc:sldMk cId="261124670" sldId="2813"/>
            <ac:spMk id="5" creationId="{42A6250E-4D28-D3DC-ED39-8F0899B746BB}"/>
          </ac:spMkLst>
        </pc:spChg>
        <pc:spChg chg="mod ord">
          <ac:chgData name="Oriunno, Marco" userId="69df8db0-265f-4fd6-bb20-17fd41beea08" providerId="ADAL" clId="{8738FD04-3C9B-42EE-A418-3763371AE25A}" dt="2024-07-29T14:14:38.852" v="228" actId="700"/>
          <ac:spMkLst>
            <pc:docMk/>
            <pc:sldMk cId="261124670" sldId="2813"/>
            <ac:spMk id="6" creationId="{F1D16170-8DE4-04C5-740A-20C884185A56}"/>
          </ac:spMkLst>
        </pc:spChg>
      </pc:sldChg>
      <pc:sldChg chg="modSp add del mod modClrScheme chgLayout">
        <pc:chgData name="Oriunno, Marco" userId="69df8db0-265f-4fd6-bb20-17fd41beea08" providerId="ADAL" clId="{8738FD04-3C9B-42EE-A418-3763371AE25A}" dt="2024-07-29T15:18:50.062" v="2152" actId="47"/>
        <pc:sldMkLst>
          <pc:docMk/>
          <pc:sldMk cId="2313722101" sldId="2814"/>
        </pc:sldMkLst>
        <pc:spChg chg="mod ord">
          <ac:chgData name="Oriunno, Marco" userId="69df8db0-265f-4fd6-bb20-17fd41beea08" providerId="ADAL" clId="{8738FD04-3C9B-42EE-A418-3763371AE25A}" dt="2024-07-29T14:14:38.852" v="228" actId="700"/>
          <ac:spMkLst>
            <pc:docMk/>
            <pc:sldMk cId="2313722101" sldId="2814"/>
            <ac:spMk id="5" creationId="{42A6250E-4D28-D3DC-ED39-8F0899B746BB}"/>
          </ac:spMkLst>
        </pc:spChg>
        <pc:spChg chg="mod ord">
          <ac:chgData name="Oriunno, Marco" userId="69df8db0-265f-4fd6-bb20-17fd41beea08" providerId="ADAL" clId="{8738FD04-3C9B-42EE-A418-3763371AE25A}" dt="2024-07-29T14:16:33.117" v="240" actId="27636"/>
          <ac:spMkLst>
            <pc:docMk/>
            <pc:sldMk cId="2313722101" sldId="2814"/>
            <ac:spMk id="6" creationId="{F1D16170-8DE4-04C5-740A-20C884185A56}"/>
          </ac:spMkLst>
        </pc:spChg>
      </pc:sldChg>
      <pc:sldChg chg="modSp add del mod modClrScheme chgLayout">
        <pc:chgData name="Oriunno, Marco" userId="69df8db0-265f-4fd6-bb20-17fd41beea08" providerId="ADAL" clId="{8738FD04-3C9B-42EE-A418-3763371AE25A}" dt="2024-07-29T15:18:50.062" v="2152" actId="47"/>
        <pc:sldMkLst>
          <pc:docMk/>
          <pc:sldMk cId="250928603" sldId="2815"/>
        </pc:sldMkLst>
        <pc:spChg chg="mod ord">
          <ac:chgData name="Oriunno, Marco" userId="69df8db0-265f-4fd6-bb20-17fd41beea08" providerId="ADAL" clId="{8738FD04-3C9B-42EE-A418-3763371AE25A}" dt="2024-07-29T14:14:38.852" v="228" actId="700"/>
          <ac:spMkLst>
            <pc:docMk/>
            <pc:sldMk cId="250928603" sldId="2815"/>
            <ac:spMk id="5" creationId="{42A6250E-4D28-D3DC-ED39-8F0899B746BB}"/>
          </ac:spMkLst>
        </pc:spChg>
        <pc:spChg chg="mod ord">
          <ac:chgData name="Oriunno, Marco" userId="69df8db0-265f-4fd6-bb20-17fd41beea08" providerId="ADAL" clId="{8738FD04-3C9B-42EE-A418-3763371AE25A}" dt="2024-07-29T14:14:38.852" v="228" actId="700"/>
          <ac:spMkLst>
            <pc:docMk/>
            <pc:sldMk cId="250928603" sldId="2815"/>
            <ac:spMk id="6" creationId="{F1D16170-8DE4-04C5-740A-20C884185A56}"/>
          </ac:spMkLst>
        </pc:spChg>
      </pc:sldChg>
      <pc:sldChg chg="modSp add del mod modClrScheme chgLayout">
        <pc:chgData name="Oriunno, Marco" userId="69df8db0-265f-4fd6-bb20-17fd41beea08" providerId="ADAL" clId="{8738FD04-3C9B-42EE-A418-3763371AE25A}" dt="2024-07-29T15:18:50.062" v="2152" actId="47"/>
        <pc:sldMkLst>
          <pc:docMk/>
          <pc:sldMk cId="4157065313" sldId="2816"/>
        </pc:sldMkLst>
        <pc:spChg chg="mod ord">
          <ac:chgData name="Oriunno, Marco" userId="69df8db0-265f-4fd6-bb20-17fd41beea08" providerId="ADAL" clId="{8738FD04-3C9B-42EE-A418-3763371AE25A}" dt="2024-07-29T14:14:38.852" v="228" actId="700"/>
          <ac:spMkLst>
            <pc:docMk/>
            <pc:sldMk cId="4157065313" sldId="2816"/>
            <ac:spMk id="5" creationId="{42A6250E-4D28-D3DC-ED39-8F0899B746BB}"/>
          </ac:spMkLst>
        </pc:spChg>
        <pc:spChg chg="mod ord">
          <ac:chgData name="Oriunno, Marco" userId="69df8db0-265f-4fd6-bb20-17fd41beea08" providerId="ADAL" clId="{8738FD04-3C9B-42EE-A418-3763371AE25A}" dt="2024-07-29T14:16:33.133" v="241" actId="27636"/>
          <ac:spMkLst>
            <pc:docMk/>
            <pc:sldMk cId="4157065313" sldId="2816"/>
            <ac:spMk id="6" creationId="{F1D16170-8DE4-04C5-740A-20C884185A56}"/>
          </ac:spMkLst>
        </pc:spChg>
      </pc:sldChg>
      <pc:sldChg chg="modSp add del mod">
        <pc:chgData name="Oriunno, Marco" userId="69df8db0-265f-4fd6-bb20-17fd41beea08" providerId="ADAL" clId="{8738FD04-3C9B-42EE-A418-3763371AE25A}" dt="2024-07-29T14:09:43.424" v="211" actId="2696"/>
        <pc:sldMkLst>
          <pc:docMk/>
          <pc:sldMk cId="461002471" sldId="2817"/>
        </pc:sldMkLst>
        <pc:spChg chg="mod">
          <ac:chgData name="Oriunno, Marco" userId="69df8db0-265f-4fd6-bb20-17fd41beea08" providerId="ADAL" clId="{8738FD04-3C9B-42EE-A418-3763371AE25A}" dt="2024-07-29T14:09:24.630" v="194" actId="27636"/>
          <ac:spMkLst>
            <pc:docMk/>
            <pc:sldMk cId="461002471" sldId="2817"/>
            <ac:spMk id="5" creationId="{42A6250E-4D28-D3DC-ED39-8F0899B746BB}"/>
          </ac:spMkLst>
        </pc:spChg>
      </pc:sldChg>
      <pc:sldChg chg="modSp add del mod modClrScheme chgLayout">
        <pc:chgData name="Oriunno, Marco" userId="69df8db0-265f-4fd6-bb20-17fd41beea08" providerId="ADAL" clId="{8738FD04-3C9B-42EE-A418-3763371AE25A}" dt="2024-07-30T04:38:47.820" v="3231" actId="47"/>
        <pc:sldMkLst>
          <pc:docMk/>
          <pc:sldMk cId="2254721214" sldId="2817"/>
        </pc:sldMkLst>
        <pc:spChg chg="mod ord">
          <ac:chgData name="Oriunno, Marco" userId="69df8db0-265f-4fd6-bb20-17fd41beea08" providerId="ADAL" clId="{8738FD04-3C9B-42EE-A418-3763371AE25A}" dt="2024-07-29T14:14:51.314" v="230" actId="700"/>
          <ac:spMkLst>
            <pc:docMk/>
            <pc:sldMk cId="2254721214" sldId="2817"/>
            <ac:spMk id="5" creationId="{42A6250E-4D28-D3DC-ED39-8F0899B746BB}"/>
          </ac:spMkLst>
        </pc:spChg>
        <pc:spChg chg="mod ord">
          <ac:chgData name="Oriunno, Marco" userId="69df8db0-265f-4fd6-bb20-17fd41beea08" providerId="ADAL" clId="{8738FD04-3C9B-42EE-A418-3763371AE25A}" dt="2024-07-29T14:14:51.314" v="230" actId="700"/>
          <ac:spMkLst>
            <pc:docMk/>
            <pc:sldMk cId="2254721214" sldId="2817"/>
            <ac:spMk id="6" creationId="{F1D16170-8DE4-04C5-740A-20C884185A56}"/>
          </ac:spMkLst>
        </pc:spChg>
      </pc:sldChg>
      <pc:sldChg chg="modSp add del mod modClrScheme chgLayout">
        <pc:chgData name="Oriunno, Marco" userId="69df8db0-265f-4fd6-bb20-17fd41beea08" providerId="ADAL" clId="{8738FD04-3C9B-42EE-A418-3763371AE25A}" dt="2024-07-30T04:38:47.820" v="3231" actId="47"/>
        <pc:sldMkLst>
          <pc:docMk/>
          <pc:sldMk cId="1340293183" sldId="2818"/>
        </pc:sldMkLst>
        <pc:spChg chg="mod ord">
          <ac:chgData name="Oriunno, Marco" userId="69df8db0-265f-4fd6-bb20-17fd41beea08" providerId="ADAL" clId="{8738FD04-3C9B-42EE-A418-3763371AE25A}" dt="2024-07-29T14:14:51.314" v="230" actId="700"/>
          <ac:spMkLst>
            <pc:docMk/>
            <pc:sldMk cId="1340293183" sldId="2818"/>
            <ac:spMk id="5" creationId="{42A6250E-4D28-D3DC-ED39-8F0899B746BB}"/>
          </ac:spMkLst>
        </pc:spChg>
        <pc:spChg chg="mod ord">
          <ac:chgData name="Oriunno, Marco" userId="69df8db0-265f-4fd6-bb20-17fd41beea08" providerId="ADAL" clId="{8738FD04-3C9B-42EE-A418-3763371AE25A}" dt="2024-07-29T14:14:51.314" v="230" actId="700"/>
          <ac:spMkLst>
            <pc:docMk/>
            <pc:sldMk cId="1340293183" sldId="2818"/>
            <ac:spMk id="6" creationId="{F1D16170-8DE4-04C5-740A-20C884185A56}"/>
          </ac:spMkLst>
        </pc:spChg>
      </pc:sldChg>
      <pc:sldChg chg="modSp add del mod">
        <pc:chgData name="Oriunno, Marco" userId="69df8db0-265f-4fd6-bb20-17fd41beea08" providerId="ADAL" clId="{8738FD04-3C9B-42EE-A418-3763371AE25A}" dt="2024-07-29T14:09:43.424" v="211" actId="2696"/>
        <pc:sldMkLst>
          <pc:docMk/>
          <pc:sldMk cId="3421990628" sldId="2818"/>
        </pc:sldMkLst>
        <pc:spChg chg="mod">
          <ac:chgData name="Oriunno, Marco" userId="69df8db0-265f-4fd6-bb20-17fd41beea08" providerId="ADAL" clId="{8738FD04-3C9B-42EE-A418-3763371AE25A}" dt="2024-07-29T14:09:24.683" v="199" actId="27636"/>
          <ac:spMkLst>
            <pc:docMk/>
            <pc:sldMk cId="3421990628" sldId="2818"/>
            <ac:spMk id="5" creationId="{42A6250E-4D28-D3DC-ED39-8F0899B746BB}"/>
          </ac:spMkLst>
        </pc:spChg>
      </pc:sldChg>
      <pc:sldChg chg="add del">
        <pc:chgData name="Oriunno, Marco" userId="69df8db0-265f-4fd6-bb20-17fd41beea08" providerId="ADAL" clId="{8738FD04-3C9B-42EE-A418-3763371AE25A}" dt="2024-07-30T03:32:01.502" v="2714" actId="47"/>
        <pc:sldMkLst>
          <pc:docMk/>
          <pc:sldMk cId="3331644759" sldId="2819"/>
        </pc:sldMkLst>
      </pc:sldChg>
      <pc:sldChg chg="addSp delSp modSp add del mod modClrScheme chgLayout">
        <pc:chgData name="Oriunno, Marco" userId="69df8db0-265f-4fd6-bb20-17fd41beea08" providerId="ADAL" clId="{8738FD04-3C9B-42EE-A418-3763371AE25A}" dt="2024-07-29T22:43:40.223" v="2183" actId="2696"/>
        <pc:sldMkLst>
          <pc:docMk/>
          <pc:sldMk cId="4025499074" sldId="2819"/>
        </pc:sldMkLst>
        <pc:spChg chg="add del mod ord">
          <ac:chgData name="Oriunno, Marco" userId="69df8db0-265f-4fd6-bb20-17fd41beea08" providerId="ADAL" clId="{8738FD04-3C9B-42EE-A418-3763371AE25A}" dt="2024-07-29T14:14:30.234" v="227" actId="700"/>
          <ac:spMkLst>
            <pc:docMk/>
            <pc:sldMk cId="4025499074" sldId="2819"/>
            <ac:spMk id="2" creationId="{15455544-DF58-D2E3-E5A0-C2B5EBE4355E}"/>
          </ac:spMkLst>
        </pc:spChg>
        <pc:spChg chg="mod ord">
          <ac:chgData name="Oriunno, Marco" userId="69df8db0-265f-4fd6-bb20-17fd41beea08" providerId="ADAL" clId="{8738FD04-3C9B-42EE-A418-3763371AE25A}" dt="2024-07-29T14:14:30.234" v="227" actId="700"/>
          <ac:spMkLst>
            <pc:docMk/>
            <pc:sldMk cId="4025499074" sldId="2819"/>
            <ac:spMk id="4" creationId="{B36094D5-6421-F4CE-53D7-0D846EBEE9DD}"/>
          </ac:spMkLst>
        </pc:spChg>
        <pc:spChg chg="mod ord">
          <ac:chgData name="Oriunno, Marco" userId="69df8db0-265f-4fd6-bb20-17fd41beea08" providerId="ADAL" clId="{8738FD04-3C9B-42EE-A418-3763371AE25A}" dt="2024-07-29T14:14:30.234" v="227" actId="700"/>
          <ac:spMkLst>
            <pc:docMk/>
            <pc:sldMk cId="4025499074" sldId="2819"/>
            <ac:spMk id="5" creationId="{1A09EA91-D8A2-555D-56BC-1C9C588CB23B}"/>
          </ac:spMkLst>
        </pc:spChg>
      </pc:sldChg>
      <pc:sldChg chg="add del">
        <pc:chgData name="Oriunno, Marco" userId="69df8db0-265f-4fd6-bb20-17fd41beea08" providerId="ADAL" clId="{8738FD04-3C9B-42EE-A418-3763371AE25A}" dt="2024-07-29T14:11:09.313" v="214" actId="47"/>
        <pc:sldMkLst>
          <pc:docMk/>
          <pc:sldMk cId="1706138721" sldId="2820"/>
        </pc:sldMkLst>
      </pc:sldChg>
      <pc:sldChg chg="addSp delSp modSp add del mod modClrScheme chgLayout">
        <pc:chgData name="Oriunno, Marco" userId="69df8db0-265f-4fd6-bb20-17fd41beea08" providerId="ADAL" clId="{8738FD04-3C9B-42EE-A418-3763371AE25A}" dt="2024-07-30T04:38:47.820" v="3231" actId="47"/>
        <pc:sldMkLst>
          <pc:docMk/>
          <pc:sldMk cId="74827744" sldId="2821"/>
        </pc:sldMkLst>
        <pc:spChg chg="add del mod ord">
          <ac:chgData name="Oriunno, Marco" userId="69df8db0-265f-4fd6-bb20-17fd41beea08" providerId="ADAL" clId="{8738FD04-3C9B-42EE-A418-3763371AE25A}" dt="2024-07-29T14:14:30.234" v="227" actId="700"/>
          <ac:spMkLst>
            <pc:docMk/>
            <pc:sldMk cId="74827744" sldId="2821"/>
            <ac:spMk id="2" creationId="{4F17F5D9-AFF1-A45A-2CF0-426439AB521B}"/>
          </ac:spMkLst>
        </pc:spChg>
        <pc:spChg chg="add mod ord">
          <ac:chgData name="Oriunno, Marco" userId="69df8db0-265f-4fd6-bb20-17fd41beea08" providerId="ADAL" clId="{8738FD04-3C9B-42EE-A418-3763371AE25A}" dt="2024-07-29T14:14:51.314" v="230" actId="700"/>
          <ac:spMkLst>
            <pc:docMk/>
            <pc:sldMk cId="74827744" sldId="2821"/>
            <ac:spMk id="3" creationId="{5D4A0C65-B86E-7440-066D-60E12B410C18}"/>
          </ac:spMkLst>
        </pc:spChg>
        <pc:spChg chg="mod ord">
          <ac:chgData name="Oriunno, Marco" userId="69df8db0-265f-4fd6-bb20-17fd41beea08" providerId="ADAL" clId="{8738FD04-3C9B-42EE-A418-3763371AE25A}" dt="2024-07-29T14:14:51.314" v="230" actId="700"/>
          <ac:spMkLst>
            <pc:docMk/>
            <pc:sldMk cId="74827744" sldId="2821"/>
            <ac:spMk id="5" creationId="{42A6250E-4D28-D3DC-ED39-8F0899B746BB}"/>
          </ac:spMkLst>
        </pc:spChg>
      </pc:sldChg>
      <pc:sldChg chg="addSp delSp modSp add del mod modClrScheme chgLayout">
        <pc:chgData name="Oriunno, Marco" userId="69df8db0-265f-4fd6-bb20-17fd41beea08" providerId="ADAL" clId="{8738FD04-3C9B-42EE-A418-3763371AE25A}" dt="2024-07-30T04:38:47.820" v="3231" actId="47"/>
        <pc:sldMkLst>
          <pc:docMk/>
          <pc:sldMk cId="418453875" sldId="2822"/>
        </pc:sldMkLst>
        <pc:spChg chg="add del mod ord">
          <ac:chgData name="Oriunno, Marco" userId="69df8db0-265f-4fd6-bb20-17fd41beea08" providerId="ADAL" clId="{8738FD04-3C9B-42EE-A418-3763371AE25A}" dt="2024-07-29T14:14:30.234" v="227" actId="700"/>
          <ac:spMkLst>
            <pc:docMk/>
            <pc:sldMk cId="418453875" sldId="2822"/>
            <ac:spMk id="2" creationId="{A13800BF-7067-279C-E5B8-7804A3142868}"/>
          </ac:spMkLst>
        </pc:spChg>
        <pc:spChg chg="add mod ord">
          <ac:chgData name="Oriunno, Marco" userId="69df8db0-265f-4fd6-bb20-17fd41beea08" providerId="ADAL" clId="{8738FD04-3C9B-42EE-A418-3763371AE25A}" dt="2024-07-29T14:14:51.314" v="230" actId="700"/>
          <ac:spMkLst>
            <pc:docMk/>
            <pc:sldMk cId="418453875" sldId="2822"/>
            <ac:spMk id="4" creationId="{6CF98DF3-A029-1B19-B58E-36F342BA5DE4}"/>
          </ac:spMkLst>
        </pc:spChg>
        <pc:spChg chg="mod ord">
          <ac:chgData name="Oriunno, Marco" userId="69df8db0-265f-4fd6-bb20-17fd41beea08" providerId="ADAL" clId="{8738FD04-3C9B-42EE-A418-3763371AE25A}" dt="2024-07-29T14:14:51.314" v="230" actId="700"/>
          <ac:spMkLst>
            <pc:docMk/>
            <pc:sldMk cId="418453875" sldId="2822"/>
            <ac:spMk id="5" creationId="{42A6250E-4D28-D3DC-ED39-8F0899B746BB}"/>
          </ac:spMkLst>
        </pc:spChg>
      </pc:sldChg>
      <pc:sldChg chg="add del">
        <pc:chgData name="Oriunno, Marco" userId="69df8db0-265f-4fd6-bb20-17fd41beea08" providerId="ADAL" clId="{8738FD04-3C9B-42EE-A418-3763371AE25A}" dt="2024-07-29T14:11:14.230" v="215" actId="47"/>
        <pc:sldMkLst>
          <pc:docMk/>
          <pc:sldMk cId="575933584" sldId="2823"/>
        </pc:sldMkLst>
      </pc:sldChg>
      <pc:sldChg chg="modSp add del mod modClrScheme chgLayout">
        <pc:chgData name="Oriunno, Marco" userId="69df8db0-265f-4fd6-bb20-17fd41beea08" providerId="ADAL" clId="{8738FD04-3C9B-42EE-A418-3763371AE25A}" dt="2024-07-30T04:38:47.820" v="3231" actId="47"/>
        <pc:sldMkLst>
          <pc:docMk/>
          <pc:sldMk cId="2006219417" sldId="2824"/>
        </pc:sldMkLst>
        <pc:spChg chg="mod ord">
          <ac:chgData name="Oriunno, Marco" userId="69df8db0-265f-4fd6-bb20-17fd41beea08" providerId="ADAL" clId="{8738FD04-3C9B-42EE-A418-3763371AE25A}" dt="2024-07-29T14:14:51.314" v="230" actId="700"/>
          <ac:spMkLst>
            <pc:docMk/>
            <pc:sldMk cId="2006219417" sldId="2824"/>
            <ac:spMk id="5" creationId="{42A6250E-4D28-D3DC-ED39-8F0899B746BB}"/>
          </ac:spMkLst>
        </pc:spChg>
        <pc:spChg chg="mod ord">
          <ac:chgData name="Oriunno, Marco" userId="69df8db0-265f-4fd6-bb20-17fd41beea08" providerId="ADAL" clId="{8738FD04-3C9B-42EE-A418-3763371AE25A}" dt="2024-07-29T14:14:51.314" v="230" actId="700"/>
          <ac:spMkLst>
            <pc:docMk/>
            <pc:sldMk cId="2006219417" sldId="2824"/>
            <ac:spMk id="6" creationId="{F1D16170-8DE4-04C5-740A-20C884185A56}"/>
          </ac:spMkLst>
        </pc:spChg>
      </pc:sldChg>
      <pc:sldChg chg="addSp delSp modSp add del mod modClrScheme chgLayout">
        <pc:chgData name="Oriunno, Marco" userId="69df8db0-265f-4fd6-bb20-17fd41beea08" providerId="ADAL" clId="{8738FD04-3C9B-42EE-A418-3763371AE25A}" dt="2024-07-30T04:38:47.820" v="3231" actId="47"/>
        <pc:sldMkLst>
          <pc:docMk/>
          <pc:sldMk cId="3769040788" sldId="2825"/>
        </pc:sldMkLst>
        <pc:spChg chg="add del mod ord">
          <ac:chgData name="Oriunno, Marco" userId="69df8db0-265f-4fd6-bb20-17fd41beea08" providerId="ADAL" clId="{8738FD04-3C9B-42EE-A418-3763371AE25A}" dt="2024-07-29T14:14:30.234" v="227" actId="700"/>
          <ac:spMkLst>
            <pc:docMk/>
            <pc:sldMk cId="3769040788" sldId="2825"/>
            <ac:spMk id="2" creationId="{E2EE3007-6682-503D-F373-4E0144FB9FE7}"/>
          </ac:spMkLst>
        </pc:spChg>
        <pc:spChg chg="add mod ord">
          <ac:chgData name="Oriunno, Marco" userId="69df8db0-265f-4fd6-bb20-17fd41beea08" providerId="ADAL" clId="{8738FD04-3C9B-42EE-A418-3763371AE25A}" dt="2024-07-29T14:14:51.314" v="230" actId="700"/>
          <ac:spMkLst>
            <pc:docMk/>
            <pc:sldMk cId="3769040788" sldId="2825"/>
            <ac:spMk id="3" creationId="{F602E41C-D9AC-845A-E570-C200769FD9F7}"/>
          </ac:spMkLst>
        </pc:spChg>
        <pc:spChg chg="mod ord">
          <ac:chgData name="Oriunno, Marco" userId="69df8db0-265f-4fd6-bb20-17fd41beea08" providerId="ADAL" clId="{8738FD04-3C9B-42EE-A418-3763371AE25A}" dt="2024-07-29T14:14:51.314" v="230" actId="700"/>
          <ac:spMkLst>
            <pc:docMk/>
            <pc:sldMk cId="3769040788" sldId="2825"/>
            <ac:spMk id="5" creationId="{42A6250E-4D28-D3DC-ED39-8F0899B746BB}"/>
          </ac:spMkLst>
        </pc:spChg>
      </pc:sldChg>
      <pc:sldChg chg="modSp add del mod modClrScheme chgLayout">
        <pc:chgData name="Oriunno, Marco" userId="69df8db0-265f-4fd6-bb20-17fd41beea08" providerId="ADAL" clId="{8738FD04-3C9B-42EE-A418-3763371AE25A}" dt="2024-07-30T04:38:47.820" v="3231" actId="47"/>
        <pc:sldMkLst>
          <pc:docMk/>
          <pc:sldMk cId="2835290172" sldId="2826"/>
        </pc:sldMkLst>
        <pc:spChg chg="mod ord">
          <ac:chgData name="Oriunno, Marco" userId="69df8db0-265f-4fd6-bb20-17fd41beea08" providerId="ADAL" clId="{8738FD04-3C9B-42EE-A418-3763371AE25A}" dt="2024-07-29T14:14:51.314" v="230" actId="700"/>
          <ac:spMkLst>
            <pc:docMk/>
            <pc:sldMk cId="2835290172" sldId="2826"/>
            <ac:spMk id="5" creationId="{42A6250E-4D28-D3DC-ED39-8F0899B746BB}"/>
          </ac:spMkLst>
        </pc:spChg>
        <pc:spChg chg="mod ord">
          <ac:chgData name="Oriunno, Marco" userId="69df8db0-265f-4fd6-bb20-17fd41beea08" providerId="ADAL" clId="{8738FD04-3C9B-42EE-A418-3763371AE25A}" dt="2024-07-29T14:14:51.314" v="230" actId="700"/>
          <ac:spMkLst>
            <pc:docMk/>
            <pc:sldMk cId="2835290172" sldId="2826"/>
            <ac:spMk id="6" creationId="{F1D16170-8DE4-04C5-740A-20C884185A56}"/>
          </ac:spMkLst>
        </pc:spChg>
      </pc:sldChg>
      <pc:sldChg chg="modSp add del mod modClrScheme chgLayout">
        <pc:chgData name="Oriunno, Marco" userId="69df8db0-265f-4fd6-bb20-17fd41beea08" providerId="ADAL" clId="{8738FD04-3C9B-42EE-A418-3763371AE25A}" dt="2024-07-30T04:38:47.820" v="3231" actId="47"/>
        <pc:sldMkLst>
          <pc:docMk/>
          <pc:sldMk cId="129117471" sldId="2827"/>
        </pc:sldMkLst>
        <pc:spChg chg="mod ord">
          <ac:chgData name="Oriunno, Marco" userId="69df8db0-265f-4fd6-bb20-17fd41beea08" providerId="ADAL" clId="{8738FD04-3C9B-42EE-A418-3763371AE25A}" dt="2024-07-29T14:14:51.314" v="230" actId="700"/>
          <ac:spMkLst>
            <pc:docMk/>
            <pc:sldMk cId="129117471" sldId="2827"/>
            <ac:spMk id="5" creationId="{42A6250E-4D28-D3DC-ED39-8F0899B746BB}"/>
          </ac:spMkLst>
        </pc:spChg>
        <pc:spChg chg="mod ord">
          <ac:chgData name="Oriunno, Marco" userId="69df8db0-265f-4fd6-bb20-17fd41beea08" providerId="ADAL" clId="{8738FD04-3C9B-42EE-A418-3763371AE25A}" dt="2024-07-29T14:16:33.026" v="235" actId="27636"/>
          <ac:spMkLst>
            <pc:docMk/>
            <pc:sldMk cId="129117471" sldId="2827"/>
            <ac:spMk id="6" creationId="{F1D16170-8DE4-04C5-740A-20C884185A56}"/>
          </ac:spMkLst>
        </pc:spChg>
      </pc:sldChg>
      <pc:sldChg chg="modSp add del mod modClrScheme chgLayout">
        <pc:chgData name="Oriunno, Marco" userId="69df8db0-265f-4fd6-bb20-17fd41beea08" providerId="ADAL" clId="{8738FD04-3C9B-42EE-A418-3763371AE25A}" dt="2024-07-30T04:38:47.820" v="3231" actId="47"/>
        <pc:sldMkLst>
          <pc:docMk/>
          <pc:sldMk cId="461002471" sldId="2828"/>
        </pc:sldMkLst>
        <pc:spChg chg="mod ord">
          <ac:chgData name="Oriunno, Marco" userId="69df8db0-265f-4fd6-bb20-17fd41beea08" providerId="ADAL" clId="{8738FD04-3C9B-42EE-A418-3763371AE25A}" dt="2024-07-29T14:14:51.314" v="230" actId="700"/>
          <ac:spMkLst>
            <pc:docMk/>
            <pc:sldMk cId="461002471" sldId="2828"/>
            <ac:spMk id="5" creationId="{42A6250E-4D28-D3DC-ED39-8F0899B746BB}"/>
          </ac:spMkLst>
        </pc:spChg>
        <pc:spChg chg="mod ord">
          <ac:chgData name="Oriunno, Marco" userId="69df8db0-265f-4fd6-bb20-17fd41beea08" providerId="ADAL" clId="{8738FD04-3C9B-42EE-A418-3763371AE25A}" dt="2024-07-29T14:14:51.314" v="230" actId="700"/>
          <ac:spMkLst>
            <pc:docMk/>
            <pc:sldMk cId="461002471" sldId="2828"/>
            <ac:spMk id="6" creationId="{F1D16170-8DE4-04C5-740A-20C884185A56}"/>
          </ac:spMkLst>
        </pc:spChg>
      </pc:sldChg>
      <pc:sldChg chg="addSp delSp modSp new del mod ord modClrScheme chgLayout">
        <pc:chgData name="Oriunno, Marco" userId="69df8db0-265f-4fd6-bb20-17fd41beea08" providerId="ADAL" clId="{8738FD04-3C9B-42EE-A418-3763371AE25A}" dt="2024-07-29T22:43:40.223" v="2183" actId="2696"/>
        <pc:sldMkLst>
          <pc:docMk/>
          <pc:sldMk cId="2573120933" sldId="2829"/>
        </pc:sldMkLst>
        <pc:spChg chg="add del mod ord">
          <ac:chgData name="Oriunno, Marco" userId="69df8db0-265f-4fd6-bb20-17fd41beea08" providerId="ADAL" clId="{8738FD04-3C9B-42EE-A418-3763371AE25A}" dt="2024-07-29T14:14:38.852" v="228" actId="700"/>
          <ac:spMkLst>
            <pc:docMk/>
            <pc:sldMk cId="2573120933" sldId="2829"/>
            <ac:spMk id="2" creationId="{3139F2F3-CEBE-6393-EE6A-BC480913C639}"/>
          </ac:spMkLst>
        </pc:spChg>
        <pc:spChg chg="add del mod ord">
          <ac:chgData name="Oriunno, Marco" userId="69df8db0-265f-4fd6-bb20-17fd41beea08" providerId="ADAL" clId="{8738FD04-3C9B-42EE-A418-3763371AE25A}" dt="2024-07-29T14:14:38.852" v="228" actId="700"/>
          <ac:spMkLst>
            <pc:docMk/>
            <pc:sldMk cId="2573120933" sldId="2829"/>
            <ac:spMk id="3" creationId="{0207042A-2D30-4791-75FA-B882880006CF}"/>
          </ac:spMkLst>
        </pc:spChg>
        <pc:spChg chg="add del mod ord">
          <ac:chgData name="Oriunno, Marco" userId="69df8db0-265f-4fd6-bb20-17fd41beea08" providerId="ADAL" clId="{8738FD04-3C9B-42EE-A418-3763371AE25A}" dt="2024-07-29T14:14:30.234" v="227" actId="700"/>
          <ac:spMkLst>
            <pc:docMk/>
            <pc:sldMk cId="2573120933" sldId="2829"/>
            <ac:spMk id="4" creationId="{D4F61DE2-E8FB-0F81-DC5F-356BDB0C9D78}"/>
          </ac:spMkLst>
        </pc:spChg>
        <pc:spChg chg="add del mod ord">
          <ac:chgData name="Oriunno, Marco" userId="69df8db0-265f-4fd6-bb20-17fd41beea08" providerId="ADAL" clId="{8738FD04-3C9B-42EE-A418-3763371AE25A}" dt="2024-07-29T14:14:30.234" v="227" actId="700"/>
          <ac:spMkLst>
            <pc:docMk/>
            <pc:sldMk cId="2573120933" sldId="2829"/>
            <ac:spMk id="5" creationId="{1C5BD225-BE02-D063-0C75-79465D7DC63D}"/>
          </ac:spMkLst>
        </pc:spChg>
        <pc:spChg chg="add mod ord">
          <ac:chgData name="Oriunno, Marco" userId="69df8db0-265f-4fd6-bb20-17fd41beea08" providerId="ADAL" clId="{8738FD04-3C9B-42EE-A418-3763371AE25A}" dt="2024-07-29T14:22:34.509" v="274" actId="20577"/>
          <ac:spMkLst>
            <pc:docMk/>
            <pc:sldMk cId="2573120933" sldId="2829"/>
            <ac:spMk id="6" creationId="{9801D10E-3FF5-CD8F-90F7-545AB1035A11}"/>
          </ac:spMkLst>
        </pc:spChg>
        <pc:spChg chg="add mod ord">
          <ac:chgData name="Oriunno, Marco" userId="69df8db0-265f-4fd6-bb20-17fd41beea08" providerId="ADAL" clId="{8738FD04-3C9B-42EE-A418-3763371AE25A}" dt="2024-07-29T15:18:06.306" v="2151" actId="27636"/>
          <ac:spMkLst>
            <pc:docMk/>
            <pc:sldMk cId="2573120933" sldId="2829"/>
            <ac:spMk id="7" creationId="{47319005-8DC9-F792-9147-4CB8C13190AD}"/>
          </ac:spMkLst>
        </pc:spChg>
      </pc:sldChg>
      <pc:sldChg chg="add">
        <pc:chgData name="Oriunno, Marco" userId="69df8db0-265f-4fd6-bb20-17fd41beea08" providerId="ADAL" clId="{8738FD04-3C9B-42EE-A418-3763371AE25A}" dt="2024-07-29T22:43:43.631" v="2184"/>
        <pc:sldMkLst>
          <pc:docMk/>
          <pc:sldMk cId="3012539399" sldId="2829"/>
        </pc:sldMkLst>
      </pc:sldChg>
      <pc:sldChg chg="modSp add mod">
        <pc:chgData name="Oriunno, Marco" userId="69df8db0-265f-4fd6-bb20-17fd41beea08" providerId="ADAL" clId="{8738FD04-3C9B-42EE-A418-3763371AE25A}" dt="2024-07-31T13:35:53.309" v="9086" actId="20577"/>
        <pc:sldMkLst>
          <pc:docMk/>
          <pc:sldMk cId="1693797589" sldId="2830"/>
        </pc:sldMkLst>
        <pc:spChg chg="mod">
          <ac:chgData name="Oriunno, Marco" userId="69df8db0-265f-4fd6-bb20-17fd41beea08" providerId="ADAL" clId="{8738FD04-3C9B-42EE-A418-3763371AE25A}" dt="2024-07-31T13:35:53.309" v="9086" actId="20577"/>
          <ac:spMkLst>
            <pc:docMk/>
            <pc:sldMk cId="1693797589" sldId="2830"/>
            <ac:spMk id="2" creationId="{47F61482-0597-09E7-9213-DF8B97D404F7}"/>
          </ac:spMkLst>
        </pc:spChg>
        <pc:spChg chg="mod">
          <ac:chgData name="Oriunno, Marco" userId="69df8db0-265f-4fd6-bb20-17fd41beea08" providerId="ADAL" clId="{8738FD04-3C9B-42EE-A418-3763371AE25A}" dt="2024-07-29T14:42:15.267" v="1407" actId="20577"/>
          <ac:spMkLst>
            <pc:docMk/>
            <pc:sldMk cId="1693797589" sldId="2830"/>
            <ac:spMk id="5" creationId="{1A09EA91-D8A2-555D-56BC-1C9C588CB23B}"/>
          </ac:spMkLst>
        </pc:spChg>
      </pc:sldChg>
      <pc:sldChg chg="add">
        <pc:chgData name="Oriunno, Marco" userId="69df8db0-265f-4fd6-bb20-17fd41beea08" providerId="ADAL" clId="{8738FD04-3C9B-42EE-A418-3763371AE25A}" dt="2024-07-29T14:43:11.942" v="1408"/>
        <pc:sldMkLst>
          <pc:docMk/>
          <pc:sldMk cId="1530584567" sldId="2831"/>
        </pc:sldMkLst>
      </pc:sldChg>
      <pc:sldChg chg="add">
        <pc:chgData name="Oriunno, Marco" userId="69df8db0-265f-4fd6-bb20-17fd41beea08" providerId="ADAL" clId="{8738FD04-3C9B-42EE-A418-3763371AE25A}" dt="2024-07-29T14:43:11.942" v="1408"/>
        <pc:sldMkLst>
          <pc:docMk/>
          <pc:sldMk cId="2574828604" sldId="2832"/>
        </pc:sldMkLst>
      </pc:sldChg>
      <pc:sldChg chg="add">
        <pc:chgData name="Oriunno, Marco" userId="69df8db0-265f-4fd6-bb20-17fd41beea08" providerId="ADAL" clId="{8738FD04-3C9B-42EE-A418-3763371AE25A}" dt="2024-07-29T14:43:11.942" v="1408"/>
        <pc:sldMkLst>
          <pc:docMk/>
          <pc:sldMk cId="312311779" sldId="2833"/>
        </pc:sldMkLst>
      </pc:sldChg>
      <pc:sldChg chg="add del">
        <pc:chgData name="Oriunno, Marco" userId="69df8db0-265f-4fd6-bb20-17fd41beea08" providerId="ADAL" clId="{8738FD04-3C9B-42EE-A418-3763371AE25A}" dt="2024-07-29T14:46:56.183" v="1436" actId="47"/>
        <pc:sldMkLst>
          <pc:docMk/>
          <pc:sldMk cId="3799775329" sldId="2834"/>
        </pc:sldMkLst>
      </pc:sldChg>
      <pc:sldChg chg="add del">
        <pc:chgData name="Oriunno, Marco" userId="69df8db0-265f-4fd6-bb20-17fd41beea08" providerId="ADAL" clId="{8738FD04-3C9B-42EE-A418-3763371AE25A}" dt="2024-07-29T14:46:56.183" v="1436" actId="47"/>
        <pc:sldMkLst>
          <pc:docMk/>
          <pc:sldMk cId="1386565620" sldId="2835"/>
        </pc:sldMkLst>
      </pc:sldChg>
      <pc:sldChg chg="add del">
        <pc:chgData name="Oriunno, Marco" userId="69df8db0-265f-4fd6-bb20-17fd41beea08" providerId="ADAL" clId="{8738FD04-3C9B-42EE-A418-3763371AE25A}" dt="2024-07-29T14:46:56.183" v="1436" actId="47"/>
        <pc:sldMkLst>
          <pc:docMk/>
          <pc:sldMk cId="2696423012" sldId="2836"/>
        </pc:sldMkLst>
      </pc:sldChg>
      <pc:sldChg chg="modSp add del mod">
        <pc:chgData name="Oriunno, Marco" userId="69df8db0-265f-4fd6-bb20-17fd41beea08" providerId="ADAL" clId="{8738FD04-3C9B-42EE-A418-3763371AE25A}" dt="2024-07-29T14:46:56.183" v="1436" actId="47"/>
        <pc:sldMkLst>
          <pc:docMk/>
          <pc:sldMk cId="1948418602" sldId="2837"/>
        </pc:sldMkLst>
        <pc:spChg chg="mod">
          <ac:chgData name="Oriunno, Marco" userId="69df8db0-265f-4fd6-bb20-17fd41beea08" providerId="ADAL" clId="{8738FD04-3C9B-42EE-A418-3763371AE25A}" dt="2024-07-29T14:46:20.305" v="1412" actId="27636"/>
          <ac:spMkLst>
            <pc:docMk/>
            <pc:sldMk cId="1948418602" sldId="2837"/>
            <ac:spMk id="3" creationId="{1DC1A2D3-E0CB-E436-1599-FBBD760E0BB1}"/>
          </ac:spMkLst>
        </pc:spChg>
      </pc:sldChg>
      <pc:sldChg chg="add del">
        <pc:chgData name="Oriunno, Marco" userId="69df8db0-265f-4fd6-bb20-17fd41beea08" providerId="ADAL" clId="{8738FD04-3C9B-42EE-A418-3763371AE25A}" dt="2024-07-29T14:46:56.183" v="1436" actId="47"/>
        <pc:sldMkLst>
          <pc:docMk/>
          <pc:sldMk cId="1618679822" sldId="2838"/>
        </pc:sldMkLst>
      </pc:sldChg>
      <pc:sldChg chg="add del">
        <pc:chgData name="Oriunno, Marco" userId="69df8db0-265f-4fd6-bb20-17fd41beea08" providerId="ADAL" clId="{8738FD04-3C9B-42EE-A418-3763371AE25A}" dt="2024-07-29T14:46:56.183" v="1436" actId="47"/>
        <pc:sldMkLst>
          <pc:docMk/>
          <pc:sldMk cId="3958137962" sldId="2839"/>
        </pc:sldMkLst>
      </pc:sldChg>
      <pc:sldChg chg="add del">
        <pc:chgData name="Oriunno, Marco" userId="69df8db0-265f-4fd6-bb20-17fd41beea08" providerId="ADAL" clId="{8738FD04-3C9B-42EE-A418-3763371AE25A}" dt="2024-07-29T14:46:56.183" v="1436" actId="47"/>
        <pc:sldMkLst>
          <pc:docMk/>
          <pc:sldMk cId="947382320" sldId="2840"/>
        </pc:sldMkLst>
      </pc:sldChg>
      <pc:sldChg chg="add del">
        <pc:chgData name="Oriunno, Marco" userId="69df8db0-265f-4fd6-bb20-17fd41beea08" providerId="ADAL" clId="{8738FD04-3C9B-42EE-A418-3763371AE25A}" dt="2024-07-29T14:46:56.183" v="1436" actId="47"/>
        <pc:sldMkLst>
          <pc:docMk/>
          <pc:sldMk cId="552897272" sldId="2841"/>
        </pc:sldMkLst>
      </pc:sldChg>
      <pc:sldChg chg="add del">
        <pc:chgData name="Oriunno, Marco" userId="69df8db0-265f-4fd6-bb20-17fd41beea08" providerId="ADAL" clId="{8738FD04-3C9B-42EE-A418-3763371AE25A}" dt="2024-07-29T14:46:56.183" v="1436" actId="47"/>
        <pc:sldMkLst>
          <pc:docMk/>
          <pc:sldMk cId="1866467498" sldId="2842"/>
        </pc:sldMkLst>
      </pc:sldChg>
      <pc:sldChg chg="add del">
        <pc:chgData name="Oriunno, Marco" userId="69df8db0-265f-4fd6-bb20-17fd41beea08" providerId="ADAL" clId="{8738FD04-3C9B-42EE-A418-3763371AE25A}" dt="2024-07-29T14:46:56.183" v="1436" actId="47"/>
        <pc:sldMkLst>
          <pc:docMk/>
          <pc:sldMk cId="3184408090" sldId="2843"/>
        </pc:sldMkLst>
      </pc:sldChg>
      <pc:sldChg chg="add del">
        <pc:chgData name="Oriunno, Marco" userId="69df8db0-265f-4fd6-bb20-17fd41beea08" providerId="ADAL" clId="{8738FD04-3C9B-42EE-A418-3763371AE25A}" dt="2024-07-29T14:46:56.183" v="1436" actId="47"/>
        <pc:sldMkLst>
          <pc:docMk/>
          <pc:sldMk cId="1379304440" sldId="2844"/>
        </pc:sldMkLst>
      </pc:sldChg>
      <pc:sldChg chg="add del">
        <pc:chgData name="Oriunno, Marco" userId="69df8db0-265f-4fd6-bb20-17fd41beea08" providerId="ADAL" clId="{8738FD04-3C9B-42EE-A418-3763371AE25A}" dt="2024-07-29T14:46:56.183" v="1436" actId="47"/>
        <pc:sldMkLst>
          <pc:docMk/>
          <pc:sldMk cId="119953553" sldId="2845"/>
        </pc:sldMkLst>
      </pc:sldChg>
      <pc:sldChg chg="add del">
        <pc:chgData name="Oriunno, Marco" userId="69df8db0-265f-4fd6-bb20-17fd41beea08" providerId="ADAL" clId="{8738FD04-3C9B-42EE-A418-3763371AE25A}" dt="2024-07-29T14:46:56.183" v="1436" actId="47"/>
        <pc:sldMkLst>
          <pc:docMk/>
          <pc:sldMk cId="190635402" sldId="2846"/>
        </pc:sldMkLst>
      </pc:sldChg>
      <pc:sldChg chg="add del">
        <pc:chgData name="Oriunno, Marco" userId="69df8db0-265f-4fd6-bb20-17fd41beea08" providerId="ADAL" clId="{8738FD04-3C9B-42EE-A418-3763371AE25A}" dt="2024-07-29T14:46:56.183" v="1436" actId="47"/>
        <pc:sldMkLst>
          <pc:docMk/>
          <pc:sldMk cId="3655147291" sldId="2847"/>
        </pc:sldMkLst>
      </pc:sldChg>
      <pc:sldChg chg="add del">
        <pc:chgData name="Oriunno, Marco" userId="69df8db0-265f-4fd6-bb20-17fd41beea08" providerId="ADAL" clId="{8738FD04-3C9B-42EE-A418-3763371AE25A}" dt="2024-07-29T14:46:56.183" v="1436" actId="47"/>
        <pc:sldMkLst>
          <pc:docMk/>
          <pc:sldMk cId="2700117727" sldId="2848"/>
        </pc:sldMkLst>
      </pc:sldChg>
      <pc:sldChg chg="add del">
        <pc:chgData name="Oriunno, Marco" userId="69df8db0-265f-4fd6-bb20-17fd41beea08" providerId="ADAL" clId="{8738FD04-3C9B-42EE-A418-3763371AE25A}" dt="2024-07-29T14:46:56.183" v="1436" actId="47"/>
        <pc:sldMkLst>
          <pc:docMk/>
          <pc:sldMk cId="3575219728" sldId="2849"/>
        </pc:sldMkLst>
      </pc:sldChg>
      <pc:sldChg chg="add del">
        <pc:chgData name="Oriunno, Marco" userId="69df8db0-265f-4fd6-bb20-17fd41beea08" providerId="ADAL" clId="{8738FD04-3C9B-42EE-A418-3763371AE25A}" dt="2024-07-29T14:46:56.183" v="1436" actId="47"/>
        <pc:sldMkLst>
          <pc:docMk/>
          <pc:sldMk cId="48273243" sldId="2850"/>
        </pc:sldMkLst>
      </pc:sldChg>
      <pc:sldChg chg="add del">
        <pc:chgData name="Oriunno, Marco" userId="69df8db0-265f-4fd6-bb20-17fd41beea08" providerId="ADAL" clId="{8738FD04-3C9B-42EE-A418-3763371AE25A}" dt="2024-07-29T14:46:56.183" v="1436" actId="47"/>
        <pc:sldMkLst>
          <pc:docMk/>
          <pc:sldMk cId="1870409556" sldId="2851"/>
        </pc:sldMkLst>
      </pc:sldChg>
      <pc:sldChg chg="add del">
        <pc:chgData name="Oriunno, Marco" userId="69df8db0-265f-4fd6-bb20-17fd41beea08" providerId="ADAL" clId="{8738FD04-3C9B-42EE-A418-3763371AE25A}" dt="2024-07-29T14:46:56.183" v="1436" actId="47"/>
        <pc:sldMkLst>
          <pc:docMk/>
          <pc:sldMk cId="2329375484" sldId="2852"/>
        </pc:sldMkLst>
      </pc:sldChg>
      <pc:sldChg chg="modSp add del mod">
        <pc:chgData name="Oriunno, Marco" userId="69df8db0-265f-4fd6-bb20-17fd41beea08" providerId="ADAL" clId="{8738FD04-3C9B-42EE-A418-3763371AE25A}" dt="2024-07-29T14:46:35.521" v="1435" actId="47"/>
        <pc:sldMkLst>
          <pc:docMk/>
          <pc:sldMk cId="3767902428" sldId="2853"/>
        </pc:sldMkLst>
        <pc:spChg chg="mod">
          <ac:chgData name="Oriunno, Marco" userId="69df8db0-265f-4fd6-bb20-17fd41beea08" providerId="ADAL" clId="{8738FD04-3C9B-42EE-A418-3763371AE25A}" dt="2024-07-29T14:46:20.320" v="1413" actId="27636"/>
          <ac:spMkLst>
            <pc:docMk/>
            <pc:sldMk cId="3767902428" sldId="2853"/>
            <ac:spMk id="3" creationId="{590CF935-D4AA-C883-BC94-E866E57C6ABA}"/>
          </ac:spMkLst>
        </pc:spChg>
      </pc:sldChg>
      <pc:sldChg chg="modSp add del mod">
        <pc:chgData name="Oriunno, Marco" userId="69df8db0-265f-4fd6-bb20-17fd41beea08" providerId="ADAL" clId="{8738FD04-3C9B-42EE-A418-3763371AE25A}" dt="2024-07-30T04:38:15.680" v="3229" actId="47"/>
        <pc:sldMkLst>
          <pc:docMk/>
          <pc:sldMk cId="3683694950" sldId="2854"/>
        </pc:sldMkLst>
        <pc:spChg chg="mod">
          <ac:chgData name="Oriunno, Marco" userId="69df8db0-265f-4fd6-bb20-17fd41beea08" providerId="ADAL" clId="{8738FD04-3C9B-42EE-A418-3763371AE25A}" dt="2024-07-29T14:46:27.532" v="1434" actId="20577"/>
          <ac:spMkLst>
            <pc:docMk/>
            <pc:sldMk cId="3683694950" sldId="2854"/>
            <ac:spMk id="5" creationId="{1A09EA91-D8A2-555D-56BC-1C9C588CB23B}"/>
          </ac:spMkLst>
        </pc:spChg>
      </pc:sldChg>
      <pc:sldChg chg="add del">
        <pc:chgData name="Oriunno, Marco" userId="69df8db0-265f-4fd6-bb20-17fd41beea08" providerId="ADAL" clId="{8738FD04-3C9B-42EE-A418-3763371AE25A}" dt="2024-07-30T04:38:15.680" v="3229" actId="47"/>
        <pc:sldMkLst>
          <pc:docMk/>
          <pc:sldMk cId="3799775329" sldId="2855"/>
        </pc:sldMkLst>
      </pc:sldChg>
      <pc:sldChg chg="add del">
        <pc:chgData name="Oriunno, Marco" userId="69df8db0-265f-4fd6-bb20-17fd41beea08" providerId="ADAL" clId="{8738FD04-3C9B-42EE-A418-3763371AE25A}" dt="2024-07-30T04:38:15.680" v="3229" actId="47"/>
        <pc:sldMkLst>
          <pc:docMk/>
          <pc:sldMk cId="1386565620" sldId="2856"/>
        </pc:sldMkLst>
      </pc:sldChg>
      <pc:sldChg chg="add del">
        <pc:chgData name="Oriunno, Marco" userId="69df8db0-265f-4fd6-bb20-17fd41beea08" providerId="ADAL" clId="{8738FD04-3C9B-42EE-A418-3763371AE25A}" dt="2024-07-30T04:38:15.680" v="3229" actId="47"/>
        <pc:sldMkLst>
          <pc:docMk/>
          <pc:sldMk cId="2696423012" sldId="2857"/>
        </pc:sldMkLst>
      </pc:sldChg>
      <pc:sldChg chg="add del">
        <pc:chgData name="Oriunno, Marco" userId="69df8db0-265f-4fd6-bb20-17fd41beea08" providerId="ADAL" clId="{8738FD04-3C9B-42EE-A418-3763371AE25A}" dt="2024-07-30T04:38:15.680" v="3229" actId="47"/>
        <pc:sldMkLst>
          <pc:docMk/>
          <pc:sldMk cId="1948418602" sldId="2858"/>
        </pc:sldMkLst>
      </pc:sldChg>
      <pc:sldChg chg="add del">
        <pc:chgData name="Oriunno, Marco" userId="69df8db0-265f-4fd6-bb20-17fd41beea08" providerId="ADAL" clId="{8738FD04-3C9B-42EE-A418-3763371AE25A}" dt="2024-07-30T04:38:15.680" v="3229" actId="47"/>
        <pc:sldMkLst>
          <pc:docMk/>
          <pc:sldMk cId="1618679822" sldId="2859"/>
        </pc:sldMkLst>
      </pc:sldChg>
      <pc:sldChg chg="add del">
        <pc:chgData name="Oriunno, Marco" userId="69df8db0-265f-4fd6-bb20-17fd41beea08" providerId="ADAL" clId="{8738FD04-3C9B-42EE-A418-3763371AE25A}" dt="2024-07-30T04:38:15.680" v="3229" actId="47"/>
        <pc:sldMkLst>
          <pc:docMk/>
          <pc:sldMk cId="3958137962" sldId="2860"/>
        </pc:sldMkLst>
      </pc:sldChg>
      <pc:sldChg chg="add del">
        <pc:chgData name="Oriunno, Marco" userId="69df8db0-265f-4fd6-bb20-17fd41beea08" providerId="ADAL" clId="{8738FD04-3C9B-42EE-A418-3763371AE25A}" dt="2024-07-30T04:38:15.680" v="3229" actId="47"/>
        <pc:sldMkLst>
          <pc:docMk/>
          <pc:sldMk cId="758515198" sldId="2861"/>
        </pc:sldMkLst>
      </pc:sldChg>
      <pc:sldChg chg="add del">
        <pc:chgData name="Oriunno, Marco" userId="69df8db0-265f-4fd6-bb20-17fd41beea08" providerId="ADAL" clId="{8738FD04-3C9B-42EE-A418-3763371AE25A}" dt="2024-07-30T04:38:15.680" v="3229" actId="47"/>
        <pc:sldMkLst>
          <pc:docMk/>
          <pc:sldMk cId="552897272" sldId="2862"/>
        </pc:sldMkLst>
      </pc:sldChg>
      <pc:sldChg chg="add del">
        <pc:chgData name="Oriunno, Marco" userId="69df8db0-265f-4fd6-bb20-17fd41beea08" providerId="ADAL" clId="{8738FD04-3C9B-42EE-A418-3763371AE25A}" dt="2024-07-30T04:38:15.680" v="3229" actId="47"/>
        <pc:sldMkLst>
          <pc:docMk/>
          <pc:sldMk cId="1866467498" sldId="2863"/>
        </pc:sldMkLst>
      </pc:sldChg>
      <pc:sldChg chg="add del">
        <pc:chgData name="Oriunno, Marco" userId="69df8db0-265f-4fd6-bb20-17fd41beea08" providerId="ADAL" clId="{8738FD04-3C9B-42EE-A418-3763371AE25A}" dt="2024-07-30T04:38:15.680" v="3229" actId="47"/>
        <pc:sldMkLst>
          <pc:docMk/>
          <pc:sldMk cId="3184408090" sldId="2864"/>
        </pc:sldMkLst>
      </pc:sldChg>
      <pc:sldChg chg="add del">
        <pc:chgData name="Oriunno, Marco" userId="69df8db0-265f-4fd6-bb20-17fd41beea08" providerId="ADAL" clId="{8738FD04-3C9B-42EE-A418-3763371AE25A}" dt="2024-07-30T04:38:15.680" v="3229" actId="47"/>
        <pc:sldMkLst>
          <pc:docMk/>
          <pc:sldMk cId="1379304440" sldId="2865"/>
        </pc:sldMkLst>
      </pc:sldChg>
      <pc:sldChg chg="add del">
        <pc:chgData name="Oriunno, Marco" userId="69df8db0-265f-4fd6-bb20-17fd41beea08" providerId="ADAL" clId="{8738FD04-3C9B-42EE-A418-3763371AE25A}" dt="2024-07-30T04:38:15.680" v="3229" actId="47"/>
        <pc:sldMkLst>
          <pc:docMk/>
          <pc:sldMk cId="119953553" sldId="2866"/>
        </pc:sldMkLst>
      </pc:sldChg>
      <pc:sldChg chg="add del">
        <pc:chgData name="Oriunno, Marco" userId="69df8db0-265f-4fd6-bb20-17fd41beea08" providerId="ADAL" clId="{8738FD04-3C9B-42EE-A418-3763371AE25A}" dt="2024-07-30T04:38:15.680" v="3229" actId="47"/>
        <pc:sldMkLst>
          <pc:docMk/>
          <pc:sldMk cId="190635402" sldId="2867"/>
        </pc:sldMkLst>
      </pc:sldChg>
      <pc:sldChg chg="add del">
        <pc:chgData name="Oriunno, Marco" userId="69df8db0-265f-4fd6-bb20-17fd41beea08" providerId="ADAL" clId="{8738FD04-3C9B-42EE-A418-3763371AE25A}" dt="2024-07-30T04:38:15.680" v="3229" actId="47"/>
        <pc:sldMkLst>
          <pc:docMk/>
          <pc:sldMk cId="3655147291" sldId="2868"/>
        </pc:sldMkLst>
      </pc:sldChg>
      <pc:sldChg chg="add del">
        <pc:chgData name="Oriunno, Marco" userId="69df8db0-265f-4fd6-bb20-17fd41beea08" providerId="ADAL" clId="{8738FD04-3C9B-42EE-A418-3763371AE25A}" dt="2024-07-30T04:38:15.680" v="3229" actId="47"/>
        <pc:sldMkLst>
          <pc:docMk/>
          <pc:sldMk cId="2700117727" sldId="2869"/>
        </pc:sldMkLst>
      </pc:sldChg>
      <pc:sldChg chg="add del">
        <pc:chgData name="Oriunno, Marco" userId="69df8db0-265f-4fd6-bb20-17fd41beea08" providerId="ADAL" clId="{8738FD04-3C9B-42EE-A418-3763371AE25A}" dt="2024-07-30T04:38:15.680" v="3229" actId="47"/>
        <pc:sldMkLst>
          <pc:docMk/>
          <pc:sldMk cId="3575219728" sldId="2870"/>
        </pc:sldMkLst>
      </pc:sldChg>
      <pc:sldChg chg="add del">
        <pc:chgData name="Oriunno, Marco" userId="69df8db0-265f-4fd6-bb20-17fd41beea08" providerId="ADAL" clId="{8738FD04-3C9B-42EE-A418-3763371AE25A}" dt="2024-07-30T04:38:15.680" v="3229" actId="47"/>
        <pc:sldMkLst>
          <pc:docMk/>
          <pc:sldMk cId="48273243" sldId="2871"/>
        </pc:sldMkLst>
      </pc:sldChg>
      <pc:sldChg chg="add del">
        <pc:chgData name="Oriunno, Marco" userId="69df8db0-265f-4fd6-bb20-17fd41beea08" providerId="ADAL" clId="{8738FD04-3C9B-42EE-A418-3763371AE25A}" dt="2024-07-30T04:38:15.680" v="3229" actId="47"/>
        <pc:sldMkLst>
          <pc:docMk/>
          <pc:sldMk cId="1870409556" sldId="2872"/>
        </pc:sldMkLst>
      </pc:sldChg>
      <pc:sldChg chg="add del">
        <pc:chgData name="Oriunno, Marco" userId="69df8db0-265f-4fd6-bb20-17fd41beea08" providerId="ADAL" clId="{8738FD04-3C9B-42EE-A418-3763371AE25A}" dt="2024-07-30T04:38:15.680" v="3229" actId="47"/>
        <pc:sldMkLst>
          <pc:docMk/>
          <pc:sldMk cId="2329375484" sldId="2873"/>
        </pc:sldMkLst>
      </pc:sldChg>
      <pc:sldChg chg="add del">
        <pc:chgData name="Oriunno, Marco" userId="69df8db0-265f-4fd6-bb20-17fd41beea08" providerId="ADAL" clId="{8738FD04-3C9B-42EE-A418-3763371AE25A}" dt="2024-07-30T04:38:15.680" v="3229" actId="47"/>
        <pc:sldMkLst>
          <pc:docMk/>
          <pc:sldMk cId="3767902428" sldId="2874"/>
        </pc:sldMkLst>
      </pc:sldChg>
      <pc:sldChg chg="addSp delSp modSp new del mod modClrScheme chgLayout">
        <pc:chgData name="Oriunno, Marco" userId="69df8db0-265f-4fd6-bb20-17fd41beea08" providerId="ADAL" clId="{8738FD04-3C9B-42EE-A418-3763371AE25A}" dt="2024-07-30T04:38:15.680" v="3229" actId="47"/>
        <pc:sldMkLst>
          <pc:docMk/>
          <pc:sldMk cId="1823282211" sldId="2875"/>
        </pc:sldMkLst>
        <pc:spChg chg="del mod ord">
          <ac:chgData name="Oriunno, Marco" userId="69df8db0-265f-4fd6-bb20-17fd41beea08" providerId="ADAL" clId="{8738FD04-3C9B-42EE-A418-3763371AE25A}" dt="2024-07-29T14:47:15.298" v="1439" actId="700"/>
          <ac:spMkLst>
            <pc:docMk/>
            <pc:sldMk cId="1823282211" sldId="2875"/>
            <ac:spMk id="2" creationId="{CD3AD42D-7EBA-18DE-94D1-EA536CBB81EA}"/>
          </ac:spMkLst>
        </pc:spChg>
        <pc:spChg chg="del mod ord">
          <ac:chgData name="Oriunno, Marco" userId="69df8db0-265f-4fd6-bb20-17fd41beea08" providerId="ADAL" clId="{8738FD04-3C9B-42EE-A418-3763371AE25A}" dt="2024-07-29T14:47:15.298" v="1439" actId="700"/>
          <ac:spMkLst>
            <pc:docMk/>
            <pc:sldMk cId="1823282211" sldId="2875"/>
            <ac:spMk id="3" creationId="{5B765AF9-595C-6E22-7DE7-B80D4892C0DD}"/>
          </ac:spMkLst>
        </pc:spChg>
        <pc:spChg chg="add mod ord">
          <ac:chgData name="Oriunno, Marco" userId="69df8db0-265f-4fd6-bb20-17fd41beea08" providerId="ADAL" clId="{8738FD04-3C9B-42EE-A418-3763371AE25A}" dt="2024-07-29T14:47:23.955" v="1460" actId="20577"/>
          <ac:spMkLst>
            <pc:docMk/>
            <pc:sldMk cId="1823282211" sldId="2875"/>
            <ac:spMk id="4" creationId="{8BE109C8-1547-FF78-E986-E29FD378BB50}"/>
          </ac:spMkLst>
        </pc:spChg>
        <pc:spChg chg="add mod ord">
          <ac:chgData name="Oriunno, Marco" userId="69df8db0-265f-4fd6-bb20-17fd41beea08" providerId="ADAL" clId="{8738FD04-3C9B-42EE-A418-3763371AE25A}" dt="2024-07-29T14:47:15.298" v="1439" actId="700"/>
          <ac:spMkLst>
            <pc:docMk/>
            <pc:sldMk cId="1823282211" sldId="2875"/>
            <ac:spMk id="5" creationId="{E6F675AD-68E6-3DE2-E066-44D6483B459B}"/>
          </ac:spMkLst>
        </pc:spChg>
      </pc:sldChg>
      <pc:sldChg chg="add del">
        <pc:chgData name="Oriunno, Marco" userId="69df8db0-265f-4fd6-bb20-17fd41beea08" providerId="ADAL" clId="{8738FD04-3C9B-42EE-A418-3763371AE25A}" dt="2024-07-30T04:40:59.763" v="3242" actId="47"/>
        <pc:sldMkLst>
          <pc:docMk/>
          <pc:sldMk cId="1979128076" sldId="2876"/>
        </pc:sldMkLst>
      </pc:sldChg>
      <pc:sldChg chg="add del">
        <pc:chgData name="Oriunno, Marco" userId="69df8db0-265f-4fd6-bb20-17fd41beea08" providerId="ADAL" clId="{8738FD04-3C9B-42EE-A418-3763371AE25A}" dt="2024-07-31T13:51:27.799" v="9402" actId="47"/>
        <pc:sldMkLst>
          <pc:docMk/>
          <pc:sldMk cId="1303977259" sldId="2877"/>
        </pc:sldMkLst>
      </pc:sldChg>
      <pc:sldChg chg="add del">
        <pc:chgData name="Oriunno, Marco" userId="69df8db0-265f-4fd6-bb20-17fd41beea08" providerId="ADAL" clId="{8738FD04-3C9B-42EE-A418-3763371AE25A}" dt="2024-07-30T04:40:37.520" v="3238" actId="2696"/>
        <pc:sldMkLst>
          <pc:docMk/>
          <pc:sldMk cId="226914654" sldId="2878"/>
        </pc:sldMkLst>
      </pc:sldChg>
      <pc:sldChg chg="add del">
        <pc:chgData name="Oriunno, Marco" userId="69df8db0-265f-4fd6-bb20-17fd41beea08" providerId="ADAL" clId="{8738FD04-3C9B-42EE-A418-3763371AE25A}" dt="2024-07-30T04:40:31.209" v="3237"/>
        <pc:sldMkLst>
          <pc:docMk/>
          <pc:sldMk cId="588270600" sldId="2878"/>
        </pc:sldMkLst>
      </pc:sldChg>
      <pc:sldChg chg="add">
        <pc:chgData name="Oriunno, Marco" userId="69df8db0-265f-4fd6-bb20-17fd41beea08" providerId="ADAL" clId="{8738FD04-3C9B-42EE-A418-3763371AE25A}" dt="2024-07-29T14:52:28.091" v="1511"/>
        <pc:sldMkLst>
          <pc:docMk/>
          <pc:sldMk cId="728096049" sldId="2879"/>
        </pc:sldMkLst>
      </pc:sldChg>
      <pc:sldChg chg="modSp mod ord">
        <pc:chgData name="Oriunno, Marco" userId="69df8db0-265f-4fd6-bb20-17fd41beea08" providerId="ADAL" clId="{8738FD04-3C9B-42EE-A418-3763371AE25A}" dt="2024-07-31T00:43:43.549" v="8863" actId="20577"/>
        <pc:sldMkLst>
          <pc:docMk/>
          <pc:sldMk cId="3289043234" sldId="2879"/>
        </pc:sldMkLst>
        <pc:spChg chg="mod">
          <ac:chgData name="Oriunno, Marco" userId="69df8db0-265f-4fd6-bb20-17fd41beea08" providerId="ADAL" clId="{8738FD04-3C9B-42EE-A418-3763371AE25A}" dt="2024-07-31T00:43:43.549" v="8863" actId="20577"/>
          <ac:spMkLst>
            <pc:docMk/>
            <pc:sldMk cId="3289043234" sldId="2879"/>
            <ac:spMk id="2" creationId="{5F381C78-7E28-1C70-DE10-C489D0E06625}"/>
          </ac:spMkLst>
        </pc:spChg>
        <pc:spChg chg="mod">
          <ac:chgData name="Oriunno, Marco" userId="69df8db0-265f-4fd6-bb20-17fd41beea08" providerId="ADAL" clId="{8738FD04-3C9B-42EE-A418-3763371AE25A}" dt="2024-07-31T00:39:14.888" v="8742" actId="27636"/>
          <ac:spMkLst>
            <pc:docMk/>
            <pc:sldMk cId="3289043234" sldId="2879"/>
            <ac:spMk id="3" creationId="{96794713-1F18-DD25-AAE7-66D5F0DD017B}"/>
          </ac:spMkLst>
        </pc:spChg>
      </pc:sldChg>
      <pc:sldChg chg="add del">
        <pc:chgData name="Oriunno, Marco" userId="69df8db0-265f-4fd6-bb20-17fd41beea08" providerId="ADAL" clId="{8738FD04-3C9B-42EE-A418-3763371AE25A}" dt="2024-07-30T04:41:11.966" v="3243" actId="47"/>
        <pc:sldMkLst>
          <pc:docMk/>
          <pc:sldMk cId="2068580368" sldId="2880"/>
        </pc:sldMkLst>
      </pc:sldChg>
      <pc:sldChg chg="add del">
        <pc:chgData name="Oriunno, Marco" userId="69df8db0-265f-4fd6-bb20-17fd41beea08" providerId="ADAL" clId="{8738FD04-3C9B-42EE-A418-3763371AE25A}" dt="2024-07-30T04:41:11.966" v="3243" actId="47"/>
        <pc:sldMkLst>
          <pc:docMk/>
          <pc:sldMk cId="1839884223" sldId="2881"/>
        </pc:sldMkLst>
      </pc:sldChg>
      <pc:sldChg chg="add del">
        <pc:chgData name="Oriunno, Marco" userId="69df8db0-265f-4fd6-bb20-17fd41beea08" providerId="ADAL" clId="{8738FD04-3C9B-42EE-A418-3763371AE25A}" dt="2024-07-30T04:41:11.966" v="3243" actId="47"/>
        <pc:sldMkLst>
          <pc:docMk/>
          <pc:sldMk cId="4200977729" sldId="2882"/>
        </pc:sldMkLst>
      </pc:sldChg>
      <pc:sldChg chg="add del">
        <pc:chgData name="Oriunno, Marco" userId="69df8db0-265f-4fd6-bb20-17fd41beea08" providerId="ADAL" clId="{8738FD04-3C9B-42EE-A418-3763371AE25A}" dt="2024-07-30T04:41:11.966" v="3243" actId="47"/>
        <pc:sldMkLst>
          <pc:docMk/>
          <pc:sldMk cId="3369586777" sldId="2883"/>
        </pc:sldMkLst>
      </pc:sldChg>
      <pc:sldChg chg="add del">
        <pc:chgData name="Oriunno, Marco" userId="69df8db0-265f-4fd6-bb20-17fd41beea08" providerId="ADAL" clId="{8738FD04-3C9B-42EE-A418-3763371AE25A}" dt="2024-07-30T04:41:11.966" v="3243" actId="47"/>
        <pc:sldMkLst>
          <pc:docMk/>
          <pc:sldMk cId="197007127" sldId="2884"/>
        </pc:sldMkLst>
      </pc:sldChg>
      <pc:sldChg chg="modSp add del mod">
        <pc:chgData name="Oriunno, Marco" userId="69df8db0-265f-4fd6-bb20-17fd41beea08" providerId="ADAL" clId="{8738FD04-3C9B-42EE-A418-3763371AE25A}" dt="2024-07-30T04:41:11.966" v="3243" actId="47"/>
        <pc:sldMkLst>
          <pc:docMk/>
          <pc:sldMk cId="4090855030" sldId="2885"/>
        </pc:sldMkLst>
        <pc:spChg chg="mod">
          <ac:chgData name="Oriunno, Marco" userId="69df8db0-265f-4fd6-bb20-17fd41beea08" providerId="ADAL" clId="{8738FD04-3C9B-42EE-A418-3763371AE25A}" dt="2024-07-29T14:53:44.886" v="1532" actId="20577"/>
          <ac:spMkLst>
            <pc:docMk/>
            <pc:sldMk cId="4090855030" sldId="2885"/>
            <ac:spMk id="5" creationId="{1A09EA91-D8A2-555D-56BC-1C9C588CB23B}"/>
          </ac:spMkLst>
        </pc:spChg>
      </pc:sldChg>
      <pc:sldChg chg="addSp delSp modSp new mod">
        <pc:chgData name="Oriunno, Marco" userId="69df8db0-265f-4fd6-bb20-17fd41beea08" providerId="ADAL" clId="{8738FD04-3C9B-42EE-A418-3763371AE25A}" dt="2024-07-30T03:47:41.442" v="3123" actId="14100"/>
        <pc:sldMkLst>
          <pc:docMk/>
          <pc:sldMk cId="1707602815" sldId="2886"/>
        </pc:sldMkLst>
        <pc:spChg chg="mod">
          <ac:chgData name="Oriunno, Marco" userId="69df8db0-265f-4fd6-bb20-17fd41beea08" providerId="ADAL" clId="{8738FD04-3C9B-42EE-A418-3763371AE25A}" dt="2024-07-30T00:05:14.206" v="2578" actId="20577"/>
          <ac:spMkLst>
            <pc:docMk/>
            <pc:sldMk cId="1707602815" sldId="2886"/>
            <ac:spMk id="2" creationId="{55FBF3DA-D65A-712E-E7A6-4BEDD8CCDC74}"/>
          </ac:spMkLst>
        </pc:spChg>
        <pc:spChg chg="del mod">
          <ac:chgData name="Oriunno, Marco" userId="69df8db0-265f-4fd6-bb20-17fd41beea08" providerId="ADAL" clId="{8738FD04-3C9B-42EE-A418-3763371AE25A}" dt="2024-07-29T23:10:33.612" v="2231" actId="22"/>
          <ac:spMkLst>
            <pc:docMk/>
            <pc:sldMk cId="1707602815" sldId="2886"/>
            <ac:spMk id="3" creationId="{61758FA2-B1EF-F192-B4CC-6793699EA9F3}"/>
          </ac:spMkLst>
        </pc:spChg>
        <pc:spChg chg="add del mod">
          <ac:chgData name="Oriunno, Marco" userId="69df8db0-265f-4fd6-bb20-17fd41beea08" providerId="ADAL" clId="{8738FD04-3C9B-42EE-A418-3763371AE25A}" dt="2024-07-30T03:24:49.003" v="2710" actId="22"/>
          <ac:spMkLst>
            <pc:docMk/>
            <pc:sldMk cId="1707602815" sldId="2886"/>
            <ac:spMk id="4" creationId="{BF8DB30D-0AA4-21DB-0EFC-190C17E74FE3}"/>
          </ac:spMkLst>
        </pc:spChg>
        <pc:spChg chg="add del">
          <ac:chgData name="Oriunno, Marco" userId="69df8db0-265f-4fd6-bb20-17fd41beea08" providerId="ADAL" clId="{8738FD04-3C9B-42EE-A418-3763371AE25A}" dt="2024-07-30T03:44:04.521" v="2904" actId="478"/>
          <ac:spMkLst>
            <pc:docMk/>
            <pc:sldMk cId="1707602815" sldId="2886"/>
            <ac:spMk id="9" creationId="{FDBD8A06-EBC2-0DCC-9A9A-89E000EBE28D}"/>
          </ac:spMkLst>
        </pc:spChg>
        <pc:spChg chg="add del mod">
          <ac:chgData name="Oriunno, Marco" userId="69df8db0-265f-4fd6-bb20-17fd41beea08" providerId="ADAL" clId="{8738FD04-3C9B-42EE-A418-3763371AE25A}" dt="2024-07-30T03:44:15.673" v="2907" actId="478"/>
          <ac:spMkLst>
            <pc:docMk/>
            <pc:sldMk cId="1707602815" sldId="2886"/>
            <ac:spMk id="11" creationId="{61129F7C-8ADC-2812-B2F8-12AE5700811D}"/>
          </ac:spMkLst>
        </pc:spChg>
        <pc:spChg chg="add mod">
          <ac:chgData name="Oriunno, Marco" userId="69df8db0-265f-4fd6-bb20-17fd41beea08" providerId="ADAL" clId="{8738FD04-3C9B-42EE-A418-3763371AE25A}" dt="2024-07-30T03:44:43.428" v="2910" actId="20577"/>
          <ac:spMkLst>
            <pc:docMk/>
            <pc:sldMk cId="1707602815" sldId="2886"/>
            <ac:spMk id="12" creationId="{38B9DB00-7CB1-C589-E80B-0FCD9E8F3044}"/>
          </ac:spMkLst>
        </pc:spChg>
        <pc:spChg chg="add mod">
          <ac:chgData name="Oriunno, Marco" userId="69df8db0-265f-4fd6-bb20-17fd41beea08" providerId="ADAL" clId="{8738FD04-3C9B-42EE-A418-3763371AE25A}" dt="2024-07-30T03:47:41.442" v="3123" actId="14100"/>
          <ac:spMkLst>
            <pc:docMk/>
            <pc:sldMk cId="1707602815" sldId="2886"/>
            <ac:spMk id="14" creationId="{13E6FB54-F0C8-AFCC-74A1-08AF9A5A911E}"/>
          </ac:spMkLst>
        </pc:spChg>
        <pc:spChg chg="add mod">
          <ac:chgData name="Oriunno, Marco" userId="69df8db0-265f-4fd6-bb20-17fd41beea08" providerId="ADAL" clId="{8738FD04-3C9B-42EE-A418-3763371AE25A}" dt="2024-07-30T03:47:00.657" v="3118" actId="20577"/>
          <ac:spMkLst>
            <pc:docMk/>
            <pc:sldMk cId="1707602815" sldId="2886"/>
            <ac:spMk id="15" creationId="{15F69A10-F1BD-FFB8-7255-F489F673002D}"/>
          </ac:spMkLst>
        </pc:spChg>
        <pc:spChg chg="add mod">
          <ac:chgData name="Oriunno, Marco" userId="69df8db0-265f-4fd6-bb20-17fd41beea08" providerId="ADAL" clId="{8738FD04-3C9B-42EE-A418-3763371AE25A}" dt="2024-07-30T03:47:22.575" v="3120" actId="1076"/>
          <ac:spMkLst>
            <pc:docMk/>
            <pc:sldMk cId="1707602815" sldId="2886"/>
            <ac:spMk id="16" creationId="{42993177-1001-62C2-C7C9-5239065AD223}"/>
          </ac:spMkLst>
        </pc:spChg>
        <pc:picChg chg="add del mod ord">
          <ac:chgData name="Oriunno, Marco" userId="69df8db0-265f-4fd6-bb20-17fd41beea08" providerId="ADAL" clId="{8738FD04-3C9B-42EE-A418-3763371AE25A}" dt="2024-07-30T03:21:45.545" v="2708" actId="478"/>
          <ac:picMkLst>
            <pc:docMk/>
            <pc:sldMk cId="1707602815" sldId="2886"/>
            <ac:picMk id="5" creationId="{7F227867-2E20-39BF-07F8-C41CBB9B0151}"/>
          </ac:picMkLst>
        </pc:picChg>
        <pc:picChg chg="add mod ord">
          <ac:chgData name="Oriunno, Marco" userId="69df8db0-265f-4fd6-bb20-17fd41beea08" providerId="ADAL" clId="{8738FD04-3C9B-42EE-A418-3763371AE25A}" dt="2024-07-30T03:43:49.761" v="2902" actId="14100"/>
          <ac:picMkLst>
            <pc:docMk/>
            <pc:sldMk cId="1707602815" sldId="2886"/>
            <ac:picMk id="7" creationId="{9B66D18E-E301-2F89-7FE6-D112F45995F7}"/>
          </ac:picMkLst>
        </pc:picChg>
      </pc:sldChg>
      <pc:sldChg chg="addSp delSp modSp new del mod">
        <pc:chgData name="Oriunno, Marco" userId="69df8db0-265f-4fd6-bb20-17fd41beea08" providerId="ADAL" clId="{8738FD04-3C9B-42EE-A418-3763371AE25A}" dt="2024-07-30T03:21:30.475" v="2706" actId="47"/>
        <pc:sldMkLst>
          <pc:docMk/>
          <pc:sldMk cId="1059718539" sldId="2887"/>
        </pc:sldMkLst>
        <pc:spChg chg="del mod">
          <ac:chgData name="Oriunno, Marco" userId="69df8db0-265f-4fd6-bb20-17fd41beea08" providerId="ADAL" clId="{8738FD04-3C9B-42EE-A418-3763371AE25A}" dt="2024-07-29T23:11:31.409" v="2237" actId="22"/>
          <ac:spMkLst>
            <pc:docMk/>
            <pc:sldMk cId="1059718539" sldId="2887"/>
            <ac:spMk id="3" creationId="{82EB88D9-55EA-AF05-45A2-EEB910ED1BC6}"/>
          </ac:spMkLst>
        </pc:spChg>
        <pc:picChg chg="add mod ord">
          <ac:chgData name="Oriunno, Marco" userId="69df8db0-265f-4fd6-bb20-17fd41beea08" providerId="ADAL" clId="{8738FD04-3C9B-42EE-A418-3763371AE25A}" dt="2024-07-29T23:11:40.127" v="2240" actId="1076"/>
          <ac:picMkLst>
            <pc:docMk/>
            <pc:sldMk cId="1059718539" sldId="2887"/>
            <ac:picMk id="5" creationId="{38AE5CAC-F3C4-1E43-78A4-C9FEFD1F98CD}"/>
          </ac:picMkLst>
        </pc:picChg>
      </pc:sldChg>
      <pc:sldChg chg="addSp delSp modSp new mod ord">
        <pc:chgData name="Oriunno, Marco" userId="69df8db0-265f-4fd6-bb20-17fd41beea08" providerId="ADAL" clId="{8738FD04-3C9B-42EE-A418-3763371AE25A}" dt="2024-07-31T13:29:04.905" v="8959" actId="20577"/>
        <pc:sldMkLst>
          <pc:docMk/>
          <pc:sldMk cId="661958323" sldId="2888"/>
        </pc:sldMkLst>
        <pc:spChg chg="mod">
          <ac:chgData name="Oriunno, Marco" userId="69df8db0-265f-4fd6-bb20-17fd41beea08" providerId="ADAL" clId="{8738FD04-3C9B-42EE-A418-3763371AE25A}" dt="2024-07-30T03:32:35.289" v="2743" actId="20577"/>
          <ac:spMkLst>
            <pc:docMk/>
            <pc:sldMk cId="661958323" sldId="2888"/>
            <ac:spMk id="2" creationId="{18E25ACF-F6A0-B8DD-9BF9-1F014578AB11}"/>
          </ac:spMkLst>
        </pc:spChg>
        <pc:spChg chg="del mod">
          <ac:chgData name="Oriunno, Marco" userId="69df8db0-265f-4fd6-bb20-17fd41beea08" providerId="ADAL" clId="{8738FD04-3C9B-42EE-A418-3763371AE25A}" dt="2024-07-30T00:51:42.572" v="2687" actId="22"/>
          <ac:spMkLst>
            <pc:docMk/>
            <pc:sldMk cId="661958323" sldId="2888"/>
            <ac:spMk id="3" creationId="{0FB51046-7A7B-5549-3FCC-4E2A8CC40E8F}"/>
          </ac:spMkLst>
        </pc:spChg>
        <pc:spChg chg="add mod">
          <ac:chgData name="Oriunno, Marco" userId="69df8db0-265f-4fd6-bb20-17fd41beea08" providerId="ADAL" clId="{8738FD04-3C9B-42EE-A418-3763371AE25A}" dt="2024-07-30T23:57:26.017" v="5650" actId="1076"/>
          <ac:spMkLst>
            <pc:docMk/>
            <pc:sldMk cId="661958323" sldId="2888"/>
            <ac:spMk id="3" creationId="{43AEA554-FB96-9910-5658-775C813C5006}"/>
          </ac:spMkLst>
        </pc:spChg>
        <pc:spChg chg="add mod">
          <ac:chgData name="Oriunno, Marco" userId="69df8db0-265f-4fd6-bb20-17fd41beea08" providerId="ADAL" clId="{8738FD04-3C9B-42EE-A418-3763371AE25A}" dt="2024-07-30T23:57:26.017" v="5650" actId="1076"/>
          <ac:spMkLst>
            <pc:docMk/>
            <pc:sldMk cId="661958323" sldId="2888"/>
            <ac:spMk id="4" creationId="{275C0646-96A4-0DAC-02D8-CA992538C02D}"/>
          </ac:spMkLst>
        </pc:spChg>
        <pc:spChg chg="add mod">
          <ac:chgData name="Oriunno, Marco" userId="69df8db0-265f-4fd6-bb20-17fd41beea08" providerId="ADAL" clId="{8738FD04-3C9B-42EE-A418-3763371AE25A}" dt="2024-07-31T00:01:10.755" v="5997" actId="1076"/>
          <ac:spMkLst>
            <pc:docMk/>
            <pc:sldMk cId="661958323" sldId="2888"/>
            <ac:spMk id="6" creationId="{80EC1399-41AC-E9F5-46BE-8EB2901ECD27}"/>
          </ac:spMkLst>
        </pc:spChg>
        <pc:spChg chg="add mod">
          <ac:chgData name="Oriunno, Marco" userId="69df8db0-265f-4fd6-bb20-17fd41beea08" providerId="ADAL" clId="{8738FD04-3C9B-42EE-A418-3763371AE25A}" dt="2024-07-31T13:29:04.905" v="8959" actId="20577"/>
          <ac:spMkLst>
            <pc:docMk/>
            <pc:sldMk cId="661958323" sldId="2888"/>
            <ac:spMk id="8" creationId="{E0E035BD-D1FB-0D0D-7EFB-EF751BE6C1CB}"/>
          </ac:spMkLst>
        </pc:spChg>
        <pc:picChg chg="add mod ord">
          <ac:chgData name="Oriunno, Marco" userId="69df8db0-265f-4fd6-bb20-17fd41beea08" providerId="ADAL" clId="{8738FD04-3C9B-42EE-A418-3763371AE25A}" dt="2024-07-31T00:01:08.547" v="5996" actId="1076"/>
          <ac:picMkLst>
            <pc:docMk/>
            <pc:sldMk cId="661958323" sldId="2888"/>
            <ac:picMk id="5" creationId="{5BE2B68C-8267-8C1B-CD3B-C1555FCA6627}"/>
          </ac:picMkLst>
        </pc:picChg>
        <pc:picChg chg="add mod">
          <ac:chgData name="Oriunno, Marco" userId="69df8db0-265f-4fd6-bb20-17fd41beea08" providerId="ADAL" clId="{8738FD04-3C9B-42EE-A418-3763371AE25A}" dt="2024-07-30T23:57:26.017" v="5650" actId="1076"/>
          <ac:picMkLst>
            <pc:docMk/>
            <pc:sldMk cId="661958323" sldId="2888"/>
            <ac:picMk id="7" creationId="{7EDACD3E-C971-5D73-E721-44501EA20DB8}"/>
          </ac:picMkLst>
        </pc:picChg>
      </pc:sldChg>
      <pc:sldChg chg="add del">
        <pc:chgData name="Oriunno, Marco" userId="69df8db0-265f-4fd6-bb20-17fd41beea08" providerId="ADAL" clId="{8738FD04-3C9B-42EE-A418-3763371AE25A}" dt="2024-07-30T00:06:01.535" v="2580" actId="47"/>
        <pc:sldMkLst>
          <pc:docMk/>
          <pc:sldMk cId="773906484" sldId="2889"/>
        </pc:sldMkLst>
      </pc:sldChg>
      <pc:sldChg chg="modSp add mod ord">
        <pc:chgData name="Oriunno, Marco" userId="69df8db0-265f-4fd6-bb20-17fd41beea08" providerId="ADAL" clId="{8738FD04-3C9B-42EE-A418-3763371AE25A}" dt="2024-07-30T23:56:19.569" v="5614" actId="20577"/>
        <pc:sldMkLst>
          <pc:docMk/>
          <pc:sldMk cId="2370390431" sldId="2889"/>
        </pc:sldMkLst>
        <pc:spChg chg="mod">
          <ac:chgData name="Oriunno, Marco" userId="69df8db0-265f-4fd6-bb20-17fd41beea08" providerId="ADAL" clId="{8738FD04-3C9B-42EE-A418-3763371AE25A}" dt="2024-07-30T03:37:54.505" v="2760" actId="20577"/>
          <ac:spMkLst>
            <pc:docMk/>
            <pc:sldMk cId="2370390431" sldId="2889"/>
            <ac:spMk id="5" creationId="{42A6250E-4D28-D3DC-ED39-8F0899B746BB}"/>
          </ac:spMkLst>
        </pc:spChg>
        <pc:spChg chg="mod">
          <ac:chgData name="Oriunno, Marco" userId="69df8db0-265f-4fd6-bb20-17fd41beea08" providerId="ADAL" clId="{8738FD04-3C9B-42EE-A418-3763371AE25A}" dt="2024-07-30T23:56:19.569" v="5614" actId="20577"/>
          <ac:spMkLst>
            <pc:docMk/>
            <pc:sldMk cId="2370390431" sldId="2889"/>
            <ac:spMk id="6" creationId="{F1D16170-8DE4-04C5-740A-20C884185A56}"/>
          </ac:spMkLst>
        </pc:spChg>
      </pc:sldChg>
      <pc:sldChg chg="addSp delSp modSp new del mod">
        <pc:chgData name="Oriunno, Marco" userId="69df8db0-265f-4fd6-bb20-17fd41beea08" providerId="ADAL" clId="{8738FD04-3C9B-42EE-A418-3763371AE25A}" dt="2024-07-29T23:57:13.709" v="2426" actId="47"/>
        <pc:sldMkLst>
          <pc:docMk/>
          <pc:sldMk cId="3369503732" sldId="2889"/>
        </pc:sldMkLst>
        <pc:spChg chg="del mod">
          <ac:chgData name="Oriunno, Marco" userId="69df8db0-265f-4fd6-bb20-17fd41beea08" providerId="ADAL" clId="{8738FD04-3C9B-42EE-A418-3763371AE25A}" dt="2024-07-29T23:52:22.481" v="2383" actId="22"/>
          <ac:spMkLst>
            <pc:docMk/>
            <pc:sldMk cId="3369503732" sldId="2889"/>
            <ac:spMk id="3" creationId="{D330C1F8-EB5F-C2C0-F489-D5F7E70E4D1D}"/>
          </ac:spMkLst>
        </pc:spChg>
        <pc:picChg chg="add mod ord">
          <ac:chgData name="Oriunno, Marco" userId="69df8db0-265f-4fd6-bb20-17fd41beea08" providerId="ADAL" clId="{8738FD04-3C9B-42EE-A418-3763371AE25A}" dt="2024-07-29T23:52:22.481" v="2383" actId="22"/>
          <ac:picMkLst>
            <pc:docMk/>
            <pc:sldMk cId="3369503732" sldId="2889"/>
            <ac:picMk id="5" creationId="{8A7407A4-96DA-2BC5-A892-66E97F80AD76}"/>
          </ac:picMkLst>
        </pc:picChg>
      </pc:sldChg>
      <pc:sldChg chg="addSp delSp modSp new mod">
        <pc:chgData name="Oriunno, Marco" userId="69df8db0-265f-4fd6-bb20-17fd41beea08" providerId="ADAL" clId="{8738FD04-3C9B-42EE-A418-3763371AE25A}" dt="2024-07-30T18:38:34.538" v="3910" actId="14100"/>
        <pc:sldMkLst>
          <pc:docMk/>
          <pc:sldMk cId="716804092" sldId="2890"/>
        </pc:sldMkLst>
        <pc:spChg chg="mod">
          <ac:chgData name="Oriunno, Marco" userId="69df8db0-265f-4fd6-bb20-17fd41beea08" providerId="ADAL" clId="{8738FD04-3C9B-42EE-A418-3763371AE25A}" dt="2024-07-30T04:36:32.871" v="3214" actId="404"/>
          <ac:spMkLst>
            <pc:docMk/>
            <pc:sldMk cId="716804092" sldId="2890"/>
            <ac:spMk id="2" creationId="{A3C39B16-F85F-FE45-CADC-361F153DA2D5}"/>
          </ac:spMkLst>
        </pc:spChg>
        <pc:spChg chg="del mod">
          <ac:chgData name="Oriunno, Marco" userId="69df8db0-265f-4fd6-bb20-17fd41beea08" providerId="ADAL" clId="{8738FD04-3C9B-42EE-A418-3763371AE25A}" dt="2024-07-30T04:13:48.769" v="3125" actId="22"/>
          <ac:spMkLst>
            <pc:docMk/>
            <pc:sldMk cId="716804092" sldId="2890"/>
            <ac:spMk id="3" creationId="{9DB8E9C7-FFE2-8F79-0309-3E808A73D8B4}"/>
          </ac:spMkLst>
        </pc:spChg>
        <pc:spChg chg="add mod">
          <ac:chgData name="Oriunno, Marco" userId="69df8db0-265f-4fd6-bb20-17fd41beea08" providerId="ADAL" clId="{8738FD04-3C9B-42EE-A418-3763371AE25A}" dt="2024-07-30T18:38:34.538" v="3910" actId="14100"/>
          <ac:spMkLst>
            <pc:docMk/>
            <pc:sldMk cId="716804092" sldId="2890"/>
            <ac:spMk id="3" creationId="{C1D6E247-C80F-8F70-F566-C2B6C3675C3B}"/>
          </ac:spMkLst>
        </pc:spChg>
        <pc:spChg chg="add mod">
          <ac:chgData name="Oriunno, Marco" userId="69df8db0-265f-4fd6-bb20-17fd41beea08" providerId="ADAL" clId="{8738FD04-3C9B-42EE-A418-3763371AE25A}" dt="2024-07-30T18:30:52.239" v="3747" actId="20577"/>
          <ac:spMkLst>
            <pc:docMk/>
            <pc:sldMk cId="716804092" sldId="2890"/>
            <ac:spMk id="4" creationId="{E6AF5638-93D5-2E9F-1328-F9018B20E8C3}"/>
          </ac:spMkLst>
        </pc:spChg>
        <pc:spChg chg="add del mod">
          <ac:chgData name="Oriunno, Marco" userId="69df8db0-265f-4fd6-bb20-17fd41beea08" providerId="ADAL" clId="{8738FD04-3C9B-42EE-A418-3763371AE25A}" dt="2024-07-30T04:19:56.826" v="3140"/>
          <ac:spMkLst>
            <pc:docMk/>
            <pc:sldMk cId="716804092" sldId="2890"/>
            <ac:spMk id="9" creationId="{F7503305-576D-9537-A7B7-3A52AB952BB1}"/>
          </ac:spMkLst>
        </pc:spChg>
        <pc:picChg chg="add del mod ord">
          <ac:chgData name="Oriunno, Marco" userId="69df8db0-265f-4fd6-bb20-17fd41beea08" providerId="ADAL" clId="{8738FD04-3C9B-42EE-A418-3763371AE25A}" dt="2024-07-30T04:19:51.549" v="3136" actId="478"/>
          <ac:picMkLst>
            <pc:docMk/>
            <pc:sldMk cId="716804092" sldId="2890"/>
            <ac:picMk id="5" creationId="{27A8B111-EA29-42FA-1EE7-E933219A3ED4}"/>
          </ac:picMkLst>
        </pc:picChg>
        <pc:picChg chg="add mod">
          <ac:chgData name="Oriunno, Marco" userId="69df8db0-265f-4fd6-bb20-17fd41beea08" providerId="ADAL" clId="{8738FD04-3C9B-42EE-A418-3763371AE25A}" dt="2024-07-30T18:28:35.453" v="3655" actId="1076"/>
          <ac:picMkLst>
            <pc:docMk/>
            <pc:sldMk cId="716804092" sldId="2890"/>
            <ac:picMk id="7" creationId="{6AF67ADB-DC1A-EC76-2425-AA22448C5485}"/>
          </ac:picMkLst>
        </pc:picChg>
        <pc:picChg chg="add del">
          <ac:chgData name="Oriunno, Marco" userId="69df8db0-265f-4fd6-bb20-17fd41beea08" providerId="ADAL" clId="{8738FD04-3C9B-42EE-A418-3763371AE25A}" dt="2024-07-30T04:19:54.799" v="3138" actId="21"/>
          <ac:picMkLst>
            <pc:docMk/>
            <pc:sldMk cId="716804092" sldId="2890"/>
            <ac:picMk id="11" creationId="{E2C7F0A0-1B2C-9924-B662-F15DAB26DB13}"/>
          </ac:picMkLst>
        </pc:picChg>
        <pc:picChg chg="add mod">
          <ac:chgData name="Oriunno, Marco" userId="69df8db0-265f-4fd6-bb20-17fd41beea08" providerId="ADAL" clId="{8738FD04-3C9B-42EE-A418-3763371AE25A}" dt="2024-07-30T18:27:32.500" v="3544" actId="1076"/>
          <ac:picMkLst>
            <pc:docMk/>
            <pc:sldMk cId="716804092" sldId="2890"/>
            <ac:picMk id="12" creationId="{E2C7F0A0-1B2C-9924-B662-F15DAB26DB13}"/>
          </ac:picMkLst>
        </pc:picChg>
        <pc:cxnChg chg="add mod">
          <ac:chgData name="Oriunno, Marco" userId="69df8db0-265f-4fd6-bb20-17fd41beea08" providerId="ADAL" clId="{8738FD04-3C9B-42EE-A418-3763371AE25A}" dt="2024-07-30T18:29:59.021" v="3735" actId="14100"/>
          <ac:cxnSpMkLst>
            <pc:docMk/>
            <pc:sldMk cId="716804092" sldId="2890"/>
            <ac:cxnSpMk id="6" creationId="{D31E29C9-00B3-3AC9-DFDE-4282936A756E}"/>
          </ac:cxnSpMkLst>
        </pc:cxnChg>
        <pc:cxnChg chg="add mod">
          <ac:chgData name="Oriunno, Marco" userId="69df8db0-265f-4fd6-bb20-17fd41beea08" providerId="ADAL" clId="{8738FD04-3C9B-42EE-A418-3763371AE25A}" dt="2024-07-30T18:29:54.717" v="3734" actId="14100"/>
          <ac:cxnSpMkLst>
            <pc:docMk/>
            <pc:sldMk cId="716804092" sldId="2890"/>
            <ac:cxnSpMk id="8" creationId="{B5F27FA8-3498-E1E5-C68D-2E8C17B03DCD}"/>
          </ac:cxnSpMkLst>
        </pc:cxnChg>
        <pc:cxnChg chg="add mod">
          <ac:chgData name="Oriunno, Marco" userId="69df8db0-265f-4fd6-bb20-17fd41beea08" providerId="ADAL" clId="{8738FD04-3C9B-42EE-A418-3763371AE25A}" dt="2024-07-30T18:30:08.333" v="3739" actId="14100"/>
          <ac:cxnSpMkLst>
            <pc:docMk/>
            <pc:sldMk cId="716804092" sldId="2890"/>
            <ac:cxnSpMk id="11" creationId="{3F502825-E3CE-E8A3-FE6E-EE20DEF4068B}"/>
          </ac:cxnSpMkLst>
        </pc:cxnChg>
      </pc:sldChg>
      <pc:sldChg chg="addSp delSp modSp new mod ord">
        <pc:chgData name="Oriunno, Marco" userId="69df8db0-265f-4fd6-bb20-17fd41beea08" providerId="ADAL" clId="{8738FD04-3C9B-42EE-A418-3763371AE25A}" dt="2024-07-31T13:47:28.449" v="9401" actId="207"/>
        <pc:sldMkLst>
          <pc:docMk/>
          <pc:sldMk cId="2092896082" sldId="2891"/>
        </pc:sldMkLst>
        <pc:spChg chg="mod">
          <ac:chgData name="Oriunno, Marco" userId="69df8db0-265f-4fd6-bb20-17fd41beea08" providerId="ADAL" clId="{8738FD04-3C9B-42EE-A418-3763371AE25A}" dt="2024-07-31T00:28:46.922" v="7648" actId="20577"/>
          <ac:spMkLst>
            <pc:docMk/>
            <pc:sldMk cId="2092896082" sldId="2891"/>
            <ac:spMk id="2" creationId="{390A3DB1-9020-50F4-C48A-A39626919B96}"/>
          </ac:spMkLst>
        </pc:spChg>
        <pc:spChg chg="del mod">
          <ac:chgData name="Oriunno, Marco" userId="69df8db0-265f-4fd6-bb20-17fd41beea08" providerId="ADAL" clId="{8738FD04-3C9B-42EE-A418-3763371AE25A}" dt="2024-07-30T04:23:22.034" v="3148" actId="22"/>
          <ac:spMkLst>
            <pc:docMk/>
            <pc:sldMk cId="2092896082" sldId="2891"/>
            <ac:spMk id="3" creationId="{3EAB09B6-F029-492A-FC24-71BBABC8EF7A}"/>
          </ac:spMkLst>
        </pc:spChg>
        <pc:spChg chg="mod">
          <ac:chgData name="Oriunno, Marco" userId="69df8db0-265f-4fd6-bb20-17fd41beea08" providerId="ADAL" clId="{8738FD04-3C9B-42EE-A418-3763371AE25A}" dt="2024-07-31T13:43:41.419" v="9267" actId="1076"/>
          <ac:spMkLst>
            <pc:docMk/>
            <pc:sldMk cId="2092896082" sldId="2891"/>
            <ac:spMk id="4" creationId="{A55D47E1-BC69-AADA-50EE-9B36CE26FBE5}"/>
          </ac:spMkLst>
        </pc:spChg>
        <pc:spChg chg="mod">
          <ac:chgData name="Oriunno, Marco" userId="69df8db0-265f-4fd6-bb20-17fd41beea08" providerId="ADAL" clId="{8738FD04-3C9B-42EE-A418-3763371AE25A}" dt="2024-07-31T13:43:37.250" v="9266" actId="1076"/>
          <ac:spMkLst>
            <pc:docMk/>
            <pc:sldMk cId="2092896082" sldId="2891"/>
            <ac:spMk id="6" creationId="{EB46A0B4-A7B1-F684-4D8D-8F53A0A59ECA}"/>
          </ac:spMkLst>
        </pc:spChg>
        <pc:spChg chg="add mod">
          <ac:chgData name="Oriunno, Marco" userId="69df8db0-265f-4fd6-bb20-17fd41beea08" providerId="ADAL" clId="{8738FD04-3C9B-42EE-A418-3763371AE25A}" dt="2024-07-31T13:43:25.803" v="9264" actId="20577"/>
          <ac:spMkLst>
            <pc:docMk/>
            <pc:sldMk cId="2092896082" sldId="2891"/>
            <ac:spMk id="7" creationId="{EB3ED496-5ED6-5172-F6C5-0C21164D9468}"/>
          </ac:spMkLst>
        </pc:spChg>
        <pc:spChg chg="add del mod">
          <ac:chgData name="Oriunno, Marco" userId="69df8db0-265f-4fd6-bb20-17fd41beea08" providerId="ADAL" clId="{8738FD04-3C9B-42EE-A418-3763371AE25A}" dt="2024-07-31T13:44:54.909" v="9327" actId="478"/>
          <ac:spMkLst>
            <pc:docMk/>
            <pc:sldMk cId="2092896082" sldId="2891"/>
            <ac:spMk id="8" creationId="{6BD3CDB9-57F8-DC87-1FD2-99D032BE9B80}"/>
          </ac:spMkLst>
        </pc:spChg>
        <pc:spChg chg="add mod">
          <ac:chgData name="Oriunno, Marco" userId="69df8db0-265f-4fd6-bb20-17fd41beea08" providerId="ADAL" clId="{8738FD04-3C9B-42EE-A418-3763371AE25A}" dt="2024-07-31T13:47:28.449" v="9401" actId="207"/>
          <ac:spMkLst>
            <pc:docMk/>
            <pc:sldMk cId="2092896082" sldId="2891"/>
            <ac:spMk id="14" creationId="{46C4458B-66AE-8292-67E9-09763A8908D0}"/>
          </ac:spMkLst>
        </pc:spChg>
        <pc:spChg chg="add mod">
          <ac:chgData name="Oriunno, Marco" userId="69df8db0-265f-4fd6-bb20-17fd41beea08" providerId="ADAL" clId="{8738FD04-3C9B-42EE-A418-3763371AE25A}" dt="2024-07-31T13:46:47.518" v="9400" actId="1076"/>
          <ac:spMkLst>
            <pc:docMk/>
            <pc:sldMk cId="2092896082" sldId="2891"/>
            <ac:spMk id="15" creationId="{71F47A1B-175E-71AC-D2B7-79E0DCA6402D}"/>
          </ac:spMkLst>
        </pc:spChg>
        <pc:picChg chg="mod">
          <ac:chgData name="Oriunno, Marco" userId="69df8db0-265f-4fd6-bb20-17fd41beea08" providerId="ADAL" clId="{8738FD04-3C9B-42EE-A418-3763371AE25A}" dt="2024-07-31T13:43:35.018" v="9265" actId="14100"/>
          <ac:picMkLst>
            <pc:docMk/>
            <pc:sldMk cId="2092896082" sldId="2891"/>
            <ac:picMk id="3" creationId="{A92797F8-417E-2389-4A78-935E8C642DD4}"/>
          </ac:picMkLst>
        </pc:picChg>
        <pc:picChg chg="add mod ord">
          <ac:chgData name="Oriunno, Marco" userId="69df8db0-265f-4fd6-bb20-17fd41beea08" providerId="ADAL" clId="{8738FD04-3C9B-42EE-A418-3763371AE25A}" dt="2024-07-31T13:46:42.394" v="9399" actId="1076"/>
          <ac:picMkLst>
            <pc:docMk/>
            <pc:sldMk cId="2092896082" sldId="2891"/>
            <ac:picMk id="5" creationId="{2F82CD98-5142-5B5B-BB29-945DF1CD0394}"/>
          </ac:picMkLst>
        </pc:picChg>
        <pc:picChg chg="add mod">
          <ac:chgData name="Oriunno, Marco" userId="69df8db0-265f-4fd6-bb20-17fd41beea08" providerId="ADAL" clId="{8738FD04-3C9B-42EE-A418-3763371AE25A}" dt="2024-07-31T13:44:51.806" v="9326" actId="1038"/>
          <ac:picMkLst>
            <pc:docMk/>
            <pc:sldMk cId="2092896082" sldId="2891"/>
            <ac:picMk id="10" creationId="{BC1E63B9-988E-49C4-1365-B8DDB551F5AB}"/>
          </ac:picMkLst>
        </pc:picChg>
        <pc:cxnChg chg="add mod">
          <ac:chgData name="Oriunno, Marco" userId="69df8db0-265f-4fd6-bb20-17fd41beea08" providerId="ADAL" clId="{8738FD04-3C9B-42EE-A418-3763371AE25A}" dt="2024-07-31T13:45:28.156" v="9332" actId="1076"/>
          <ac:cxnSpMkLst>
            <pc:docMk/>
            <pc:sldMk cId="2092896082" sldId="2891"/>
            <ac:cxnSpMk id="12" creationId="{B88608A0-1798-80E2-744F-00D93EF9BEEC}"/>
          </ac:cxnSpMkLst>
        </pc:cxnChg>
      </pc:sldChg>
      <pc:sldChg chg="addSp delSp modSp new mod">
        <pc:chgData name="Oriunno, Marco" userId="69df8db0-265f-4fd6-bb20-17fd41beea08" providerId="ADAL" clId="{8738FD04-3C9B-42EE-A418-3763371AE25A}" dt="2024-07-31T00:27:11.797" v="7462" actId="20577"/>
        <pc:sldMkLst>
          <pc:docMk/>
          <pc:sldMk cId="1917356700" sldId="2892"/>
        </pc:sldMkLst>
        <pc:spChg chg="mod">
          <ac:chgData name="Oriunno, Marco" userId="69df8db0-265f-4fd6-bb20-17fd41beea08" providerId="ADAL" clId="{8738FD04-3C9B-42EE-A418-3763371AE25A}" dt="2024-07-31T00:22:48.042" v="7262" actId="20577"/>
          <ac:spMkLst>
            <pc:docMk/>
            <pc:sldMk cId="1917356700" sldId="2892"/>
            <ac:spMk id="2" creationId="{122F3969-B4F7-025B-1153-8C7E20E776F4}"/>
          </ac:spMkLst>
        </pc:spChg>
        <pc:spChg chg="del mod">
          <ac:chgData name="Oriunno, Marco" userId="69df8db0-265f-4fd6-bb20-17fd41beea08" providerId="ADAL" clId="{8738FD04-3C9B-42EE-A418-3763371AE25A}" dt="2024-07-30T04:31:33.477" v="3156" actId="22"/>
          <ac:spMkLst>
            <pc:docMk/>
            <pc:sldMk cId="1917356700" sldId="2892"/>
            <ac:spMk id="3" creationId="{9FFF5CA9-AFAF-A5A3-CFFD-C3478560EA10}"/>
          </ac:spMkLst>
        </pc:spChg>
        <pc:spChg chg="add mod">
          <ac:chgData name="Oriunno, Marco" userId="69df8db0-265f-4fd6-bb20-17fd41beea08" providerId="ADAL" clId="{8738FD04-3C9B-42EE-A418-3763371AE25A}" dt="2024-07-31T00:27:11.797" v="7462" actId="20577"/>
          <ac:spMkLst>
            <pc:docMk/>
            <pc:sldMk cId="1917356700" sldId="2892"/>
            <ac:spMk id="3" creationId="{BC3301A6-7992-95F0-D632-838A1E2B8653}"/>
          </ac:spMkLst>
        </pc:spChg>
        <pc:spChg chg="add mod ord">
          <ac:chgData name="Oriunno, Marco" userId="69df8db0-265f-4fd6-bb20-17fd41beea08" providerId="ADAL" clId="{8738FD04-3C9B-42EE-A418-3763371AE25A}" dt="2024-07-31T00:25:13.576" v="7380" actId="167"/>
          <ac:spMkLst>
            <pc:docMk/>
            <pc:sldMk cId="1917356700" sldId="2892"/>
            <ac:spMk id="4" creationId="{8E2C80FB-C9B9-CE86-49A2-ECFD2D32E595}"/>
          </ac:spMkLst>
        </pc:spChg>
        <pc:spChg chg="add mod">
          <ac:chgData name="Oriunno, Marco" userId="69df8db0-265f-4fd6-bb20-17fd41beea08" providerId="ADAL" clId="{8738FD04-3C9B-42EE-A418-3763371AE25A}" dt="2024-07-30T04:30:31.929" v="3152"/>
          <ac:spMkLst>
            <pc:docMk/>
            <pc:sldMk cId="1917356700" sldId="2892"/>
            <ac:spMk id="5" creationId="{605F3C94-1022-5105-217D-83637A47084E}"/>
          </ac:spMkLst>
        </pc:spChg>
        <pc:spChg chg="add mod">
          <ac:chgData name="Oriunno, Marco" userId="69df8db0-265f-4fd6-bb20-17fd41beea08" providerId="ADAL" clId="{8738FD04-3C9B-42EE-A418-3763371AE25A}" dt="2024-07-30T04:30:31.929" v="3152"/>
          <ac:spMkLst>
            <pc:docMk/>
            <pc:sldMk cId="1917356700" sldId="2892"/>
            <ac:spMk id="6" creationId="{3DC5A825-A3E7-DB1E-B3FD-1008CAEA8F12}"/>
          </ac:spMkLst>
        </pc:spChg>
        <pc:spChg chg="add mod">
          <ac:chgData name="Oriunno, Marco" userId="69df8db0-265f-4fd6-bb20-17fd41beea08" providerId="ADAL" clId="{8738FD04-3C9B-42EE-A418-3763371AE25A}" dt="2024-07-30T04:30:37.987" v="3153"/>
          <ac:spMkLst>
            <pc:docMk/>
            <pc:sldMk cId="1917356700" sldId="2892"/>
            <ac:spMk id="8" creationId="{1A2E7B01-17C0-62B8-0723-E78402AA871F}"/>
          </ac:spMkLst>
        </pc:spChg>
        <pc:spChg chg="add mod">
          <ac:chgData name="Oriunno, Marco" userId="69df8db0-265f-4fd6-bb20-17fd41beea08" providerId="ADAL" clId="{8738FD04-3C9B-42EE-A418-3763371AE25A}" dt="2024-07-30T04:30:37.987" v="3153"/>
          <ac:spMkLst>
            <pc:docMk/>
            <pc:sldMk cId="1917356700" sldId="2892"/>
            <ac:spMk id="9" creationId="{6E3A4BDA-BB2B-A001-D1CF-1E23841823AE}"/>
          </ac:spMkLst>
        </pc:spChg>
        <pc:picChg chg="add mod">
          <ac:chgData name="Oriunno, Marco" userId="69df8db0-265f-4fd6-bb20-17fd41beea08" providerId="ADAL" clId="{8738FD04-3C9B-42EE-A418-3763371AE25A}" dt="2024-07-30T04:30:31.929" v="3152"/>
          <ac:picMkLst>
            <pc:docMk/>
            <pc:sldMk cId="1917356700" sldId="2892"/>
            <ac:picMk id="4" creationId="{7BE7658E-CDDE-B0E1-C898-6A5A5F03613E}"/>
          </ac:picMkLst>
        </pc:picChg>
        <pc:picChg chg="add mod">
          <ac:chgData name="Oriunno, Marco" userId="69df8db0-265f-4fd6-bb20-17fd41beea08" providerId="ADAL" clId="{8738FD04-3C9B-42EE-A418-3763371AE25A}" dt="2024-07-30T04:31:00.342" v="3155" actId="14100"/>
          <ac:picMkLst>
            <pc:docMk/>
            <pc:sldMk cId="1917356700" sldId="2892"/>
            <ac:picMk id="7" creationId="{F0EC7046-5911-A206-7FD9-F0E977FA1533}"/>
          </ac:picMkLst>
        </pc:picChg>
        <pc:picChg chg="add mod ord">
          <ac:chgData name="Oriunno, Marco" userId="69df8db0-265f-4fd6-bb20-17fd41beea08" providerId="ADAL" clId="{8738FD04-3C9B-42EE-A418-3763371AE25A}" dt="2024-07-31T00:25:13.576" v="7380" actId="167"/>
          <ac:picMkLst>
            <pc:docMk/>
            <pc:sldMk cId="1917356700" sldId="2892"/>
            <ac:picMk id="11" creationId="{4E3D2CCC-A5D8-42CB-9FDB-5F9C765ED54C}"/>
          </ac:picMkLst>
        </pc:picChg>
      </pc:sldChg>
      <pc:sldChg chg="addSp delSp modSp new mod">
        <pc:chgData name="Oriunno, Marco" userId="69df8db0-265f-4fd6-bb20-17fd41beea08" providerId="ADAL" clId="{8738FD04-3C9B-42EE-A418-3763371AE25A}" dt="2024-07-31T00:27:47.578" v="7542" actId="20577"/>
        <pc:sldMkLst>
          <pc:docMk/>
          <pc:sldMk cId="1496529237" sldId="2893"/>
        </pc:sldMkLst>
        <pc:spChg chg="mod">
          <ac:chgData name="Oriunno, Marco" userId="69df8db0-265f-4fd6-bb20-17fd41beea08" providerId="ADAL" clId="{8738FD04-3C9B-42EE-A418-3763371AE25A}" dt="2024-07-31T00:27:47.578" v="7542" actId="20577"/>
          <ac:spMkLst>
            <pc:docMk/>
            <pc:sldMk cId="1496529237" sldId="2893"/>
            <ac:spMk id="2" creationId="{D5AC14FF-B6BB-61DC-E8B4-49767E21705E}"/>
          </ac:spMkLst>
        </pc:spChg>
        <pc:spChg chg="del mod">
          <ac:chgData name="Oriunno, Marco" userId="69df8db0-265f-4fd6-bb20-17fd41beea08" providerId="ADAL" clId="{8738FD04-3C9B-42EE-A418-3763371AE25A}" dt="2024-07-30T04:33:23.824" v="3166" actId="22"/>
          <ac:spMkLst>
            <pc:docMk/>
            <pc:sldMk cId="1496529237" sldId="2893"/>
            <ac:spMk id="3" creationId="{D9CDF5E9-6F30-5065-EB4E-962506F9FBDD}"/>
          </ac:spMkLst>
        </pc:spChg>
        <pc:picChg chg="add mod ord">
          <ac:chgData name="Oriunno, Marco" userId="69df8db0-265f-4fd6-bb20-17fd41beea08" providerId="ADAL" clId="{8738FD04-3C9B-42EE-A418-3763371AE25A}" dt="2024-07-30T04:33:30.005" v="3168" actId="1076"/>
          <ac:picMkLst>
            <pc:docMk/>
            <pc:sldMk cId="1496529237" sldId="2893"/>
            <ac:picMk id="5" creationId="{6B0B6B06-BA1B-BD6E-B67C-EED1A4A8A945}"/>
          </ac:picMkLst>
        </pc:picChg>
      </pc:sldChg>
      <pc:sldChg chg="addSp delSp modSp new mod">
        <pc:chgData name="Oriunno, Marco" userId="69df8db0-265f-4fd6-bb20-17fd41beea08" providerId="ADAL" clId="{8738FD04-3C9B-42EE-A418-3763371AE25A}" dt="2024-07-31T00:28:14.792" v="7602" actId="27636"/>
        <pc:sldMkLst>
          <pc:docMk/>
          <pc:sldMk cId="586684154" sldId="2894"/>
        </pc:sldMkLst>
        <pc:spChg chg="mod">
          <ac:chgData name="Oriunno, Marco" userId="69df8db0-265f-4fd6-bb20-17fd41beea08" providerId="ADAL" clId="{8738FD04-3C9B-42EE-A418-3763371AE25A}" dt="2024-07-31T00:28:14.792" v="7602" actId="27636"/>
          <ac:spMkLst>
            <pc:docMk/>
            <pc:sldMk cId="586684154" sldId="2894"/>
            <ac:spMk id="2" creationId="{ED6FEEED-2BB3-A6A2-D14E-4A016C2F6438}"/>
          </ac:spMkLst>
        </pc:spChg>
        <pc:spChg chg="del mod">
          <ac:chgData name="Oriunno, Marco" userId="69df8db0-265f-4fd6-bb20-17fd41beea08" providerId="ADAL" clId="{8738FD04-3C9B-42EE-A418-3763371AE25A}" dt="2024-07-30T04:34:33.797" v="3170" actId="22"/>
          <ac:spMkLst>
            <pc:docMk/>
            <pc:sldMk cId="586684154" sldId="2894"/>
            <ac:spMk id="3" creationId="{1C608E28-661A-3FF7-263B-8367777956C7}"/>
          </ac:spMkLst>
        </pc:spChg>
        <pc:picChg chg="add mod ord">
          <ac:chgData name="Oriunno, Marco" userId="69df8db0-265f-4fd6-bb20-17fd41beea08" providerId="ADAL" clId="{8738FD04-3C9B-42EE-A418-3763371AE25A}" dt="2024-07-30T04:34:37.554" v="3171" actId="14100"/>
          <ac:picMkLst>
            <pc:docMk/>
            <pc:sldMk cId="586684154" sldId="2894"/>
            <ac:picMk id="5" creationId="{C85AF3D9-957D-BCC5-1F8A-0A46E82856C4}"/>
          </ac:picMkLst>
        </pc:picChg>
      </pc:sldChg>
      <pc:sldChg chg="addSp delSp modSp new del mod ord">
        <pc:chgData name="Oriunno, Marco" userId="69df8db0-265f-4fd6-bb20-17fd41beea08" providerId="ADAL" clId="{8738FD04-3C9B-42EE-A418-3763371AE25A}" dt="2024-07-31T00:02:35.011" v="6032" actId="47"/>
        <pc:sldMkLst>
          <pc:docMk/>
          <pc:sldMk cId="1813440995" sldId="2895"/>
        </pc:sldMkLst>
        <pc:spChg chg="mod">
          <ac:chgData name="Oriunno, Marco" userId="69df8db0-265f-4fd6-bb20-17fd41beea08" providerId="ADAL" clId="{8738FD04-3C9B-42EE-A418-3763371AE25A}" dt="2024-07-30T04:35:19.211" v="3186" actId="20577"/>
          <ac:spMkLst>
            <pc:docMk/>
            <pc:sldMk cId="1813440995" sldId="2895"/>
            <ac:spMk id="2" creationId="{6E538FE0-0870-B53E-AD31-FD6030F12A45}"/>
          </ac:spMkLst>
        </pc:spChg>
        <pc:spChg chg="del mod">
          <ac:chgData name="Oriunno, Marco" userId="69df8db0-265f-4fd6-bb20-17fd41beea08" providerId="ADAL" clId="{8738FD04-3C9B-42EE-A418-3763371AE25A}" dt="2024-07-30T14:27:53.192" v="3277" actId="22"/>
          <ac:spMkLst>
            <pc:docMk/>
            <pc:sldMk cId="1813440995" sldId="2895"/>
            <ac:spMk id="3" creationId="{F19C221D-9B0F-0A51-73BD-B39E1C19F7E7}"/>
          </ac:spMkLst>
        </pc:spChg>
        <pc:picChg chg="add mod ord">
          <ac:chgData name="Oriunno, Marco" userId="69df8db0-265f-4fd6-bb20-17fd41beea08" providerId="ADAL" clId="{8738FD04-3C9B-42EE-A418-3763371AE25A}" dt="2024-07-30T14:27:57.602" v="3279" actId="1076"/>
          <ac:picMkLst>
            <pc:docMk/>
            <pc:sldMk cId="1813440995" sldId="2895"/>
            <ac:picMk id="5" creationId="{CCA9106A-6722-4764-CFF3-23D9776D443D}"/>
          </ac:picMkLst>
        </pc:picChg>
      </pc:sldChg>
      <pc:sldChg chg="addSp delSp modSp new del mod ord">
        <pc:chgData name="Oriunno, Marco" userId="69df8db0-265f-4fd6-bb20-17fd41beea08" providerId="ADAL" clId="{8738FD04-3C9B-42EE-A418-3763371AE25A}" dt="2024-07-30T18:43:03.798" v="4080" actId="47"/>
        <pc:sldMkLst>
          <pc:docMk/>
          <pc:sldMk cId="976856913" sldId="2896"/>
        </pc:sldMkLst>
        <pc:spChg chg="del mod">
          <ac:chgData name="Oriunno, Marco" userId="69df8db0-265f-4fd6-bb20-17fd41beea08" providerId="ADAL" clId="{8738FD04-3C9B-42EE-A418-3763371AE25A}" dt="2024-07-30T14:38:38.269" v="3281" actId="22"/>
          <ac:spMkLst>
            <pc:docMk/>
            <pc:sldMk cId="976856913" sldId="2896"/>
            <ac:spMk id="3" creationId="{E54A6179-FA76-A7BB-CB25-7C417B2C4F8C}"/>
          </ac:spMkLst>
        </pc:spChg>
        <pc:picChg chg="add mod ord">
          <ac:chgData name="Oriunno, Marco" userId="69df8db0-265f-4fd6-bb20-17fd41beea08" providerId="ADAL" clId="{8738FD04-3C9B-42EE-A418-3763371AE25A}" dt="2024-07-30T14:38:38.269" v="3281" actId="22"/>
          <ac:picMkLst>
            <pc:docMk/>
            <pc:sldMk cId="976856913" sldId="2896"/>
            <ac:picMk id="5" creationId="{6D7B9C51-970C-BB92-BBBB-4473854D0128}"/>
          </ac:picMkLst>
        </pc:picChg>
      </pc:sldChg>
      <pc:sldChg chg="addSp delSp modSp new mod ord">
        <pc:chgData name="Oriunno, Marco" userId="69df8db0-265f-4fd6-bb20-17fd41beea08" providerId="ADAL" clId="{8738FD04-3C9B-42EE-A418-3763371AE25A}" dt="2024-07-30T18:44:41.085" v="4141" actId="20577"/>
        <pc:sldMkLst>
          <pc:docMk/>
          <pc:sldMk cId="792542816" sldId="2897"/>
        </pc:sldMkLst>
        <pc:spChg chg="mod">
          <ac:chgData name="Oriunno, Marco" userId="69df8db0-265f-4fd6-bb20-17fd41beea08" providerId="ADAL" clId="{8738FD04-3C9B-42EE-A418-3763371AE25A}" dt="2024-07-30T18:44:41.085" v="4141" actId="20577"/>
          <ac:spMkLst>
            <pc:docMk/>
            <pc:sldMk cId="792542816" sldId="2897"/>
            <ac:spMk id="2" creationId="{5D99BA0D-8047-3943-451E-94B1A85F3FAC}"/>
          </ac:spMkLst>
        </pc:spChg>
        <pc:spChg chg="del mod">
          <ac:chgData name="Oriunno, Marco" userId="69df8db0-265f-4fd6-bb20-17fd41beea08" providerId="ADAL" clId="{8738FD04-3C9B-42EE-A418-3763371AE25A}" dt="2024-07-30T14:41:29.306" v="3291" actId="22"/>
          <ac:spMkLst>
            <pc:docMk/>
            <pc:sldMk cId="792542816" sldId="2897"/>
            <ac:spMk id="3" creationId="{F4DC353B-E13A-182B-C25C-262FC55C9441}"/>
          </ac:spMkLst>
        </pc:spChg>
        <pc:spChg chg="add mod">
          <ac:chgData name="Oriunno, Marco" userId="69df8db0-265f-4fd6-bb20-17fd41beea08" providerId="ADAL" clId="{8738FD04-3C9B-42EE-A418-3763371AE25A}" dt="2024-07-30T18:42:59.424" v="4078" actId="1076"/>
          <ac:spMkLst>
            <pc:docMk/>
            <pc:sldMk cId="792542816" sldId="2897"/>
            <ac:spMk id="8" creationId="{E8A4F5C5-178D-0791-994A-32DEA15D8B34}"/>
          </ac:spMkLst>
        </pc:spChg>
        <pc:picChg chg="add mod ord">
          <ac:chgData name="Oriunno, Marco" userId="69df8db0-265f-4fd6-bb20-17fd41beea08" providerId="ADAL" clId="{8738FD04-3C9B-42EE-A418-3763371AE25A}" dt="2024-07-30T18:42:49.696" v="4075" actId="14100"/>
          <ac:picMkLst>
            <pc:docMk/>
            <pc:sldMk cId="792542816" sldId="2897"/>
            <ac:picMk id="5" creationId="{91E861E9-3AD0-28D8-235A-03973FC7A490}"/>
          </ac:picMkLst>
        </pc:picChg>
        <pc:picChg chg="add mod">
          <ac:chgData name="Oriunno, Marco" userId="69df8db0-265f-4fd6-bb20-17fd41beea08" providerId="ADAL" clId="{8738FD04-3C9B-42EE-A418-3763371AE25A}" dt="2024-07-30T18:43:01.225" v="4079" actId="1076"/>
          <ac:picMkLst>
            <pc:docMk/>
            <pc:sldMk cId="792542816" sldId="2897"/>
            <ac:picMk id="9" creationId="{41BC0C8A-0F3E-9BEC-0FBB-2F750D1D6581}"/>
          </ac:picMkLst>
        </pc:picChg>
        <pc:cxnChg chg="add del">
          <ac:chgData name="Oriunno, Marco" userId="69df8db0-265f-4fd6-bb20-17fd41beea08" providerId="ADAL" clId="{8738FD04-3C9B-42EE-A418-3763371AE25A}" dt="2024-07-30T18:38:01.911" v="3867" actId="478"/>
          <ac:cxnSpMkLst>
            <pc:docMk/>
            <pc:sldMk cId="792542816" sldId="2897"/>
            <ac:cxnSpMk id="7" creationId="{FF1B2E3A-57E1-E667-7288-451EF8F6EC89}"/>
          </ac:cxnSpMkLst>
        </pc:cxnChg>
      </pc:sldChg>
      <pc:sldChg chg="addSp delSp modSp new mod">
        <pc:chgData name="Oriunno, Marco" userId="69df8db0-265f-4fd6-bb20-17fd41beea08" providerId="ADAL" clId="{8738FD04-3C9B-42EE-A418-3763371AE25A}" dt="2024-07-31T00:22:28.968" v="7227"/>
        <pc:sldMkLst>
          <pc:docMk/>
          <pc:sldMk cId="1418846458" sldId="2898"/>
        </pc:sldMkLst>
        <pc:spChg chg="mod">
          <ac:chgData name="Oriunno, Marco" userId="69df8db0-265f-4fd6-bb20-17fd41beea08" providerId="ADAL" clId="{8738FD04-3C9B-42EE-A418-3763371AE25A}" dt="2024-07-31T00:11:06.470" v="6178" actId="20577"/>
          <ac:spMkLst>
            <pc:docMk/>
            <pc:sldMk cId="1418846458" sldId="2898"/>
            <ac:spMk id="2" creationId="{5076ED5F-3E44-6D52-096D-EDD0BD2D7EA5}"/>
          </ac:spMkLst>
        </pc:spChg>
        <pc:spChg chg="del mod">
          <ac:chgData name="Oriunno, Marco" userId="69df8db0-265f-4fd6-bb20-17fd41beea08" providerId="ADAL" clId="{8738FD04-3C9B-42EE-A418-3763371AE25A}" dt="2024-07-31T00:09:27.860" v="6080" actId="22"/>
          <ac:spMkLst>
            <pc:docMk/>
            <pc:sldMk cId="1418846458" sldId="2898"/>
            <ac:spMk id="3" creationId="{54249F28-2EBD-6918-0ADB-71B5C3005869}"/>
          </ac:spMkLst>
        </pc:spChg>
        <pc:spChg chg="add mod">
          <ac:chgData name="Oriunno, Marco" userId="69df8db0-265f-4fd6-bb20-17fd41beea08" providerId="ADAL" clId="{8738FD04-3C9B-42EE-A418-3763371AE25A}" dt="2024-07-31T00:11:34.757" v="6201" actId="1076"/>
          <ac:spMkLst>
            <pc:docMk/>
            <pc:sldMk cId="1418846458" sldId="2898"/>
            <ac:spMk id="6" creationId="{2A644C99-D1D0-6C62-C9DC-C9FD461D37A9}"/>
          </ac:spMkLst>
        </pc:spChg>
        <pc:spChg chg="add mod">
          <ac:chgData name="Oriunno, Marco" userId="69df8db0-265f-4fd6-bb20-17fd41beea08" providerId="ADAL" clId="{8738FD04-3C9B-42EE-A418-3763371AE25A}" dt="2024-07-31T00:11:47.805" v="6210" actId="1076"/>
          <ac:spMkLst>
            <pc:docMk/>
            <pc:sldMk cId="1418846458" sldId="2898"/>
            <ac:spMk id="7" creationId="{8AB7626D-66FA-268F-ECE0-4E90C5F7DD30}"/>
          </ac:spMkLst>
        </pc:spChg>
        <pc:spChg chg="add del mod">
          <ac:chgData name="Oriunno, Marco" userId="69df8db0-265f-4fd6-bb20-17fd41beea08" providerId="ADAL" clId="{8738FD04-3C9B-42EE-A418-3763371AE25A}" dt="2024-07-31T00:10:40.543" v="6149"/>
          <ac:spMkLst>
            <pc:docMk/>
            <pc:sldMk cId="1418846458" sldId="2898"/>
            <ac:spMk id="8" creationId="{FB234E20-3BB3-A719-2845-20E0558FB0CD}"/>
          </ac:spMkLst>
        </pc:spChg>
        <pc:spChg chg="add del mod">
          <ac:chgData name="Oriunno, Marco" userId="69df8db0-265f-4fd6-bb20-17fd41beea08" providerId="ADAL" clId="{8738FD04-3C9B-42EE-A418-3763371AE25A}" dt="2024-07-31T00:22:28.968" v="7227"/>
          <ac:spMkLst>
            <pc:docMk/>
            <pc:sldMk cId="1418846458" sldId="2898"/>
            <ac:spMk id="9" creationId="{6EF68443-BC25-3A06-8067-176F4D7BA93A}"/>
          </ac:spMkLst>
        </pc:spChg>
        <pc:spChg chg="add mod">
          <ac:chgData name="Oriunno, Marco" userId="69df8db0-265f-4fd6-bb20-17fd41beea08" providerId="ADAL" clId="{8738FD04-3C9B-42EE-A418-3763371AE25A}" dt="2024-07-31T00:22:27.144" v="7225" actId="1076"/>
          <ac:spMkLst>
            <pc:docMk/>
            <pc:sldMk cId="1418846458" sldId="2898"/>
            <ac:spMk id="10" creationId="{C7D08999-CE1E-1E9C-C05A-2D7B2225662A}"/>
          </ac:spMkLst>
        </pc:spChg>
        <pc:picChg chg="add mod ord">
          <ac:chgData name="Oriunno, Marco" userId="69df8db0-265f-4fd6-bb20-17fd41beea08" providerId="ADAL" clId="{8738FD04-3C9B-42EE-A418-3763371AE25A}" dt="2024-07-31T00:11:39.991" v="6202" actId="167"/>
          <ac:picMkLst>
            <pc:docMk/>
            <pc:sldMk cId="1418846458" sldId="2898"/>
            <ac:picMk id="5" creationId="{3C495F25-1820-10DD-A944-FF1D1463B953}"/>
          </ac:picMkLst>
        </pc:picChg>
      </pc:sldChg>
      <pc:sldChg chg="add del">
        <pc:chgData name="Oriunno, Marco" userId="69df8db0-265f-4fd6-bb20-17fd41beea08" providerId="ADAL" clId="{8738FD04-3C9B-42EE-A418-3763371AE25A}" dt="2024-07-30T23:26:14.290" v="5182" actId="47"/>
        <pc:sldMkLst>
          <pc:docMk/>
          <pc:sldMk cId="3357952775" sldId="2899"/>
        </pc:sldMkLst>
      </pc:sldChg>
      <pc:sldChg chg="modSp new del mod">
        <pc:chgData name="Oriunno, Marco" userId="69df8db0-265f-4fd6-bb20-17fd41beea08" providerId="ADAL" clId="{8738FD04-3C9B-42EE-A418-3763371AE25A}" dt="2024-07-30T04:36:43.976" v="3228" actId="47"/>
        <pc:sldMkLst>
          <pc:docMk/>
          <pc:sldMk cId="3680828995" sldId="2899"/>
        </pc:sldMkLst>
        <pc:spChg chg="mod">
          <ac:chgData name="Oriunno, Marco" userId="69df8db0-265f-4fd6-bb20-17fd41beea08" providerId="ADAL" clId="{8738FD04-3C9B-42EE-A418-3763371AE25A}" dt="2024-07-30T04:36:39.290" v="3227" actId="20577"/>
          <ac:spMkLst>
            <pc:docMk/>
            <pc:sldMk cId="3680828995" sldId="2899"/>
            <ac:spMk id="2" creationId="{73E50E49-46EE-E758-7D9F-200718B75340}"/>
          </ac:spMkLst>
        </pc:spChg>
      </pc:sldChg>
      <pc:sldChg chg="add">
        <pc:chgData name="Oriunno, Marco" userId="69df8db0-265f-4fd6-bb20-17fd41beea08" providerId="ADAL" clId="{8738FD04-3C9B-42EE-A418-3763371AE25A}" dt="2024-07-30T04:42:03.144" v="3245"/>
        <pc:sldMkLst>
          <pc:docMk/>
          <pc:sldMk cId="1425237366" sldId="2900"/>
        </pc:sldMkLst>
      </pc:sldChg>
      <pc:sldChg chg="del">
        <pc:chgData name="Oriunno, Marco" userId="69df8db0-265f-4fd6-bb20-17fd41beea08" providerId="ADAL" clId="{8738FD04-3C9B-42EE-A418-3763371AE25A}" dt="2024-07-31T00:01:46.075" v="6010" actId="47"/>
        <pc:sldMkLst>
          <pc:docMk/>
          <pc:sldMk cId="2333083132" sldId="2900"/>
        </pc:sldMkLst>
      </pc:sldChg>
      <pc:sldChg chg="add">
        <pc:chgData name="Oriunno, Marco" userId="69df8db0-265f-4fd6-bb20-17fd41beea08" providerId="ADAL" clId="{8738FD04-3C9B-42EE-A418-3763371AE25A}" dt="2024-07-30T04:42:03.144" v="3245"/>
        <pc:sldMkLst>
          <pc:docMk/>
          <pc:sldMk cId="779742008" sldId="2901"/>
        </pc:sldMkLst>
      </pc:sldChg>
      <pc:sldChg chg="del">
        <pc:chgData name="Oriunno, Marco" userId="69df8db0-265f-4fd6-bb20-17fd41beea08" providerId="ADAL" clId="{8738FD04-3C9B-42EE-A418-3763371AE25A}" dt="2024-07-31T00:31:28.634" v="8029" actId="47"/>
        <pc:sldMkLst>
          <pc:docMk/>
          <pc:sldMk cId="2239613454" sldId="2901"/>
        </pc:sldMkLst>
      </pc:sldChg>
      <pc:sldChg chg="del">
        <pc:chgData name="Oriunno, Marco" userId="69df8db0-265f-4fd6-bb20-17fd41beea08" providerId="ADAL" clId="{8738FD04-3C9B-42EE-A418-3763371AE25A}" dt="2024-07-31T00:31:28.634" v="8029" actId="47"/>
        <pc:sldMkLst>
          <pc:docMk/>
          <pc:sldMk cId="2779586035" sldId="2902"/>
        </pc:sldMkLst>
      </pc:sldChg>
      <pc:sldChg chg="addSp delSp modSp del mod chgLayout">
        <pc:chgData name="Oriunno, Marco" userId="69df8db0-265f-4fd6-bb20-17fd41beea08" providerId="ADAL" clId="{8738FD04-3C9B-42EE-A418-3763371AE25A}" dt="2024-07-30T23:55:53.449" v="5593" actId="47"/>
        <pc:sldMkLst>
          <pc:docMk/>
          <pc:sldMk cId="986702720" sldId="2905"/>
        </pc:sldMkLst>
        <pc:spChg chg="del">
          <ac:chgData name="Oriunno, Marco" userId="69df8db0-265f-4fd6-bb20-17fd41beea08" providerId="ADAL" clId="{8738FD04-3C9B-42EE-A418-3763371AE25A}" dt="2024-07-30T23:34:19.130" v="5296" actId="478"/>
          <ac:spMkLst>
            <pc:docMk/>
            <pc:sldMk cId="986702720" sldId="2905"/>
            <ac:spMk id="2" creationId="{C00D1628-44DB-F0F9-F040-D8296C291B30}"/>
          </ac:spMkLst>
        </pc:spChg>
        <pc:spChg chg="del">
          <ac:chgData name="Oriunno, Marco" userId="69df8db0-265f-4fd6-bb20-17fd41beea08" providerId="ADAL" clId="{8738FD04-3C9B-42EE-A418-3763371AE25A}" dt="2024-07-30T23:34:19.130" v="5296" actId="478"/>
          <ac:spMkLst>
            <pc:docMk/>
            <pc:sldMk cId="986702720" sldId="2905"/>
            <ac:spMk id="3" creationId="{F2FCBE01-92CA-576B-F83D-9F1212DBD453}"/>
          </ac:spMkLst>
        </pc:spChg>
        <pc:spChg chg="del">
          <ac:chgData name="Oriunno, Marco" userId="69df8db0-265f-4fd6-bb20-17fd41beea08" providerId="ADAL" clId="{8738FD04-3C9B-42EE-A418-3763371AE25A}" dt="2024-07-30T23:34:19.130" v="5296" actId="478"/>
          <ac:spMkLst>
            <pc:docMk/>
            <pc:sldMk cId="986702720" sldId="2905"/>
            <ac:spMk id="4" creationId="{F071D4C8-9957-C2A6-2F96-8C80FF119FCD}"/>
          </ac:spMkLst>
        </pc:spChg>
        <pc:spChg chg="mod ord">
          <ac:chgData name="Oriunno, Marco" userId="69df8db0-265f-4fd6-bb20-17fd41beea08" providerId="ADAL" clId="{8738FD04-3C9B-42EE-A418-3763371AE25A}" dt="2024-07-30T23:39:12.997" v="5579" actId="20577"/>
          <ac:spMkLst>
            <pc:docMk/>
            <pc:sldMk cId="986702720" sldId="2905"/>
            <ac:spMk id="5" creationId="{C6E3590A-C0E0-3DDD-E1A7-9B576E1876B4}"/>
          </ac:spMkLst>
        </pc:spChg>
        <pc:spChg chg="del">
          <ac:chgData name="Oriunno, Marco" userId="69df8db0-265f-4fd6-bb20-17fd41beea08" providerId="ADAL" clId="{8738FD04-3C9B-42EE-A418-3763371AE25A}" dt="2024-07-30T23:34:19.130" v="5296" actId="478"/>
          <ac:spMkLst>
            <pc:docMk/>
            <pc:sldMk cId="986702720" sldId="2905"/>
            <ac:spMk id="6" creationId="{FD8B8E0C-544A-D154-BAFB-2BCB9875C55B}"/>
          </ac:spMkLst>
        </pc:spChg>
        <pc:spChg chg="del">
          <ac:chgData name="Oriunno, Marco" userId="69df8db0-265f-4fd6-bb20-17fd41beea08" providerId="ADAL" clId="{8738FD04-3C9B-42EE-A418-3763371AE25A}" dt="2024-07-30T23:34:19.130" v="5296" actId="478"/>
          <ac:spMkLst>
            <pc:docMk/>
            <pc:sldMk cId="986702720" sldId="2905"/>
            <ac:spMk id="7" creationId="{2938B20B-3A6E-544B-9144-7ABC467A1203}"/>
          </ac:spMkLst>
        </pc:spChg>
        <pc:spChg chg="add del mod">
          <ac:chgData name="Oriunno, Marco" userId="69df8db0-265f-4fd6-bb20-17fd41beea08" providerId="ADAL" clId="{8738FD04-3C9B-42EE-A418-3763371AE25A}" dt="2024-07-30T23:34:19.130" v="5296" actId="478"/>
          <ac:spMkLst>
            <pc:docMk/>
            <pc:sldMk cId="986702720" sldId="2905"/>
            <ac:spMk id="9" creationId="{815FBFBC-DF0A-F4BA-8FB5-D0B86C70B88B}"/>
          </ac:spMkLst>
        </pc:spChg>
        <pc:spChg chg="add del mod ord">
          <ac:chgData name="Oriunno, Marco" userId="69df8db0-265f-4fd6-bb20-17fd41beea08" providerId="ADAL" clId="{8738FD04-3C9B-42EE-A418-3763371AE25A}" dt="2024-07-30T23:34:25.971" v="5299"/>
          <ac:spMkLst>
            <pc:docMk/>
            <pc:sldMk cId="986702720" sldId="2905"/>
            <ac:spMk id="10" creationId="{4CA2D906-FA61-A953-F157-3843B25B5618}"/>
          </ac:spMkLst>
        </pc:spChg>
        <pc:spChg chg="add mod">
          <ac:chgData name="Oriunno, Marco" userId="69df8db0-265f-4fd6-bb20-17fd41beea08" providerId="ADAL" clId="{8738FD04-3C9B-42EE-A418-3763371AE25A}" dt="2024-07-30T23:38:27.768" v="5541" actId="404"/>
          <ac:spMkLst>
            <pc:docMk/>
            <pc:sldMk cId="986702720" sldId="2905"/>
            <ac:spMk id="12" creationId="{80456A46-1A98-5BCD-2EFE-1CA1A5CBB5CB}"/>
          </ac:spMkLst>
        </pc:spChg>
        <pc:spChg chg="add mod">
          <ac:chgData name="Oriunno, Marco" userId="69df8db0-265f-4fd6-bb20-17fd41beea08" providerId="ADAL" clId="{8738FD04-3C9B-42EE-A418-3763371AE25A}" dt="2024-07-30T23:38:57.438" v="5548" actId="1076"/>
          <ac:spMkLst>
            <pc:docMk/>
            <pc:sldMk cId="986702720" sldId="2905"/>
            <ac:spMk id="15" creationId="{4235FA59-3FA1-23F4-8840-96CDEADA2BB4}"/>
          </ac:spMkLst>
        </pc:spChg>
        <pc:graphicFrameChg chg="add mod modGraphic">
          <ac:chgData name="Oriunno, Marco" userId="69df8db0-265f-4fd6-bb20-17fd41beea08" providerId="ADAL" clId="{8738FD04-3C9B-42EE-A418-3763371AE25A}" dt="2024-07-30T23:38:35.908" v="5546" actId="20577"/>
          <ac:graphicFrameMkLst>
            <pc:docMk/>
            <pc:sldMk cId="986702720" sldId="2905"/>
            <ac:graphicFrameMk id="13" creationId="{9DB738CC-90A3-C29C-72A8-3FFAADEF9380}"/>
          </ac:graphicFrameMkLst>
        </pc:graphicFrameChg>
        <pc:picChg chg="add mod">
          <ac:chgData name="Oriunno, Marco" userId="69df8db0-265f-4fd6-bb20-17fd41beea08" providerId="ADAL" clId="{8738FD04-3C9B-42EE-A418-3763371AE25A}" dt="2024-07-30T23:34:28.451" v="5300" actId="1076"/>
          <ac:picMkLst>
            <pc:docMk/>
            <pc:sldMk cId="986702720" sldId="2905"/>
            <ac:picMk id="11" creationId="{C44C2643-E04A-B2BE-2E55-723690D22271}"/>
          </ac:picMkLst>
        </pc:picChg>
        <pc:picChg chg="del">
          <ac:chgData name="Oriunno, Marco" userId="69df8db0-265f-4fd6-bb20-17fd41beea08" providerId="ADAL" clId="{8738FD04-3C9B-42EE-A418-3763371AE25A}" dt="2024-07-30T23:34:10.168" v="5294" actId="478"/>
          <ac:picMkLst>
            <pc:docMk/>
            <pc:sldMk cId="986702720" sldId="2905"/>
            <ac:picMk id="14" creationId="{423F6329-E4C1-B976-EE70-5404EC09FEA6}"/>
          </ac:picMkLst>
        </pc:picChg>
        <pc:picChg chg="del">
          <ac:chgData name="Oriunno, Marco" userId="69df8db0-265f-4fd6-bb20-17fd41beea08" providerId="ADAL" clId="{8738FD04-3C9B-42EE-A418-3763371AE25A}" dt="2024-07-30T23:34:15.607" v="5295" actId="21"/>
          <ac:picMkLst>
            <pc:docMk/>
            <pc:sldMk cId="986702720" sldId="2905"/>
            <ac:picMk id="16" creationId="{C44C2643-E04A-B2BE-2E55-723690D22271}"/>
          </ac:picMkLst>
        </pc:picChg>
      </pc:sldChg>
      <pc:sldChg chg="del">
        <pc:chgData name="Oriunno, Marco" userId="69df8db0-265f-4fd6-bb20-17fd41beea08" providerId="ADAL" clId="{8738FD04-3C9B-42EE-A418-3763371AE25A}" dt="2024-07-30T23:39:33.225" v="5580" actId="47"/>
        <pc:sldMkLst>
          <pc:docMk/>
          <pc:sldMk cId="235517055" sldId="2906"/>
        </pc:sldMkLst>
      </pc:sldChg>
      <pc:sldChg chg="addSp delSp modSp new mod">
        <pc:chgData name="Oriunno, Marco" userId="69df8db0-265f-4fd6-bb20-17fd41beea08" providerId="ADAL" clId="{8738FD04-3C9B-42EE-A418-3763371AE25A}" dt="2024-07-30T14:04:59.691" v="3254" actId="14100"/>
        <pc:sldMkLst>
          <pc:docMk/>
          <pc:sldMk cId="1785147444" sldId="2907"/>
        </pc:sldMkLst>
        <pc:spChg chg="del mod">
          <ac:chgData name="Oriunno, Marco" userId="69df8db0-265f-4fd6-bb20-17fd41beea08" providerId="ADAL" clId="{8738FD04-3C9B-42EE-A418-3763371AE25A}" dt="2024-07-30T14:04:52.521" v="3252" actId="22"/>
          <ac:spMkLst>
            <pc:docMk/>
            <pc:sldMk cId="1785147444" sldId="2907"/>
            <ac:spMk id="3" creationId="{E7F3BFBC-902E-65B4-2081-4C7CD102E002}"/>
          </ac:spMkLst>
        </pc:spChg>
        <pc:picChg chg="add mod ord">
          <ac:chgData name="Oriunno, Marco" userId="69df8db0-265f-4fd6-bb20-17fd41beea08" providerId="ADAL" clId="{8738FD04-3C9B-42EE-A418-3763371AE25A}" dt="2024-07-30T14:04:59.691" v="3254" actId="14100"/>
          <ac:picMkLst>
            <pc:docMk/>
            <pc:sldMk cId="1785147444" sldId="2907"/>
            <ac:picMk id="6" creationId="{9B15D9B5-DA41-E749-8CAE-A2B5A628EB48}"/>
          </ac:picMkLst>
        </pc:picChg>
      </pc:sldChg>
      <pc:sldChg chg="addSp delSp modSp new mod">
        <pc:chgData name="Oriunno, Marco" userId="69df8db0-265f-4fd6-bb20-17fd41beea08" providerId="ADAL" clId="{8738FD04-3C9B-42EE-A418-3763371AE25A}" dt="2024-07-30T14:08:58.076" v="3257" actId="14100"/>
        <pc:sldMkLst>
          <pc:docMk/>
          <pc:sldMk cId="4078824488" sldId="2908"/>
        </pc:sldMkLst>
        <pc:spChg chg="del mod">
          <ac:chgData name="Oriunno, Marco" userId="69df8db0-265f-4fd6-bb20-17fd41beea08" providerId="ADAL" clId="{8738FD04-3C9B-42EE-A418-3763371AE25A}" dt="2024-07-30T14:08:54.384" v="3256" actId="22"/>
          <ac:spMkLst>
            <pc:docMk/>
            <pc:sldMk cId="4078824488" sldId="2908"/>
            <ac:spMk id="3" creationId="{BB64AE60-3A58-D7D9-2239-F4438890CBD3}"/>
          </ac:spMkLst>
        </pc:spChg>
        <pc:picChg chg="add mod ord">
          <ac:chgData name="Oriunno, Marco" userId="69df8db0-265f-4fd6-bb20-17fd41beea08" providerId="ADAL" clId="{8738FD04-3C9B-42EE-A418-3763371AE25A}" dt="2024-07-30T14:08:58.076" v="3257" actId="14100"/>
          <ac:picMkLst>
            <pc:docMk/>
            <pc:sldMk cId="4078824488" sldId="2908"/>
            <ac:picMk id="6" creationId="{9A17EE62-08D7-546A-0D2E-9413FA3FB963}"/>
          </ac:picMkLst>
        </pc:picChg>
      </pc:sldChg>
      <pc:sldChg chg="addSp delSp modSp new mod">
        <pc:chgData name="Oriunno, Marco" userId="69df8db0-265f-4fd6-bb20-17fd41beea08" providerId="ADAL" clId="{8738FD04-3C9B-42EE-A418-3763371AE25A}" dt="2024-07-30T14:11:01.012" v="3268" actId="14100"/>
        <pc:sldMkLst>
          <pc:docMk/>
          <pc:sldMk cId="2071610096" sldId="2909"/>
        </pc:sldMkLst>
        <pc:spChg chg="del mod">
          <ac:chgData name="Oriunno, Marco" userId="69df8db0-265f-4fd6-bb20-17fd41beea08" providerId="ADAL" clId="{8738FD04-3C9B-42EE-A418-3763371AE25A}" dt="2024-07-30T14:09:44.238" v="3259" actId="22"/>
          <ac:spMkLst>
            <pc:docMk/>
            <pc:sldMk cId="2071610096" sldId="2909"/>
            <ac:spMk id="3" creationId="{E8675BA9-3803-46AE-9B42-B03D602507AD}"/>
          </ac:spMkLst>
        </pc:spChg>
        <pc:spChg chg="add del mod">
          <ac:chgData name="Oriunno, Marco" userId="69df8db0-265f-4fd6-bb20-17fd41beea08" providerId="ADAL" clId="{8738FD04-3C9B-42EE-A418-3763371AE25A}" dt="2024-07-30T14:10:54.613" v="3265" actId="22"/>
          <ac:spMkLst>
            <pc:docMk/>
            <pc:sldMk cId="2071610096" sldId="2909"/>
            <ac:spMk id="8" creationId="{A0A5B1D9-706C-AC97-D2AC-0A477D7CBE7D}"/>
          </ac:spMkLst>
        </pc:spChg>
        <pc:picChg chg="add del mod ord">
          <ac:chgData name="Oriunno, Marco" userId="69df8db0-265f-4fd6-bb20-17fd41beea08" providerId="ADAL" clId="{8738FD04-3C9B-42EE-A418-3763371AE25A}" dt="2024-07-30T14:10:52.475" v="3263" actId="478"/>
          <ac:picMkLst>
            <pc:docMk/>
            <pc:sldMk cId="2071610096" sldId="2909"/>
            <ac:picMk id="6" creationId="{97DDCFEA-4CFB-9368-5315-4F7AC3D92547}"/>
          </ac:picMkLst>
        </pc:picChg>
        <pc:picChg chg="add mod ord">
          <ac:chgData name="Oriunno, Marco" userId="69df8db0-265f-4fd6-bb20-17fd41beea08" providerId="ADAL" clId="{8738FD04-3C9B-42EE-A418-3763371AE25A}" dt="2024-07-30T14:11:01.012" v="3268" actId="14100"/>
          <ac:picMkLst>
            <pc:docMk/>
            <pc:sldMk cId="2071610096" sldId="2909"/>
            <ac:picMk id="10" creationId="{94FE3536-D7FC-07AB-8AFF-D3CC879C4DAB}"/>
          </ac:picMkLst>
        </pc:picChg>
      </pc:sldChg>
      <pc:sldChg chg="addSp delSp modSp new mod">
        <pc:chgData name="Oriunno, Marco" userId="69df8db0-265f-4fd6-bb20-17fd41beea08" providerId="ADAL" clId="{8738FD04-3C9B-42EE-A418-3763371AE25A}" dt="2024-07-30T14:19:18.398" v="3271" actId="14100"/>
        <pc:sldMkLst>
          <pc:docMk/>
          <pc:sldMk cId="91200255" sldId="2910"/>
        </pc:sldMkLst>
        <pc:spChg chg="del mod">
          <ac:chgData name="Oriunno, Marco" userId="69df8db0-265f-4fd6-bb20-17fd41beea08" providerId="ADAL" clId="{8738FD04-3C9B-42EE-A418-3763371AE25A}" dt="2024-07-30T14:19:15.394" v="3270" actId="22"/>
          <ac:spMkLst>
            <pc:docMk/>
            <pc:sldMk cId="91200255" sldId="2910"/>
            <ac:spMk id="3" creationId="{DD8EB661-EEB8-5939-BA0B-7E7CD159AE70}"/>
          </ac:spMkLst>
        </pc:spChg>
        <pc:picChg chg="add mod ord">
          <ac:chgData name="Oriunno, Marco" userId="69df8db0-265f-4fd6-bb20-17fd41beea08" providerId="ADAL" clId="{8738FD04-3C9B-42EE-A418-3763371AE25A}" dt="2024-07-30T14:19:18.398" v="3271" actId="14100"/>
          <ac:picMkLst>
            <pc:docMk/>
            <pc:sldMk cId="91200255" sldId="2910"/>
            <ac:picMk id="6" creationId="{B7EF582E-550A-7128-2C79-D70C1D775402}"/>
          </ac:picMkLst>
        </pc:picChg>
      </pc:sldChg>
      <pc:sldChg chg="addSp delSp modSp new mod">
        <pc:chgData name="Oriunno, Marco" userId="69df8db0-265f-4fd6-bb20-17fd41beea08" providerId="ADAL" clId="{8738FD04-3C9B-42EE-A418-3763371AE25A}" dt="2024-07-30T14:20:08.488" v="3276" actId="1076"/>
        <pc:sldMkLst>
          <pc:docMk/>
          <pc:sldMk cId="3330106469" sldId="2911"/>
        </pc:sldMkLst>
        <pc:spChg chg="del mod">
          <ac:chgData name="Oriunno, Marco" userId="69df8db0-265f-4fd6-bb20-17fd41beea08" providerId="ADAL" clId="{8738FD04-3C9B-42EE-A418-3763371AE25A}" dt="2024-07-30T14:19:59.194" v="3273" actId="22"/>
          <ac:spMkLst>
            <pc:docMk/>
            <pc:sldMk cId="3330106469" sldId="2911"/>
            <ac:spMk id="3" creationId="{63A4D1F9-ADB8-4188-85C2-880FEE65D176}"/>
          </ac:spMkLst>
        </pc:spChg>
        <pc:picChg chg="add mod ord">
          <ac:chgData name="Oriunno, Marco" userId="69df8db0-265f-4fd6-bb20-17fd41beea08" providerId="ADAL" clId="{8738FD04-3C9B-42EE-A418-3763371AE25A}" dt="2024-07-30T14:20:08.488" v="3276" actId="1076"/>
          <ac:picMkLst>
            <pc:docMk/>
            <pc:sldMk cId="3330106469" sldId="2911"/>
            <ac:picMk id="6" creationId="{EAB15475-1E01-DD7C-4512-2BAFE05B2ABB}"/>
          </ac:picMkLst>
        </pc:picChg>
      </pc:sldChg>
      <pc:sldChg chg="addSp delSp modSp add mod ord">
        <pc:chgData name="Oriunno, Marco" userId="69df8db0-265f-4fd6-bb20-17fd41beea08" providerId="ADAL" clId="{8738FD04-3C9B-42EE-A418-3763371AE25A}" dt="2024-07-30T19:09:13.504" v="4558" actId="20577"/>
        <pc:sldMkLst>
          <pc:docMk/>
          <pc:sldMk cId="4136144050" sldId="2912"/>
        </pc:sldMkLst>
        <pc:spChg chg="mod">
          <ac:chgData name="Oriunno, Marco" userId="69df8db0-265f-4fd6-bb20-17fd41beea08" providerId="ADAL" clId="{8738FD04-3C9B-42EE-A418-3763371AE25A}" dt="2024-07-30T18:43:51.985" v="4117" actId="20577"/>
          <ac:spMkLst>
            <pc:docMk/>
            <pc:sldMk cId="4136144050" sldId="2912"/>
            <ac:spMk id="2" creationId="{5D99BA0D-8047-3943-451E-94B1A85F3FAC}"/>
          </ac:spMkLst>
        </pc:spChg>
        <pc:spChg chg="del mod">
          <ac:chgData name="Oriunno, Marco" userId="69df8db0-265f-4fd6-bb20-17fd41beea08" providerId="ADAL" clId="{8738FD04-3C9B-42EE-A418-3763371AE25A}" dt="2024-07-30T15:16:20.673" v="3323" actId="22"/>
          <ac:spMkLst>
            <pc:docMk/>
            <pc:sldMk cId="4136144050" sldId="2912"/>
            <ac:spMk id="3" creationId="{F4DC353B-E13A-182B-C25C-262FC55C9441}"/>
          </ac:spMkLst>
        </pc:spChg>
        <pc:spChg chg="add del mod">
          <ac:chgData name="Oriunno, Marco" userId="69df8db0-265f-4fd6-bb20-17fd41beea08" providerId="ADAL" clId="{8738FD04-3C9B-42EE-A418-3763371AE25A}" dt="2024-07-30T15:30:59.641" v="3349" actId="22"/>
          <ac:spMkLst>
            <pc:docMk/>
            <pc:sldMk cId="4136144050" sldId="2912"/>
            <ac:spMk id="7" creationId="{693C0E16-000E-B088-5362-2F334D3C4B7D}"/>
          </ac:spMkLst>
        </pc:spChg>
        <pc:spChg chg="add mod">
          <ac:chgData name="Oriunno, Marco" userId="69df8db0-265f-4fd6-bb20-17fd41beea08" providerId="ADAL" clId="{8738FD04-3C9B-42EE-A418-3763371AE25A}" dt="2024-07-30T19:09:13.504" v="4558" actId="20577"/>
          <ac:spMkLst>
            <pc:docMk/>
            <pc:sldMk cId="4136144050" sldId="2912"/>
            <ac:spMk id="11" creationId="{29F50A58-F4F3-4096-FBEE-E5569B49EE1C}"/>
          </ac:spMkLst>
        </pc:spChg>
        <pc:spChg chg="add mod">
          <ac:chgData name="Oriunno, Marco" userId="69df8db0-265f-4fd6-bb20-17fd41beea08" providerId="ADAL" clId="{8738FD04-3C9B-42EE-A418-3763371AE25A}" dt="2024-07-30T18:57:38.738" v="4485" actId="693"/>
          <ac:spMkLst>
            <pc:docMk/>
            <pc:sldMk cId="4136144050" sldId="2912"/>
            <ac:spMk id="18" creationId="{5BEC4DE0-AC24-D879-BF2E-B16EC28BB785}"/>
          </ac:spMkLst>
        </pc:spChg>
        <pc:picChg chg="add del mod ord">
          <ac:chgData name="Oriunno, Marco" userId="69df8db0-265f-4fd6-bb20-17fd41beea08" providerId="ADAL" clId="{8738FD04-3C9B-42EE-A418-3763371AE25A}" dt="2024-07-30T15:30:57.309" v="3347" actId="478"/>
          <ac:picMkLst>
            <pc:docMk/>
            <pc:sldMk cId="4136144050" sldId="2912"/>
            <ac:picMk id="5" creationId="{16186354-9566-BE97-4E57-1C079243D758}"/>
          </ac:picMkLst>
        </pc:picChg>
        <pc:picChg chg="add mod ord">
          <ac:chgData name="Oriunno, Marco" userId="69df8db0-265f-4fd6-bb20-17fd41beea08" providerId="ADAL" clId="{8738FD04-3C9B-42EE-A418-3763371AE25A}" dt="2024-07-30T18:55:48.635" v="4403" actId="1076"/>
          <ac:picMkLst>
            <pc:docMk/>
            <pc:sldMk cId="4136144050" sldId="2912"/>
            <ac:picMk id="9" creationId="{A2A55909-A144-2AF3-1A96-F2019C8ED706}"/>
          </ac:picMkLst>
        </pc:picChg>
        <pc:picChg chg="add mod">
          <ac:chgData name="Oriunno, Marco" userId="69df8db0-265f-4fd6-bb20-17fd41beea08" providerId="ADAL" clId="{8738FD04-3C9B-42EE-A418-3763371AE25A}" dt="2024-07-30T18:57:24.237" v="4483" actId="1076"/>
          <ac:picMkLst>
            <pc:docMk/>
            <pc:sldMk cId="4136144050" sldId="2912"/>
            <ac:picMk id="10" creationId="{35898E82-1582-F471-EBCD-40D05656028E}"/>
          </ac:picMkLst>
        </pc:picChg>
        <pc:picChg chg="add mod">
          <ac:chgData name="Oriunno, Marco" userId="69df8db0-265f-4fd6-bb20-17fd41beea08" providerId="ADAL" clId="{8738FD04-3C9B-42EE-A418-3763371AE25A}" dt="2024-07-30T18:55:56.019" v="4406" actId="1076"/>
          <ac:picMkLst>
            <pc:docMk/>
            <pc:sldMk cId="4136144050" sldId="2912"/>
            <ac:picMk id="13" creationId="{E9BE3C08-0C23-F8D2-13DF-2F757434FE64}"/>
          </ac:picMkLst>
        </pc:picChg>
        <pc:picChg chg="add del mod">
          <ac:chgData name="Oriunno, Marco" userId="69df8db0-265f-4fd6-bb20-17fd41beea08" providerId="ADAL" clId="{8738FD04-3C9B-42EE-A418-3763371AE25A}" dt="2024-07-30T19:00:46.472" v="4488" actId="478"/>
          <ac:picMkLst>
            <pc:docMk/>
            <pc:sldMk cId="4136144050" sldId="2912"/>
            <ac:picMk id="20" creationId="{42157922-94A7-0378-01AD-549C9199527C}"/>
          </ac:picMkLst>
        </pc:picChg>
        <pc:picChg chg="add del">
          <ac:chgData name="Oriunno, Marco" userId="69df8db0-265f-4fd6-bb20-17fd41beea08" providerId="ADAL" clId="{8738FD04-3C9B-42EE-A418-3763371AE25A}" dt="2024-07-30T19:01:17.392" v="4490" actId="478"/>
          <ac:picMkLst>
            <pc:docMk/>
            <pc:sldMk cId="4136144050" sldId="2912"/>
            <ac:picMk id="22" creationId="{93DEC46C-420E-3377-0F8D-B62D3077ECBA}"/>
          </ac:picMkLst>
        </pc:picChg>
        <pc:picChg chg="add mod">
          <ac:chgData name="Oriunno, Marco" userId="69df8db0-265f-4fd6-bb20-17fd41beea08" providerId="ADAL" clId="{8738FD04-3C9B-42EE-A418-3763371AE25A}" dt="2024-07-30T19:03:46.274" v="4495" actId="1076"/>
          <ac:picMkLst>
            <pc:docMk/>
            <pc:sldMk cId="4136144050" sldId="2912"/>
            <ac:picMk id="24" creationId="{5B38A126-A7C2-6F0E-CC51-896DB97A3855}"/>
          </ac:picMkLst>
        </pc:picChg>
        <pc:cxnChg chg="add mod">
          <ac:chgData name="Oriunno, Marco" userId="69df8db0-265f-4fd6-bb20-17fd41beea08" providerId="ADAL" clId="{8738FD04-3C9B-42EE-A418-3763371AE25A}" dt="2024-07-30T18:57:02.076" v="4477" actId="14100"/>
          <ac:cxnSpMkLst>
            <pc:docMk/>
            <pc:sldMk cId="4136144050" sldId="2912"/>
            <ac:cxnSpMk id="15" creationId="{42927513-DAB8-9956-4343-16D08E1094A2}"/>
          </ac:cxnSpMkLst>
        </pc:cxnChg>
      </pc:sldChg>
      <pc:sldChg chg="addSp delSp modSp add mod">
        <pc:chgData name="Oriunno, Marco" userId="69df8db0-265f-4fd6-bb20-17fd41beea08" providerId="ADAL" clId="{8738FD04-3C9B-42EE-A418-3763371AE25A}" dt="2024-07-30T19:18:41.597" v="4894" actId="1076"/>
        <pc:sldMkLst>
          <pc:docMk/>
          <pc:sldMk cId="1662029192" sldId="2913"/>
        </pc:sldMkLst>
        <pc:spChg chg="mod">
          <ac:chgData name="Oriunno, Marco" userId="69df8db0-265f-4fd6-bb20-17fd41beea08" providerId="ADAL" clId="{8738FD04-3C9B-42EE-A418-3763371AE25A}" dt="2024-07-30T19:04:42.068" v="4528" actId="20577"/>
          <ac:spMkLst>
            <pc:docMk/>
            <pc:sldMk cId="1662029192" sldId="2913"/>
            <ac:spMk id="2" creationId="{5D99BA0D-8047-3943-451E-94B1A85F3FAC}"/>
          </ac:spMkLst>
        </pc:spChg>
        <pc:spChg chg="del mod">
          <ac:chgData name="Oriunno, Marco" userId="69df8db0-265f-4fd6-bb20-17fd41beea08" providerId="ADAL" clId="{8738FD04-3C9B-42EE-A418-3763371AE25A}" dt="2024-07-30T15:25:30.886" v="3331" actId="22"/>
          <ac:spMkLst>
            <pc:docMk/>
            <pc:sldMk cId="1662029192" sldId="2913"/>
            <ac:spMk id="3" creationId="{F4DC353B-E13A-182B-C25C-262FC55C9441}"/>
          </ac:spMkLst>
        </pc:spChg>
        <pc:spChg chg="add del mod">
          <ac:chgData name="Oriunno, Marco" userId="69df8db0-265f-4fd6-bb20-17fd41beea08" providerId="ADAL" clId="{8738FD04-3C9B-42EE-A418-3763371AE25A}" dt="2024-07-30T15:27:17.959" v="3341"/>
          <ac:spMkLst>
            <pc:docMk/>
            <pc:sldMk cId="1662029192" sldId="2913"/>
            <ac:spMk id="7" creationId="{372ED67F-801C-E0D2-FE84-56534FFF8017}"/>
          </ac:spMkLst>
        </pc:spChg>
        <pc:spChg chg="add mod">
          <ac:chgData name="Oriunno, Marco" userId="69df8db0-265f-4fd6-bb20-17fd41beea08" providerId="ADAL" clId="{8738FD04-3C9B-42EE-A418-3763371AE25A}" dt="2024-07-30T19:18:41.597" v="4894" actId="1076"/>
          <ac:spMkLst>
            <pc:docMk/>
            <pc:sldMk cId="1662029192" sldId="2913"/>
            <ac:spMk id="12" creationId="{56DEA769-1048-1163-FC15-0772DEBAC9E1}"/>
          </ac:spMkLst>
        </pc:spChg>
        <pc:picChg chg="add del mod ord">
          <ac:chgData name="Oriunno, Marco" userId="69df8db0-265f-4fd6-bb20-17fd41beea08" providerId="ADAL" clId="{8738FD04-3C9B-42EE-A418-3763371AE25A}" dt="2024-07-30T15:27:14.563" v="3337" actId="478"/>
          <ac:picMkLst>
            <pc:docMk/>
            <pc:sldMk cId="1662029192" sldId="2913"/>
            <ac:picMk id="5" creationId="{CA26D3B2-65D7-7FC8-9810-5078EB8C8176}"/>
          </ac:picMkLst>
        </pc:picChg>
        <pc:picChg chg="add del">
          <ac:chgData name="Oriunno, Marco" userId="69df8db0-265f-4fd6-bb20-17fd41beea08" providerId="ADAL" clId="{8738FD04-3C9B-42EE-A418-3763371AE25A}" dt="2024-07-30T15:27:16.475" v="3339" actId="21"/>
          <ac:picMkLst>
            <pc:docMk/>
            <pc:sldMk cId="1662029192" sldId="2913"/>
            <ac:picMk id="9" creationId="{2E5A9A89-B8E9-6052-F211-469C493A90D5}"/>
          </ac:picMkLst>
        </pc:picChg>
        <pc:picChg chg="add mod">
          <ac:chgData name="Oriunno, Marco" userId="69df8db0-265f-4fd6-bb20-17fd41beea08" providerId="ADAL" clId="{8738FD04-3C9B-42EE-A418-3763371AE25A}" dt="2024-07-30T19:10:46.527" v="4560" actId="14100"/>
          <ac:picMkLst>
            <pc:docMk/>
            <pc:sldMk cId="1662029192" sldId="2913"/>
            <ac:picMk id="10" creationId="{2E5A9A89-B8E9-6052-F211-469C493A90D5}"/>
          </ac:picMkLst>
        </pc:picChg>
        <pc:picChg chg="add mod">
          <ac:chgData name="Oriunno, Marco" userId="69df8db0-265f-4fd6-bb20-17fd41beea08" providerId="ADAL" clId="{8738FD04-3C9B-42EE-A418-3763371AE25A}" dt="2024-07-30T19:10:50.607" v="4563" actId="1076"/>
          <ac:picMkLst>
            <pc:docMk/>
            <pc:sldMk cId="1662029192" sldId="2913"/>
            <ac:picMk id="11" creationId="{7EEDE9A2-FD12-157D-278B-A9594174C35F}"/>
          </ac:picMkLst>
        </pc:picChg>
        <pc:picChg chg="add mod">
          <ac:chgData name="Oriunno, Marco" userId="69df8db0-265f-4fd6-bb20-17fd41beea08" providerId="ADAL" clId="{8738FD04-3C9B-42EE-A418-3763371AE25A}" dt="2024-07-30T19:18:25.893" v="4890" actId="1076"/>
          <ac:picMkLst>
            <pc:docMk/>
            <pc:sldMk cId="1662029192" sldId="2913"/>
            <ac:picMk id="14" creationId="{CD482B1C-2574-E5B1-A174-842BBBB28FAA}"/>
          </ac:picMkLst>
        </pc:picChg>
      </pc:sldChg>
      <pc:sldChg chg="add del">
        <pc:chgData name="Oriunno, Marco" userId="69df8db0-265f-4fd6-bb20-17fd41beea08" providerId="ADAL" clId="{8738FD04-3C9B-42EE-A418-3763371AE25A}" dt="2024-07-30T17:09:29.133" v="3352" actId="47"/>
        <pc:sldMkLst>
          <pc:docMk/>
          <pc:sldMk cId="1214844090" sldId="2914"/>
        </pc:sldMkLst>
      </pc:sldChg>
      <pc:sldChg chg="addSp delSp modSp add del mod">
        <pc:chgData name="Oriunno, Marco" userId="69df8db0-265f-4fd6-bb20-17fd41beea08" providerId="ADAL" clId="{8738FD04-3C9B-42EE-A418-3763371AE25A}" dt="2024-07-30T19:04:53.737" v="4532" actId="47"/>
        <pc:sldMkLst>
          <pc:docMk/>
          <pc:sldMk cId="2292732482" sldId="2915"/>
        </pc:sldMkLst>
        <pc:spChg chg="del mod">
          <ac:chgData name="Oriunno, Marco" userId="69df8db0-265f-4fd6-bb20-17fd41beea08" providerId="ADAL" clId="{8738FD04-3C9B-42EE-A418-3763371AE25A}" dt="2024-07-30T17:09:26.109" v="3351" actId="22"/>
          <ac:spMkLst>
            <pc:docMk/>
            <pc:sldMk cId="2292732482" sldId="2915"/>
            <ac:spMk id="3" creationId="{F4DC353B-E13A-182B-C25C-262FC55C9441}"/>
          </ac:spMkLst>
        </pc:spChg>
        <pc:spChg chg="add mod">
          <ac:chgData name="Oriunno, Marco" userId="69df8db0-265f-4fd6-bb20-17fd41beea08" providerId="ADAL" clId="{8738FD04-3C9B-42EE-A418-3763371AE25A}" dt="2024-07-30T19:04:46.493" v="4529" actId="21"/>
          <ac:spMkLst>
            <pc:docMk/>
            <pc:sldMk cId="2292732482" sldId="2915"/>
            <ac:spMk id="7" creationId="{C17FB356-A7E8-EEA4-AEA8-8BC03B3DFA66}"/>
          </ac:spMkLst>
        </pc:spChg>
        <pc:picChg chg="add del mod ord">
          <ac:chgData name="Oriunno, Marco" userId="69df8db0-265f-4fd6-bb20-17fd41beea08" providerId="ADAL" clId="{8738FD04-3C9B-42EE-A418-3763371AE25A}" dt="2024-07-30T19:04:46.493" v="4529" actId="21"/>
          <ac:picMkLst>
            <pc:docMk/>
            <pc:sldMk cId="2292732482" sldId="2915"/>
            <ac:picMk id="5" creationId="{7EEDE9A2-FD12-157D-278B-A9594174C35F}"/>
          </ac:picMkLst>
        </pc:picChg>
      </pc:sldChg>
      <pc:sldChg chg="addSp delSp modSp add mod ord">
        <pc:chgData name="Oriunno, Marco" userId="69df8db0-265f-4fd6-bb20-17fd41beea08" providerId="ADAL" clId="{8738FD04-3C9B-42EE-A418-3763371AE25A}" dt="2024-07-30T20:07:56.156" v="4942" actId="1076"/>
        <pc:sldMkLst>
          <pc:docMk/>
          <pc:sldMk cId="3805114428" sldId="2916"/>
        </pc:sldMkLst>
        <pc:spChg chg="mod">
          <ac:chgData name="Oriunno, Marco" userId="69df8db0-265f-4fd6-bb20-17fd41beea08" providerId="ADAL" clId="{8738FD04-3C9B-42EE-A418-3763371AE25A}" dt="2024-07-30T19:19:07.106" v="4931" actId="27636"/>
          <ac:spMkLst>
            <pc:docMk/>
            <pc:sldMk cId="3805114428" sldId="2916"/>
            <ac:spMk id="2" creationId="{5D99BA0D-8047-3943-451E-94B1A85F3FAC}"/>
          </ac:spMkLst>
        </pc:spChg>
        <pc:spChg chg="del mod">
          <ac:chgData name="Oriunno, Marco" userId="69df8db0-265f-4fd6-bb20-17fd41beea08" providerId="ADAL" clId="{8738FD04-3C9B-42EE-A418-3763371AE25A}" dt="2024-07-30T17:29:58.203" v="3354" actId="22"/>
          <ac:spMkLst>
            <pc:docMk/>
            <pc:sldMk cId="3805114428" sldId="2916"/>
            <ac:spMk id="3" creationId="{F4DC353B-E13A-182B-C25C-262FC55C9441}"/>
          </ac:spMkLst>
        </pc:spChg>
        <pc:picChg chg="add mod ord modCrop">
          <ac:chgData name="Oriunno, Marco" userId="69df8db0-265f-4fd6-bb20-17fd41beea08" providerId="ADAL" clId="{8738FD04-3C9B-42EE-A418-3763371AE25A}" dt="2024-07-30T20:07:53.188" v="4941" actId="1076"/>
          <ac:picMkLst>
            <pc:docMk/>
            <pc:sldMk cId="3805114428" sldId="2916"/>
            <ac:picMk id="5" creationId="{430F357B-EED4-9EDD-EB84-AE84B2B1F9BA}"/>
          </ac:picMkLst>
        </pc:picChg>
        <pc:picChg chg="add mod">
          <ac:chgData name="Oriunno, Marco" userId="69df8db0-265f-4fd6-bb20-17fd41beea08" providerId="ADAL" clId="{8738FD04-3C9B-42EE-A418-3763371AE25A}" dt="2024-07-30T20:07:56.156" v="4942" actId="1076"/>
          <ac:picMkLst>
            <pc:docMk/>
            <pc:sldMk cId="3805114428" sldId="2916"/>
            <ac:picMk id="7" creationId="{F9AD37F8-B860-968B-0171-70AC3A4C3D47}"/>
          </ac:picMkLst>
        </pc:picChg>
      </pc:sldChg>
      <pc:sldChg chg="addSp delSp modSp add mod ord">
        <pc:chgData name="Oriunno, Marco" userId="69df8db0-265f-4fd6-bb20-17fd41beea08" providerId="ADAL" clId="{8738FD04-3C9B-42EE-A418-3763371AE25A}" dt="2024-07-30T22:11:00.142" v="5018" actId="20577"/>
        <pc:sldMkLst>
          <pc:docMk/>
          <pc:sldMk cId="671889003" sldId="2917"/>
        </pc:sldMkLst>
        <pc:spChg chg="mod">
          <ac:chgData name="Oriunno, Marco" userId="69df8db0-265f-4fd6-bb20-17fd41beea08" providerId="ADAL" clId="{8738FD04-3C9B-42EE-A418-3763371AE25A}" dt="2024-07-30T22:11:00.142" v="5018" actId="20577"/>
          <ac:spMkLst>
            <pc:docMk/>
            <pc:sldMk cId="671889003" sldId="2917"/>
            <ac:spMk id="2" creationId="{5D99BA0D-8047-3943-451E-94B1A85F3FAC}"/>
          </ac:spMkLst>
        </pc:spChg>
        <pc:spChg chg="del mod">
          <ac:chgData name="Oriunno, Marco" userId="69df8db0-265f-4fd6-bb20-17fd41beea08" providerId="ADAL" clId="{8738FD04-3C9B-42EE-A418-3763371AE25A}" dt="2024-07-30T17:42:16.213" v="3356" actId="22"/>
          <ac:spMkLst>
            <pc:docMk/>
            <pc:sldMk cId="671889003" sldId="2917"/>
            <ac:spMk id="3" creationId="{F4DC353B-E13A-182B-C25C-262FC55C9441}"/>
          </ac:spMkLst>
        </pc:spChg>
        <pc:spChg chg="add del mod">
          <ac:chgData name="Oriunno, Marco" userId="69df8db0-265f-4fd6-bb20-17fd41beea08" providerId="ADAL" clId="{8738FD04-3C9B-42EE-A418-3763371AE25A}" dt="2024-07-30T22:05:37.171" v="4950" actId="22"/>
          <ac:spMkLst>
            <pc:docMk/>
            <pc:sldMk cId="671889003" sldId="2917"/>
            <ac:spMk id="9" creationId="{29820369-04A4-FE3F-80ED-50BFC1FD5867}"/>
          </ac:spMkLst>
        </pc:spChg>
        <pc:spChg chg="add mod">
          <ac:chgData name="Oriunno, Marco" userId="69df8db0-265f-4fd6-bb20-17fd41beea08" providerId="ADAL" clId="{8738FD04-3C9B-42EE-A418-3763371AE25A}" dt="2024-07-30T22:10:50.133" v="5004" actId="1076"/>
          <ac:spMkLst>
            <pc:docMk/>
            <pc:sldMk cId="671889003" sldId="2917"/>
            <ac:spMk id="17" creationId="{0071FFCE-2BF5-DF30-A075-C5BB31CBE195}"/>
          </ac:spMkLst>
        </pc:spChg>
        <pc:spChg chg="add mod">
          <ac:chgData name="Oriunno, Marco" userId="69df8db0-265f-4fd6-bb20-17fd41beea08" providerId="ADAL" clId="{8738FD04-3C9B-42EE-A418-3763371AE25A}" dt="2024-07-30T22:09:45.414" v="4988" actId="1076"/>
          <ac:spMkLst>
            <pc:docMk/>
            <pc:sldMk cId="671889003" sldId="2917"/>
            <ac:spMk id="18" creationId="{F7E7C9CD-CC8A-5F31-C045-C1924CBFD4B0}"/>
          </ac:spMkLst>
        </pc:spChg>
        <pc:spChg chg="add mod">
          <ac:chgData name="Oriunno, Marco" userId="69df8db0-265f-4fd6-bb20-17fd41beea08" providerId="ADAL" clId="{8738FD04-3C9B-42EE-A418-3763371AE25A}" dt="2024-07-30T22:09:45.414" v="4988" actId="1076"/>
          <ac:spMkLst>
            <pc:docMk/>
            <pc:sldMk cId="671889003" sldId="2917"/>
            <ac:spMk id="20" creationId="{271A026E-5C0C-25B7-4039-59CD6A29EC68}"/>
          </ac:spMkLst>
        </pc:spChg>
        <pc:spChg chg="add mod">
          <ac:chgData name="Oriunno, Marco" userId="69df8db0-265f-4fd6-bb20-17fd41beea08" providerId="ADAL" clId="{8738FD04-3C9B-42EE-A418-3763371AE25A}" dt="2024-07-30T22:10:34.526" v="5001" actId="1076"/>
          <ac:spMkLst>
            <pc:docMk/>
            <pc:sldMk cId="671889003" sldId="2917"/>
            <ac:spMk id="24" creationId="{2A206DE7-68A6-2AE1-4CB5-9D11A10F15DB}"/>
          </ac:spMkLst>
        </pc:spChg>
        <pc:picChg chg="add del mod ord">
          <ac:chgData name="Oriunno, Marco" userId="69df8db0-265f-4fd6-bb20-17fd41beea08" providerId="ADAL" clId="{8738FD04-3C9B-42EE-A418-3763371AE25A}" dt="2024-07-30T22:05:34.883" v="4948" actId="478"/>
          <ac:picMkLst>
            <pc:docMk/>
            <pc:sldMk cId="671889003" sldId="2917"/>
            <ac:picMk id="5" creationId="{03C37CAA-DB70-F6BC-C199-BECEBD4F6AB4}"/>
          </ac:picMkLst>
        </pc:picChg>
        <pc:picChg chg="add mod">
          <ac:chgData name="Oriunno, Marco" userId="69df8db0-265f-4fd6-bb20-17fd41beea08" providerId="ADAL" clId="{8738FD04-3C9B-42EE-A418-3763371AE25A}" dt="2024-07-30T22:02:34.626" v="4946" actId="1076"/>
          <ac:picMkLst>
            <pc:docMk/>
            <pc:sldMk cId="671889003" sldId="2917"/>
            <ac:picMk id="7" creationId="{55226100-B2EC-50A9-E5DE-754C372A9412}"/>
          </ac:picMkLst>
        </pc:picChg>
        <pc:picChg chg="add mod ord">
          <ac:chgData name="Oriunno, Marco" userId="69df8db0-265f-4fd6-bb20-17fd41beea08" providerId="ADAL" clId="{8738FD04-3C9B-42EE-A418-3763371AE25A}" dt="2024-07-30T22:10:29.955" v="5000" actId="1076"/>
          <ac:picMkLst>
            <pc:docMk/>
            <pc:sldMk cId="671889003" sldId="2917"/>
            <ac:picMk id="11" creationId="{69514395-3F6D-3B34-1745-841080C61169}"/>
          </ac:picMkLst>
        </pc:picChg>
        <pc:picChg chg="add mod ord">
          <ac:chgData name="Oriunno, Marco" userId="69df8db0-265f-4fd6-bb20-17fd41beea08" providerId="ADAL" clId="{8738FD04-3C9B-42EE-A418-3763371AE25A}" dt="2024-07-30T22:10:43.957" v="5003" actId="1076"/>
          <ac:picMkLst>
            <pc:docMk/>
            <pc:sldMk cId="671889003" sldId="2917"/>
            <ac:picMk id="23" creationId="{EA197A4D-ECAA-2C33-C4D8-AA0D48052761}"/>
          </ac:picMkLst>
        </pc:picChg>
        <pc:cxnChg chg="add mod">
          <ac:chgData name="Oriunno, Marco" userId="69df8db0-265f-4fd6-bb20-17fd41beea08" providerId="ADAL" clId="{8738FD04-3C9B-42EE-A418-3763371AE25A}" dt="2024-07-30T22:10:50.133" v="5004" actId="1076"/>
          <ac:cxnSpMkLst>
            <pc:docMk/>
            <pc:sldMk cId="671889003" sldId="2917"/>
            <ac:cxnSpMk id="13" creationId="{7A6C0687-212D-368E-7024-11459E485B76}"/>
          </ac:cxnSpMkLst>
        </pc:cxnChg>
        <pc:cxnChg chg="add mod">
          <ac:chgData name="Oriunno, Marco" userId="69df8db0-265f-4fd6-bb20-17fd41beea08" providerId="ADAL" clId="{8738FD04-3C9B-42EE-A418-3763371AE25A}" dt="2024-07-30T22:09:45.414" v="4988" actId="1076"/>
          <ac:cxnSpMkLst>
            <pc:docMk/>
            <pc:sldMk cId="671889003" sldId="2917"/>
            <ac:cxnSpMk id="15" creationId="{41EB1D15-8E9E-A57F-B0FE-A7BA0AB14ECD}"/>
          </ac:cxnSpMkLst>
        </pc:cxnChg>
        <pc:cxnChg chg="add del mod">
          <ac:chgData name="Oriunno, Marco" userId="69df8db0-265f-4fd6-bb20-17fd41beea08" providerId="ADAL" clId="{8738FD04-3C9B-42EE-A418-3763371AE25A}" dt="2024-07-30T22:07:11.277" v="4976" actId="478"/>
          <ac:cxnSpMkLst>
            <pc:docMk/>
            <pc:sldMk cId="671889003" sldId="2917"/>
            <ac:cxnSpMk id="16" creationId="{54877B60-F3FD-3FBD-D957-B0C3E10E9D1B}"/>
          </ac:cxnSpMkLst>
        </pc:cxnChg>
        <pc:cxnChg chg="add mod">
          <ac:chgData name="Oriunno, Marco" userId="69df8db0-265f-4fd6-bb20-17fd41beea08" providerId="ADAL" clId="{8738FD04-3C9B-42EE-A418-3763371AE25A}" dt="2024-07-30T22:09:45.414" v="4988" actId="1076"/>
          <ac:cxnSpMkLst>
            <pc:docMk/>
            <pc:sldMk cId="671889003" sldId="2917"/>
            <ac:cxnSpMk id="19" creationId="{8091BA9E-E790-E1A2-D1A9-338816CEB191}"/>
          </ac:cxnSpMkLst>
        </pc:cxnChg>
      </pc:sldChg>
      <pc:sldChg chg="add del">
        <pc:chgData name="Oriunno, Marco" userId="69df8db0-265f-4fd6-bb20-17fd41beea08" providerId="ADAL" clId="{8738FD04-3C9B-42EE-A418-3763371AE25A}" dt="2024-07-31T00:02:35.011" v="6032" actId="47"/>
        <pc:sldMkLst>
          <pc:docMk/>
          <pc:sldMk cId="3507166494" sldId="2918"/>
        </pc:sldMkLst>
      </pc:sldChg>
      <pc:sldChg chg="add del">
        <pc:chgData name="Oriunno, Marco" userId="69df8db0-265f-4fd6-bb20-17fd41beea08" providerId="ADAL" clId="{8738FD04-3C9B-42EE-A418-3763371AE25A}" dt="2024-07-31T00:02:35.011" v="6032" actId="47"/>
        <pc:sldMkLst>
          <pc:docMk/>
          <pc:sldMk cId="1152930261" sldId="2919"/>
        </pc:sldMkLst>
      </pc:sldChg>
      <pc:sldChg chg="addSp delSp modSp new del mod ord">
        <pc:chgData name="Oriunno, Marco" userId="69df8db0-265f-4fd6-bb20-17fd41beea08" providerId="ADAL" clId="{8738FD04-3C9B-42EE-A418-3763371AE25A}" dt="2024-07-30T19:04:08.070" v="4497" actId="47"/>
        <pc:sldMkLst>
          <pc:docMk/>
          <pc:sldMk cId="1842279022" sldId="2920"/>
        </pc:sldMkLst>
        <pc:spChg chg="mod">
          <ac:chgData name="Oriunno, Marco" userId="69df8db0-265f-4fd6-bb20-17fd41beea08" providerId="ADAL" clId="{8738FD04-3C9B-42EE-A418-3763371AE25A}" dt="2024-07-30T14:51:18.475" v="3315" actId="20577"/>
          <ac:spMkLst>
            <pc:docMk/>
            <pc:sldMk cId="1842279022" sldId="2920"/>
            <ac:spMk id="2" creationId="{D78DBAFF-AF76-E37A-9763-0D9707E66E91}"/>
          </ac:spMkLst>
        </pc:spChg>
        <pc:spChg chg="del mod">
          <ac:chgData name="Oriunno, Marco" userId="69df8db0-265f-4fd6-bb20-17fd41beea08" providerId="ADAL" clId="{8738FD04-3C9B-42EE-A418-3763371AE25A}" dt="2024-07-30T15:12:16.687" v="3317" actId="22"/>
          <ac:spMkLst>
            <pc:docMk/>
            <pc:sldMk cId="1842279022" sldId="2920"/>
            <ac:spMk id="3" creationId="{973BBC89-5B69-BD7E-1AAC-F53203B3F95A}"/>
          </ac:spMkLst>
        </pc:spChg>
        <pc:picChg chg="add mod ord">
          <ac:chgData name="Oriunno, Marco" userId="69df8db0-265f-4fd6-bb20-17fd41beea08" providerId="ADAL" clId="{8738FD04-3C9B-42EE-A418-3763371AE25A}" dt="2024-07-30T15:12:16.687" v="3317" actId="22"/>
          <ac:picMkLst>
            <pc:docMk/>
            <pc:sldMk cId="1842279022" sldId="2920"/>
            <ac:picMk id="5" creationId="{D229B238-2FC4-6BC2-C83D-09F7827EFBF7}"/>
          </ac:picMkLst>
        </pc:picChg>
      </pc:sldChg>
      <pc:sldChg chg="addSp delSp modSp new del mod">
        <pc:chgData name="Oriunno, Marco" userId="69df8db0-265f-4fd6-bb20-17fd41beea08" providerId="ADAL" clId="{8738FD04-3C9B-42EE-A418-3763371AE25A}" dt="2024-07-30T19:03:56.624" v="4496" actId="47"/>
        <pc:sldMkLst>
          <pc:docMk/>
          <pc:sldMk cId="3251143531" sldId="2921"/>
        </pc:sldMkLst>
        <pc:spChg chg="mod">
          <ac:chgData name="Oriunno, Marco" userId="69df8db0-265f-4fd6-bb20-17fd41beea08" providerId="ADAL" clId="{8738FD04-3C9B-42EE-A418-3763371AE25A}" dt="2024-07-30T18:43:20.143" v="4112" actId="20577"/>
          <ac:spMkLst>
            <pc:docMk/>
            <pc:sldMk cId="3251143531" sldId="2921"/>
            <ac:spMk id="2" creationId="{B22D97D2-8399-5976-1FCE-37B07A8FE7A6}"/>
          </ac:spMkLst>
        </pc:spChg>
        <pc:spChg chg="del mod">
          <ac:chgData name="Oriunno, Marco" userId="69df8db0-265f-4fd6-bb20-17fd41beea08" providerId="ADAL" clId="{8738FD04-3C9B-42EE-A418-3763371AE25A}" dt="2024-07-30T15:20:19.087" v="3327" actId="22"/>
          <ac:spMkLst>
            <pc:docMk/>
            <pc:sldMk cId="3251143531" sldId="2921"/>
            <ac:spMk id="3" creationId="{601E86BB-980A-FBBD-CCFE-D6F6B7224A70}"/>
          </ac:spMkLst>
        </pc:spChg>
        <pc:spChg chg="add del mod">
          <ac:chgData name="Oriunno, Marco" userId="69df8db0-265f-4fd6-bb20-17fd41beea08" providerId="ADAL" clId="{8738FD04-3C9B-42EE-A418-3763371AE25A}" dt="2024-07-30T15:28:41.412" v="3346" actId="22"/>
          <ac:spMkLst>
            <pc:docMk/>
            <pc:sldMk cId="3251143531" sldId="2921"/>
            <ac:spMk id="7" creationId="{67748C3E-12A0-6612-E180-CF7C0CDE6D60}"/>
          </ac:spMkLst>
        </pc:spChg>
        <pc:picChg chg="add del mod ord">
          <ac:chgData name="Oriunno, Marco" userId="69df8db0-265f-4fd6-bb20-17fd41beea08" providerId="ADAL" clId="{8738FD04-3C9B-42EE-A418-3763371AE25A}" dt="2024-07-30T15:28:38.958" v="3344" actId="478"/>
          <ac:picMkLst>
            <pc:docMk/>
            <pc:sldMk cId="3251143531" sldId="2921"/>
            <ac:picMk id="5" creationId="{423BA56F-B47D-8807-93EB-C78EEFBD0778}"/>
          </ac:picMkLst>
        </pc:picChg>
        <pc:picChg chg="add mod ord">
          <ac:chgData name="Oriunno, Marco" userId="69df8db0-265f-4fd6-bb20-17fd41beea08" providerId="ADAL" clId="{8738FD04-3C9B-42EE-A418-3763371AE25A}" dt="2024-07-30T15:28:41.412" v="3346" actId="22"/>
          <ac:picMkLst>
            <pc:docMk/>
            <pc:sldMk cId="3251143531" sldId="2921"/>
            <ac:picMk id="9" creationId="{11D01F4F-899C-2BE6-970C-CE3F4D52142E}"/>
          </ac:picMkLst>
        </pc:picChg>
      </pc:sldChg>
      <pc:sldChg chg="addSp delSp modSp new mod">
        <pc:chgData name="Oriunno, Marco" userId="69df8db0-265f-4fd6-bb20-17fd41beea08" providerId="ADAL" clId="{8738FD04-3C9B-42EE-A418-3763371AE25A}" dt="2024-07-30T22:44:25.914" v="5076" actId="1076"/>
        <pc:sldMkLst>
          <pc:docMk/>
          <pc:sldMk cId="3698390544" sldId="2922"/>
        </pc:sldMkLst>
        <pc:spChg chg="del mod">
          <ac:chgData name="Oriunno, Marco" userId="69df8db0-265f-4fd6-bb20-17fd41beea08" providerId="ADAL" clId="{8738FD04-3C9B-42EE-A418-3763371AE25A}" dt="2024-07-30T18:05:53.341" v="3359" actId="22"/>
          <ac:spMkLst>
            <pc:docMk/>
            <pc:sldMk cId="3698390544" sldId="2922"/>
            <ac:spMk id="3" creationId="{71E85AC6-DE57-E277-F56E-0B60266A6A33}"/>
          </ac:spMkLst>
        </pc:spChg>
        <pc:spChg chg="add del mod">
          <ac:chgData name="Oriunno, Marco" userId="69df8db0-265f-4fd6-bb20-17fd41beea08" providerId="ADAL" clId="{8738FD04-3C9B-42EE-A418-3763371AE25A}" dt="2024-07-30T18:10:15.151" v="3368" actId="22"/>
          <ac:spMkLst>
            <pc:docMk/>
            <pc:sldMk cId="3698390544" sldId="2922"/>
            <ac:spMk id="7" creationId="{14350ED1-6CFF-1735-27EB-B05AED991098}"/>
          </ac:spMkLst>
        </pc:spChg>
        <pc:spChg chg="add mod">
          <ac:chgData name="Oriunno, Marco" userId="69df8db0-265f-4fd6-bb20-17fd41beea08" providerId="ADAL" clId="{8738FD04-3C9B-42EE-A418-3763371AE25A}" dt="2024-07-30T22:33:19.285" v="5060" actId="1076"/>
          <ac:spMkLst>
            <pc:docMk/>
            <pc:sldMk cId="3698390544" sldId="2922"/>
            <ac:spMk id="12" creationId="{61F25019-16AE-01DA-AE7A-898930341D43}"/>
          </ac:spMkLst>
        </pc:spChg>
        <pc:spChg chg="add mod">
          <ac:chgData name="Oriunno, Marco" userId="69df8db0-265f-4fd6-bb20-17fd41beea08" providerId="ADAL" clId="{8738FD04-3C9B-42EE-A418-3763371AE25A}" dt="2024-07-30T22:33:26.445" v="5061" actId="1076"/>
          <ac:spMkLst>
            <pc:docMk/>
            <pc:sldMk cId="3698390544" sldId="2922"/>
            <ac:spMk id="13" creationId="{6A1727A2-6010-F09B-91C0-581FA2711457}"/>
          </ac:spMkLst>
        </pc:spChg>
        <pc:picChg chg="add del mod ord">
          <ac:chgData name="Oriunno, Marco" userId="69df8db0-265f-4fd6-bb20-17fd41beea08" providerId="ADAL" clId="{8738FD04-3C9B-42EE-A418-3763371AE25A}" dt="2024-07-30T18:10:13.010" v="3366" actId="478"/>
          <ac:picMkLst>
            <pc:docMk/>
            <pc:sldMk cId="3698390544" sldId="2922"/>
            <ac:picMk id="5" creationId="{0E3BAF61-91CE-7DB1-9E5A-C634D7188123}"/>
          </ac:picMkLst>
        </pc:picChg>
        <pc:picChg chg="add mod ord">
          <ac:chgData name="Oriunno, Marco" userId="69df8db0-265f-4fd6-bb20-17fd41beea08" providerId="ADAL" clId="{8738FD04-3C9B-42EE-A418-3763371AE25A}" dt="2024-07-30T22:44:25.914" v="5076" actId="1076"/>
          <ac:picMkLst>
            <pc:docMk/>
            <pc:sldMk cId="3698390544" sldId="2922"/>
            <ac:picMk id="9" creationId="{A12E8AA1-8120-900C-C569-FABF64A1A6CC}"/>
          </ac:picMkLst>
        </pc:picChg>
        <pc:picChg chg="add mod">
          <ac:chgData name="Oriunno, Marco" userId="69df8db0-265f-4fd6-bb20-17fd41beea08" providerId="ADAL" clId="{8738FD04-3C9B-42EE-A418-3763371AE25A}" dt="2024-07-30T22:31:39.724" v="5023" actId="14100"/>
          <ac:picMkLst>
            <pc:docMk/>
            <pc:sldMk cId="3698390544" sldId="2922"/>
            <ac:picMk id="11" creationId="{549A81E6-66E4-06DF-E9A6-0B6EE514587C}"/>
          </ac:picMkLst>
        </pc:picChg>
        <pc:cxnChg chg="add mod">
          <ac:chgData name="Oriunno, Marco" userId="69df8db0-265f-4fd6-bb20-17fd41beea08" providerId="ADAL" clId="{8738FD04-3C9B-42EE-A418-3763371AE25A}" dt="2024-07-30T22:33:36.437" v="5063" actId="14100"/>
          <ac:cxnSpMkLst>
            <pc:docMk/>
            <pc:sldMk cId="3698390544" sldId="2922"/>
            <ac:cxnSpMk id="15" creationId="{EB1B1215-1262-09BA-7153-0E8790838F04}"/>
          </ac:cxnSpMkLst>
        </pc:cxnChg>
      </pc:sldChg>
      <pc:sldChg chg="addSp delSp modSp new mod">
        <pc:chgData name="Oriunno, Marco" userId="69df8db0-265f-4fd6-bb20-17fd41beea08" providerId="ADAL" clId="{8738FD04-3C9B-42EE-A418-3763371AE25A}" dt="2024-07-31T13:40:50.129" v="9121" actId="20577"/>
        <pc:sldMkLst>
          <pc:docMk/>
          <pc:sldMk cId="1128624713" sldId="2923"/>
        </pc:sldMkLst>
        <pc:spChg chg="mod">
          <ac:chgData name="Oriunno, Marco" userId="69df8db0-265f-4fd6-bb20-17fd41beea08" providerId="ADAL" clId="{8738FD04-3C9B-42EE-A418-3763371AE25A}" dt="2024-07-31T13:40:50.129" v="9121" actId="20577"/>
          <ac:spMkLst>
            <pc:docMk/>
            <pc:sldMk cId="1128624713" sldId="2923"/>
            <ac:spMk id="2" creationId="{4E423C93-3DBF-1E2D-9528-65D1F7FBDF6A}"/>
          </ac:spMkLst>
        </pc:spChg>
        <pc:spChg chg="del mod">
          <ac:chgData name="Oriunno, Marco" userId="69df8db0-265f-4fd6-bb20-17fd41beea08" providerId="ADAL" clId="{8738FD04-3C9B-42EE-A418-3763371AE25A}" dt="2024-07-30T22:40:01.492" v="5070" actId="22"/>
          <ac:spMkLst>
            <pc:docMk/>
            <pc:sldMk cId="1128624713" sldId="2923"/>
            <ac:spMk id="3" creationId="{06324F3A-4B3B-7DAB-A495-B6C7749D5853}"/>
          </ac:spMkLst>
        </pc:spChg>
        <pc:picChg chg="add mod ord">
          <ac:chgData name="Oriunno, Marco" userId="69df8db0-265f-4fd6-bb20-17fd41beea08" providerId="ADAL" clId="{8738FD04-3C9B-42EE-A418-3763371AE25A}" dt="2024-07-30T22:41:28.753" v="5075" actId="1076"/>
          <ac:picMkLst>
            <pc:docMk/>
            <pc:sldMk cId="1128624713" sldId="2923"/>
            <ac:picMk id="5" creationId="{0A315273-4A0E-53E9-3C3C-C5504F16059D}"/>
          </ac:picMkLst>
        </pc:picChg>
        <pc:picChg chg="add mod">
          <ac:chgData name="Oriunno, Marco" userId="69df8db0-265f-4fd6-bb20-17fd41beea08" providerId="ADAL" clId="{8738FD04-3C9B-42EE-A418-3763371AE25A}" dt="2024-07-30T22:41:22.872" v="5074" actId="1076"/>
          <ac:picMkLst>
            <pc:docMk/>
            <pc:sldMk cId="1128624713" sldId="2923"/>
            <ac:picMk id="7" creationId="{E23F634D-70A6-B9C8-908B-BB63AEBD4936}"/>
          </ac:picMkLst>
        </pc:picChg>
      </pc:sldChg>
      <pc:sldChg chg="addSp delSp modSp add mod">
        <pc:chgData name="Oriunno, Marco" userId="69df8db0-265f-4fd6-bb20-17fd41beea08" providerId="ADAL" clId="{8738FD04-3C9B-42EE-A418-3763371AE25A}" dt="2024-07-30T22:46:56.002" v="5078" actId="22"/>
        <pc:sldMkLst>
          <pc:docMk/>
          <pc:sldMk cId="3882629136" sldId="2924"/>
        </pc:sldMkLst>
        <pc:spChg chg="del mod">
          <ac:chgData name="Oriunno, Marco" userId="69df8db0-265f-4fd6-bb20-17fd41beea08" providerId="ADAL" clId="{8738FD04-3C9B-42EE-A418-3763371AE25A}" dt="2024-07-30T22:46:56.002" v="5078" actId="22"/>
          <ac:spMkLst>
            <pc:docMk/>
            <pc:sldMk cId="3882629136" sldId="2924"/>
            <ac:spMk id="3" creationId="{06324F3A-4B3B-7DAB-A495-B6C7749D5853}"/>
          </ac:spMkLst>
        </pc:spChg>
        <pc:picChg chg="add mod ord">
          <ac:chgData name="Oriunno, Marco" userId="69df8db0-265f-4fd6-bb20-17fd41beea08" providerId="ADAL" clId="{8738FD04-3C9B-42EE-A418-3763371AE25A}" dt="2024-07-30T22:46:56.002" v="5078" actId="22"/>
          <ac:picMkLst>
            <pc:docMk/>
            <pc:sldMk cId="3882629136" sldId="2924"/>
            <ac:picMk id="5" creationId="{D880250E-F8C1-E8F4-D8AE-689C23338EB3}"/>
          </ac:picMkLst>
        </pc:picChg>
      </pc:sldChg>
      <pc:sldChg chg="addSp delSp modSp add mod">
        <pc:chgData name="Oriunno, Marco" userId="69df8db0-265f-4fd6-bb20-17fd41beea08" providerId="ADAL" clId="{8738FD04-3C9B-42EE-A418-3763371AE25A}" dt="2024-07-31T13:41:51.329" v="9152" actId="1076"/>
        <pc:sldMkLst>
          <pc:docMk/>
          <pc:sldMk cId="3664377105" sldId="2925"/>
        </pc:sldMkLst>
        <pc:spChg chg="mod">
          <ac:chgData name="Oriunno, Marco" userId="69df8db0-265f-4fd6-bb20-17fd41beea08" providerId="ADAL" clId="{8738FD04-3C9B-42EE-A418-3763371AE25A}" dt="2024-07-31T13:30:14.779" v="8960" actId="313"/>
          <ac:spMkLst>
            <pc:docMk/>
            <pc:sldMk cId="3664377105" sldId="2925"/>
            <ac:spMk id="2" creationId="{4E423C93-3DBF-1E2D-9528-65D1F7FBDF6A}"/>
          </ac:spMkLst>
        </pc:spChg>
        <pc:spChg chg="del mod">
          <ac:chgData name="Oriunno, Marco" userId="69df8db0-265f-4fd6-bb20-17fd41beea08" providerId="ADAL" clId="{8738FD04-3C9B-42EE-A418-3763371AE25A}" dt="2024-07-30T23:03:19.155" v="5080" actId="22"/>
          <ac:spMkLst>
            <pc:docMk/>
            <pc:sldMk cId="3664377105" sldId="2925"/>
            <ac:spMk id="3" creationId="{06324F3A-4B3B-7DAB-A495-B6C7749D5853}"/>
          </ac:spMkLst>
        </pc:spChg>
        <pc:spChg chg="mod">
          <ac:chgData name="Oriunno, Marco" userId="69df8db0-265f-4fd6-bb20-17fd41beea08" providerId="ADAL" clId="{8738FD04-3C9B-42EE-A418-3763371AE25A}" dt="2024-07-31T13:41:39.623" v="9150" actId="12"/>
          <ac:spMkLst>
            <pc:docMk/>
            <pc:sldMk cId="3664377105" sldId="2925"/>
            <ac:spMk id="3" creationId="{6B3127DE-E8B3-829C-0D93-080CA3A7DEE7}"/>
          </ac:spMkLst>
        </pc:spChg>
        <pc:spChg chg="mod">
          <ac:chgData name="Oriunno, Marco" userId="69df8db0-265f-4fd6-bb20-17fd41beea08" providerId="ADAL" clId="{8738FD04-3C9B-42EE-A418-3763371AE25A}" dt="2024-07-31T13:41:51.329" v="9152" actId="1076"/>
          <ac:spMkLst>
            <pc:docMk/>
            <pc:sldMk cId="3664377105" sldId="2925"/>
            <ac:spMk id="4" creationId="{13B9D9E7-E9AF-ADA3-F018-4DAB071AC7F3}"/>
          </ac:spMkLst>
        </pc:spChg>
        <pc:spChg chg="mod">
          <ac:chgData name="Oriunno, Marco" userId="69df8db0-265f-4fd6-bb20-17fd41beea08" providerId="ADAL" clId="{8738FD04-3C9B-42EE-A418-3763371AE25A}" dt="2024-07-31T13:41:51.329" v="9152" actId="1076"/>
          <ac:spMkLst>
            <pc:docMk/>
            <pc:sldMk cId="3664377105" sldId="2925"/>
            <ac:spMk id="6" creationId="{3793F70E-58A4-F4E8-8B3B-93B2C3A3EF50}"/>
          </ac:spMkLst>
        </pc:spChg>
        <pc:picChg chg="add mod ord">
          <ac:chgData name="Oriunno, Marco" userId="69df8db0-265f-4fd6-bb20-17fd41beea08" providerId="ADAL" clId="{8738FD04-3C9B-42EE-A418-3763371AE25A}" dt="2024-07-31T13:41:44.616" v="9151" actId="14100"/>
          <ac:picMkLst>
            <pc:docMk/>
            <pc:sldMk cId="3664377105" sldId="2925"/>
            <ac:picMk id="5" creationId="{79ECE01D-5836-3155-6A1E-BEF75988C7C9}"/>
          </ac:picMkLst>
        </pc:picChg>
        <pc:picChg chg="add mod">
          <ac:chgData name="Oriunno, Marco" userId="69df8db0-265f-4fd6-bb20-17fd41beea08" providerId="ADAL" clId="{8738FD04-3C9B-42EE-A418-3763371AE25A}" dt="2024-07-31T13:41:51.329" v="9152" actId="1076"/>
          <ac:picMkLst>
            <pc:docMk/>
            <pc:sldMk cId="3664377105" sldId="2925"/>
            <ac:picMk id="7" creationId="{1446925F-E3FE-2288-549F-3E1B9454D3F2}"/>
          </ac:picMkLst>
        </pc:picChg>
      </pc:sldChg>
      <pc:sldChg chg="addSp delSp modSp add mod">
        <pc:chgData name="Oriunno, Marco" userId="69df8db0-265f-4fd6-bb20-17fd41beea08" providerId="ADAL" clId="{8738FD04-3C9B-42EE-A418-3763371AE25A}" dt="2024-07-31T00:03:18.938" v="6059" actId="20577"/>
        <pc:sldMkLst>
          <pc:docMk/>
          <pc:sldMk cId="1763621675" sldId="2926"/>
        </pc:sldMkLst>
        <pc:spChg chg="mod">
          <ac:chgData name="Oriunno, Marco" userId="69df8db0-265f-4fd6-bb20-17fd41beea08" providerId="ADAL" clId="{8738FD04-3C9B-42EE-A418-3763371AE25A}" dt="2024-07-31T00:03:18.938" v="6059" actId="20577"/>
          <ac:spMkLst>
            <pc:docMk/>
            <pc:sldMk cId="1763621675" sldId="2926"/>
            <ac:spMk id="2" creationId="{4E423C93-3DBF-1E2D-9528-65D1F7FBDF6A}"/>
          </ac:spMkLst>
        </pc:spChg>
        <pc:spChg chg="del mod">
          <ac:chgData name="Oriunno, Marco" userId="69df8db0-265f-4fd6-bb20-17fd41beea08" providerId="ADAL" clId="{8738FD04-3C9B-42EE-A418-3763371AE25A}" dt="2024-07-30T23:17:10.975" v="5088" actId="22"/>
          <ac:spMkLst>
            <pc:docMk/>
            <pc:sldMk cId="1763621675" sldId="2926"/>
            <ac:spMk id="3" creationId="{06324F3A-4B3B-7DAB-A495-B6C7749D5853}"/>
          </ac:spMkLst>
        </pc:spChg>
        <pc:picChg chg="add mod ord">
          <ac:chgData name="Oriunno, Marco" userId="69df8db0-265f-4fd6-bb20-17fd41beea08" providerId="ADAL" clId="{8738FD04-3C9B-42EE-A418-3763371AE25A}" dt="2024-07-30T23:17:15.741" v="5089" actId="14100"/>
          <ac:picMkLst>
            <pc:docMk/>
            <pc:sldMk cId="1763621675" sldId="2926"/>
            <ac:picMk id="5" creationId="{50A93609-DD85-B252-3599-64E1F3F1745D}"/>
          </ac:picMkLst>
        </pc:picChg>
      </pc:sldChg>
      <pc:sldChg chg="add del">
        <pc:chgData name="Oriunno, Marco" userId="69df8db0-265f-4fd6-bb20-17fd41beea08" providerId="ADAL" clId="{8738FD04-3C9B-42EE-A418-3763371AE25A}" dt="2024-07-31T00:02:35.011" v="6032" actId="47"/>
        <pc:sldMkLst>
          <pc:docMk/>
          <pc:sldMk cId="1359944037" sldId="2927"/>
        </pc:sldMkLst>
      </pc:sldChg>
      <pc:sldChg chg="addSp delSp modSp new del mod">
        <pc:chgData name="Oriunno, Marco" userId="69df8db0-265f-4fd6-bb20-17fd41beea08" providerId="ADAL" clId="{8738FD04-3C9B-42EE-A418-3763371AE25A}" dt="2024-07-30T23:55:57.064" v="5594" actId="47"/>
        <pc:sldMkLst>
          <pc:docMk/>
          <pc:sldMk cId="1439633877" sldId="2928"/>
        </pc:sldMkLst>
        <pc:spChg chg="del mod">
          <ac:chgData name="Oriunno, Marco" userId="69df8db0-265f-4fd6-bb20-17fd41beea08" providerId="ADAL" clId="{8738FD04-3C9B-42EE-A418-3763371AE25A}" dt="2024-07-30T23:55:23.793" v="5584" actId="22"/>
          <ac:spMkLst>
            <pc:docMk/>
            <pc:sldMk cId="1439633877" sldId="2928"/>
            <ac:spMk id="3" creationId="{D3375390-C80F-1A6F-0049-C884BF704ED0}"/>
          </ac:spMkLst>
        </pc:spChg>
        <pc:picChg chg="add mod ord">
          <ac:chgData name="Oriunno, Marco" userId="69df8db0-265f-4fd6-bb20-17fd41beea08" providerId="ADAL" clId="{8738FD04-3C9B-42EE-A418-3763371AE25A}" dt="2024-07-30T23:55:26" v="5585" actId="1076"/>
          <ac:picMkLst>
            <pc:docMk/>
            <pc:sldMk cId="1439633877" sldId="2928"/>
            <ac:picMk id="6" creationId="{AA193545-2DC0-50EF-35A1-38C328F20FD2}"/>
          </ac:picMkLst>
        </pc:picChg>
      </pc:sldChg>
      <pc:sldChg chg="addSp delSp modSp new add del mod">
        <pc:chgData name="Oriunno, Marco" userId="69df8db0-265f-4fd6-bb20-17fd41beea08" providerId="ADAL" clId="{8738FD04-3C9B-42EE-A418-3763371AE25A}" dt="2024-07-30T23:38:59.812" v="5549" actId="47"/>
        <pc:sldMkLst>
          <pc:docMk/>
          <pc:sldMk cId="2045844594" sldId="2928"/>
        </pc:sldMkLst>
        <pc:spChg chg="mod">
          <ac:chgData name="Oriunno, Marco" userId="69df8db0-265f-4fd6-bb20-17fd41beea08" providerId="ADAL" clId="{8738FD04-3C9B-42EE-A418-3763371AE25A}" dt="2024-07-30T23:31:15.910" v="5197"/>
          <ac:spMkLst>
            <pc:docMk/>
            <pc:sldMk cId="2045844594" sldId="2928"/>
            <ac:spMk id="2" creationId="{ED654F5E-B5A9-6ABC-17BB-18F40F23F4E8}"/>
          </ac:spMkLst>
        </pc:spChg>
        <pc:spChg chg="del">
          <ac:chgData name="Oriunno, Marco" userId="69df8db0-265f-4fd6-bb20-17fd41beea08" providerId="ADAL" clId="{8738FD04-3C9B-42EE-A418-3763371AE25A}" dt="2024-07-30T23:18:50.364" v="5091" actId="3680"/>
          <ac:spMkLst>
            <pc:docMk/>
            <pc:sldMk cId="2045844594" sldId="2928"/>
            <ac:spMk id="3" creationId="{725BBAEA-6FF9-0A90-38D3-1193BC1C3B3E}"/>
          </ac:spMkLst>
        </pc:spChg>
        <pc:spChg chg="add mod">
          <ac:chgData name="Oriunno, Marco" userId="69df8db0-265f-4fd6-bb20-17fd41beea08" providerId="ADAL" clId="{8738FD04-3C9B-42EE-A418-3763371AE25A}" dt="2024-07-30T23:33:27.371" v="5292" actId="20577"/>
          <ac:spMkLst>
            <pc:docMk/>
            <pc:sldMk cId="2045844594" sldId="2928"/>
            <ac:spMk id="6" creationId="{F22226EA-E474-E88F-AC8F-4C3AB108CA4F}"/>
          </ac:spMkLst>
        </pc:spChg>
        <pc:graphicFrameChg chg="add mod ord modGraphic">
          <ac:chgData name="Oriunno, Marco" userId="69df8db0-265f-4fd6-bb20-17fd41beea08" providerId="ADAL" clId="{8738FD04-3C9B-42EE-A418-3763371AE25A}" dt="2024-07-30T23:32:47.280" v="5271" actId="20577"/>
          <ac:graphicFrameMkLst>
            <pc:docMk/>
            <pc:sldMk cId="2045844594" sldId="2928"/>
            <ac:graphicFrameMk id="5" creationId="{904AA206-2B73-78B5-56E7-5CE46DEDEA44}"/>
          </ac:graphicFrameMkLst>
        </pc:graphicFrameChg>
      </pc:sldChg>
      <pc:sldChg chg="addSp delSp modSp add mod">
        <pc:chgData name="Oriunno, Marco" userId="69df8db0-265f-4fd6-bb20-17fd41beea08" providerId="ADAL" clId="{8738FD04-3C9B-42EE-A418-3763371AE25A}" dt="2024-07-30T23:55:47.988" v="5592" actId="167"/>
        <pc:sldMkLst>
          <pc:docMk/>
          <pc:sldMk cId="2644841920" sldId="2929"/>
        </pc:sldMkLst>
        <pc:spChg chg="add del mod">
          <ac:chgData name="Oriunno, Marco" userId="69df8db0-265f-4fd6-bb20-17fd41beea08" providerId="ADAL" clId="{8738FD04-3C9B-42EE-A418-3763371AE25A}" dt="2024-07-30T23:55:37.273" v="5589"/>
          <ac:spMkLst>
            <pc:docMk/>
            <pc:sldMk cId="2644841920" sldId="2929"/>
            <ac:spMk id="3" creationId="{5744D6CF-B5F6-5E68-49C4-64D5A851C65B}"/>
          </ac:spMkLst>
        </pc:spChg>
        <pc:picChg chg="add mod ord">
          <ac:chgData name="Oriunno, Marco" userId="69df8db0-265f-4fd6-bb20-17fd41beea08" providerId="ADAL" clId="{8738FD04-3C9B-42EE-A418-3763371AE25A}" dt="2024-07-30T23:55:47.988" v="5592" actId="167"/>
          <ac:picMkLst>
            <pc:docMk/>
            <pc:sldMk cId="2644841920" sldId="2929"/>
            <ac:picMk id="4" creationId="{B336AE42-FF2D-8F2C-6E69-236A827BCCEA}"/>
          </ac:picMkLst>
        </pc:picChg>
        <pc:picChg chg="del">
          <ac:chgData name="Oriunno, Marco" userId="69df8db0-265f-4fd6-bb20-17fd41beea08" providerId="ADAL" clId="{8738FD04-3C9B-42EE-A418-3763371AE25A}" dt="2024-07-30T23:55:31.472" v="5587" actId="478"/>
          <ac:picMkLst>
            <pc:docMk/>
            <pc:sldMk cId="2644841920" sldId="2929"/>
            <ac:picMk id="11" creationId="{C44C2643-E04A-B2BE-2E55-723690D22271}"/>
          </ac:picMkLst>
        </pc:picChg>
      </pc:sldChg>
      <pc:sldChg chg="addSp delSp modSp new mod">
        <pc:chgData name="Oriunno, Marco" userId="69df8db0-265f-4fd6-bb20-17fd41beea08" providerId="ADAL" clId="{8738FD04-3C9B-42EE-A418-3763371AE25A}" dt="2024-07-31T00:43:20.631" v="8846" actId="20577"/>
        <pc:sldMkLst>
          <pc:docMk/>
          <pc:sldMk cId="2538132637" sldId="2930"/>
        </pc:sldMkLst>
        <pc:spChg chg="mod">
          <ac:chgData name="Oriunno, Marco" userId="69df8db0-265f-4fd6-bb20-17fd41beea08" providerId="ADAL" clId="{8738FD04-3C9B-42EE-A418-3763371AE25A}" dt="2024-07-31T00:43:20.631" v="8846" actId="20577"/>
          <ac:spMkLst>
            <pc:docMk/>
            <pc:sldMk cId="2538132637" sldId="2930"/>
            <ac:spMk id="2" creationId="{707FB0E8-DED3-FA4D-0895-BF6FAF45B8F8}"/>
          </ac:spMkLst>
        </pc:spChg>
        <pc:spChg chg="del mod">
          <ac:chgData name="Oriunno, Marco" userId="69df8db0-265f-4fd6-bb20-17fd41beea08" providerId="ADAL" clId="{8738FD04-3C9B-42EE-A418-3763371AE25A}" dt="2024-07-31T00:40:15.417" v="8745" actId="22"/>
          <ac:spMkLst>
            <pc:docMk/>
            <pc:sldMk cId="2538132637" sldId="2930"/>
            <ac:spMk id="3" creationId="{E44E9B63-7508-11A5-B010-C294A3894A9A}"/>
          </ac:spMkLst>
        </pc:spChg>
        <pc:spChg chg="add mod">
          <ac:chgData name="Oriunno, Marco" userId="69df8db0-265f-4fd6-bb20-17fd41beea08" providerId="ADAL" clId="{8738FD04-3C9B-42EE-A418-3763371AE25A}" dt="2024-07-31T00:42:07.206" v="8800" actId="1076"/>
          <ac:spMkLst>
            <pc:docMk/>
            <pc:sldMk cId="2538132637" sldId="2930"/>
            <ac:spMk id="7" creationId="{A076962C-3CC4-8762-6743-2256614F0F8F}"/>
          </ac:spMkLst>
        </pc:spChg>
        <pc:spChg chg="add mod">
          <ac:chgData name="Oriunno, Marco" userId="69df8db0-265f-4fd6-bb20-17fd41beea08" providerId="ADAL" clId="{8738FD04-3C9B-42EE-A418-3763371AE25A}" dt="2024-07-31T00:42:39.006" v="8810" actId="1076"/>
          <ac:spMkLst>
            <pc:docMk/>
            <pc:sldMk cId="2538132637" sldId="2930"/>
            <ac:spMk id="10" creationId="{127E0763-A37C-C1A9-CE9A-50D25A4B8074}"/>
          </ac:spMkLst>
        </pc:spChg>
        <pc:spChg chg="add mod">
          <ac:chgData name="Oriunno, Marco" userId="69df8db0-265f-4fd6-bb20-17fd41beea08" providerId="ADAL" clId="{8738FD04-3C9B-42EE-A418-3763371AE25A}" dt="2024-07-31T00:42:49.344" v="8813" actId="20577"/>
          <ac:spMkLst>
            <pc:docMk/>
            <pc:sldMk cId="2538132637" sldId="2930"/>
            <ac:spMk id="11" creationId="{6C1EE7A8-2ED6-A2CA-F751-DFC6AA070D69}"/>
          </ac:spMkLst>
        </pc:spChg>
        <pc:picChg chg="add mod ord">
          <ac:chgData name="Oriunno, Marco" userId="69df8db0-265f-4fd6-bb20-17fd41beea08" providerId="ADAL" clId="{8738FD04-3C9B-42EE-A418-3763371AE25A}" dt="2024-07-31T00:42:08.382" v="8801" actId="1076"/>
          <ac:picMkLst>
            <pc:docMk/>
            <pc:sldMk cId="2538132637" sldId="2930"/>
            <ac:picMk id="6" creationId="{42A67ADF-46D6-FA0F-44E1-8A9D97768718}"/>
          </ac:picMkLst>
        </pc:picChg>
        <pc:picChg chg="add mod">
          <ac:chgData name="Oriunno, Marco" userId="69df8db0-265f-4fd6-bb20-17fd41beea08" providerId="ADAL" clId="{8738FD04-3C9B-42EE-A418-3763371AE25A}" dt="2024-07-31T00:42:16.814" v="8804" actId="1076"/>
          <ac:picMkLst>
            <pc:docMk/>
            <pc:sldMk cId="2538132637" sldId="2930"/>
            <ac:picMk id="9" creationId="{67E00E61-67F2-33FA-C749-489C3A008DAF}"/>
          </ac:picMkLst>
        </pc:picChg>
      </pc:sldChg>
      <pc:sldMasterChg chg="delSldLayout modSldLayout">
        <pc:chgData name="Oriunno, Marco" userId="69df8db0-265f-4fd6-bb20-17fd41beea08" providerId="ADAL" clId="{8738FD04-3C9B-42EE-A418-3763371AE25A}" dt="2024-07-31T00:47:13.520" v="8912" actId="1076"/>
        <pc:sldMasterMkLst>
          <pc:docMk/>
          <pc:sldMasterMk cId="3795752517" sldId="2147483683"/>
        </pc:sldMasterMkLst>
        <pc:sldLayoutChg chg="addSp delSp modSp mod">
          <pc:chgData name="Oriunno, Marco" userId="69df8db0-265f-4fd6-bb20-17fd41beea08" providerId="ADAL" clId="{8738FD04-3C9B-42EE-A418-3763371AE25A}" dt="2024-07-31T00:47:13.520" v="8912" actId="1076"/>
          <pc:sldLayoutMkLst>
            <pc:docMk/>
            <pc:sldMasterMk cId="3795752517" sldId="2147483683"/>
            <pc:sldLayoutMk cId="354042972" sldId="2147483684"/>
          </pc:sldLayoutMkLst>
          <pc:picChg chg="add mod ord">
            <ac:chgData name="Oriunno, Marco" userId="69df8db0-265f-4fd6-bb20-17fd41beea08" providerId="ADAL" clId="{8738FD04-3C9B-42EE-A418-3763371AE25A}" dt="2024-07-31T00:47:13.520" v="8912" actId="1076"/>
            <ac:picMkLst>
              <pc:docMk/>
              <pc:sldMasterMk cId="3795752517" sldId="2147483683"/>
              <pc:sldLayoutMk cId="354042972" sldId="2147483684"/>
              <ac:picMk id="4" creationId="{0FCE96A5-E36B-2157-59E9-25DA5BC56FAF}"/>
            </ac:picMkLst>
          </pc:picChg>
          <pc:picChg chg="del">
            <ac:chgData name="Oriunno, Marco" userId="69df8db0-265f-4fd6-bb20-17fd41beea08" providerId="ADAL" clId="{8738FD04-3C9B-42EE-A418-3763371AE25A}" dt="2024-07-31T00:47:03.864" v="8907" actId="478"/>
            <ac:picMkLst>
              <pc:docMk/>
              <pc:sldMasterMk cId="3795752517" sldId="2147483683"/>
              <pc:sldLayoutMk cId="354042972" sldId="2147483684"/>
              <ac:picMk id="11" creationId="{00000000-0000-0000-0000-000000000000}"/>
            </ac:picMkLst>
          </pc:picChg>
        </pc:sldLayoutChg>
        <pc:sldLayoutChg chg="del">
          <pc:chgData name="Oriunno, Marco" userId="69df8db0-265f-4fd6-bb20-17fd41beea08" providerId="ADAL" clId="{8738FD04-3C9B-42EE-A418-3763371AE25A}" dt="2024-07-29T14:02:54.735" v="173" actId="47"/>
          <pc:sldLayoutMkLst>
            <pc:docMk/>
            <pc:sldMasterMk cId="3795752517" sldId="2147483683"/>
            <pc:sldLayoutMk cId="2639592787" sldId="2147483691"/>
          </pc:sldLayoutMkLst>
        </pc:sldLayoutChg>
        <pc:sldLayoutChg chg="del">
          <pc:chgData name="Oriunno, Marco" userId="69df8db0-265f-4fd6-bb20-17fd41beea08" providerId="ADAL" clId="{8738FD04-3C9B-42EE-A418-3763371AE25A}" dt="2024-07-29T14:02:54.735" v="173" actId="47"/>
          <pc:sldLayoutMkLst>
            <pc:docMk/>
            <pc:sldMasterMk cId="3795752517" sldId="2147483683"/>
            <pc:sldLayoutMk cId="3936138531" sldId="2147483692"/>
          </pc:sldLayoutMkLst>
        </pc:sldLayoutChg>
        <pc:sldLayoutChg chg="del">
          <pc:chgData name="Oriunno, Marco" userId="69df8db0-265f-4fd6-bb20-17fd41beea08" providerId="ADAL" clId="{8738FD04-3C9B-42EE-A418-3763371AE25A}" dt="2024-07-31T00:31:28.634" v="8029" actId="47"/>
          <pc:sldLayoutMkLst>
            <pc:docMk/>
            <pc:sldMasterMk cId="3795752517" sldId="2147483683"/>
            <pc:sldLayoutMk cId="556798273" sldId="2147483714"/>
          </pc:sldLayoutMkLst>
        </pc:sldLayoutChg>
        <pc:sldLayoutChg chg="del">
          <pc:chgData name="Oriunno, Marco" userId="69df8db0-265f-4fd6-bb20-17fd41beea08" providerId="ADAL" clId="{8738FD04-3C9B-42EE-A418-3763371AE25A}" dt="2024-07-30T04:38:15.680" v="3229" actId="47"/>
          <pc:sldLayoutMkLst>
            <pc:docMk/>
            <pc:sldMasterMk cId="3795752517" sldId="2147483683"/>
            <pc:sldLayoutMk cId="1084850604" sldId="2147483714"/>
          </pc:sldLayoutMkLst>
        </pc:sldLayoutChg>
        <pc:sldLayoutChg chg="del">
          <pc:chgData name="Oriunno, Marco" userId="69df8db0-265f-4fd6-bb20-17fd41beea08" providerId="ADAL" clId="{8738FD04-3C9B-42EE-A418-3763371AE25A}" dt="2024-07-29T14:46:56.183" v="1436" actId="47"/>
          <pc:sldLayoutMkLst>
            <pc:docMk/>
            <pc:sldMasterMk cId="3795752517" sldId="2147483683"/>
            <pc:sldLayoutMk cId="1396368827" sldId="2147483715"/>
          </pc:sldLayoutMkLst>
        </pc:sldLayoutChg>
        <pc:sldLayoutChg chg="del">
          <pc:chgData name="Oriunno, Marco" userId="69df8db0-265f-4fd6-bb20-17fd41beea08" providerId="ADAL" clId="{8738FD04-3C9B-42EE-A418-3763371AE25A}" dt="2024-07-30T00:06:01.535" v="2580" actId="47"/>
          <pc:sldLayoutMkLst>
            <pc:docMk/>
            <pc:sldMasterMk cId="3795752517" sldId="2147483683"/>
            <pc:sldLayoutMk cId="1651089054" sldId="2147483715"/>
          </pc:sldLayoutMkLst>
        </pc:sldLayoutChg>
      </pc:sldMasterChg>
      <pc:sldMasterChg chg="add del addSldLayout delSldLayout">
        <pc:chgData name="Oriunno, Marco" userId="69df8db0-265f-4fd6-bb20-17fd41beea08" providerId="ADAL" clId="{8738FD04-3C9B-42EE-A418-3763371AE25A}" dt="2024-07-29T14:14:30.234" v="227" actId="700"/>
        <pc:sldMasterMkLst>
          <pc:docMk/>
          <pc:sldMasterMk cId="3009157868" sldId="2147483691"/>
        </pc:sldMasterMkLst>
        <pc:sldLayoutChg chg="add del">
          <pc:chgData name="Oriunno, Marco" userId="69df8db0-265f-4fd6-bb20-17fd41beea08" providerId="ADAL" clId="{8738FD04-3C9B-42EE-A418-3763371AE25A}" dt="2024-07-29T14:14:30.234" v="227" actId="700"/>
          <pc:sldLayoutMkLst>
            <pc:docMk/>
            <pc:sldMasterMk cId="3009157868" sldId="2147483691"/>
            <pc:sldLayoutMk cId="3536242661" sldId="2147483692"/>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1073673310" sldId="2147483693"/>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1193798988" sldId="2147483694"/>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632117211" sldId="2147483695"/>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2530439482" sldId="2147483696"/>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419956332" sldId="2147483697"/>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3158688627" sldId="2147483698"/>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692977112" sldId="2147483699"/>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4125319838" sldId="2147483700"/>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3660740242" sldId="2147483701"/>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1706363628" sldId="2147483702"/>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1196196831" sldId="2147483703"/>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3603716431" sldId="2147483704"/>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3880749824" sldId="2147483705"/>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2889128607" sldId="2147483706"/>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3923071941" sldId="2147483707"/>
          </pc:sldLayoutMkLst>
        </pc:sldLayoutChg>
        <pc:sldLayoutChg chg="del">
          <pc:chgData name="Oriunno, Marco" userId="69df8db0-265f-4fd6-bb20-17fd41beea08" providerId="ADAL" clId="{8738FD04-3C9B-42EE-A418-3763371AE25A}" dt="2024-07-29T14:11:09.313" v="214" actId="47"/>
          <pc:sldLayoutMkLst>
            <pc:docMk/>
            <pc:sldMasterMk cId="3009157868" sldId="2147483691"/>
            <pc:sldLayoutMk cId="2445126002" sldId="2147483708"/>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2925196239" sldId="2147483709"/>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3218293733" sldId="2147483710"/>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1065504475" sldId="2147483711"/>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2400356311" sldId="2147483712"/>
          </pc:sldLayoutMkLst>
        </pc:sldLayoutChg>
        <pc:sldLayoutChg chg="add del">
          <pc:chgData name="Oriunno, Marco" userId="69df8db0-265f-4fd6-bb20-17fd41beea08" providerId="ADAL" clId="{8738FD04-3C9B-42EE-A418-3763371AE25A}" dt="2024-07-29T14:14:30.234" v="227" actId="700"/>
          <pc:sldLayoutMkLst>
            <pc:docMk/>
            <pc:sldMasterMk cId="3009157868" sldId="2147483691"/>
            <pc:sldLayoutMk cId="596165998" sldId="2147483713"/>
          </pc:sldLayoutMkLst>
        </pc:sldLayoutChg>
      </pc:sldMasterChg>
    </pc:docChg>
  </pc:docChgLst>
  <pc:docChgLst>
    <pc:chgData name="Oriunno, Marco" userId="69df8db0-265f-4fd6-bb20-17fd41beea08" providerId="ADAL" clId="{7AA21E13-B0D7-4F5A-BF90-4359EE5463D6}"/>
    <pc:docChg chg="undo custSel addSld delSld modSld sldOrd">
      <pc:chgData name="Oriunno, Marco" userId="69df8db0-265f-4fd6-bb20-17fd41beea08" providerId="ADAL" clId="{7AA21E13-B0D7-4F5A-BF90-4359EE5463D6}" dt="2024-08-14T03:29:41.392" v="10005" actId="20577"/>
      <pc:docMkLst>
        <pc:docMk/>
      </pc:docMkLst>
      <pc:sldChg chg="modSp mod">
        <pc:chgData name="Oriunno, Marco" userId="69df8db0-265f-4fd6-bb20-17fd41beea08" providerId="ADAL" clId="{7AA21E13-B0D7-4F5A-BF90-4359EE5463D6}" dt="2024-08-14T03:29:41.392" v="10005" actId="20577"/>
        <pc:sldMkLst>
          <pc:docMk/>
          <pc:sldMk cId="1048204464" sldId="256"/>
        </pc:sldMkLst>
        <pc:spChg chg="mod">
          <ac:chgData name="Oriunno, Marco" userId="69df8db0-265f-4fd6-bb20-17fd41beea08" providerId="ADAL" clId="{7AA21E13-B0D7-4F5A-BF90-4359EE5463D6}" dt="2024-08-14T03:29:41.392" v="10005" actId="20577"/>
          <ac:spMkLst>
            <pc:docMk/>
            <pc:sldMk cId="1048204464" sldId="256"/>
            <ac:spMk id="5" creationId="{F9889BA7-4F63-4511-DC05-C97F3DDDF6D3}"/>
          </ac:spMkLst>
        </pc:spChg>
      </pc:sldChg>
      <pc:sldChg chg="modSp mod">
        <pc:chgData name="Oriunno, Marco" userId="69df8db0-265f-4fd6-bb20-17fd41beea08" providerId="ADAL" clId="{7AA21E13-B0D7-4F5A-BF90-4359EE5463D6}" dt="2024-07-29T02:11:32.186" v="919" actId="20577"/>
        <pc:sldMkLst>
          <pc:docMk/>
          <pc:sldMk cId="438468286" sldId="257"/>
        </pc:sldMkLst>
        <pc:spChg chg="mod">
          <ac:chgData name="Oriunno, Marco" userId="69df8db0-265f-4fd6-bb20-17fd41beea08" providerId="ADAL" clId="{7AA21E13-B0D7-4F5A-BF90-4359EE5463D6}" dt="2024-07-29T01:08:15.665" v="12" actId="20577"/>
          <ac:spMkLst>
            <pc:docMk/>
            <pc:sldMk cId="438468286" sldId="257"/>
            <ac:spMk id="4" creationId="{00CCCB5B-5E30-B64E-C43B-65C2D007E312}"/>
          </ac:spMkLst>
        </pc:spChg>
        <pc:spChg chg="mod">
          <ac:chgData name="Oriunno, Marco" userId="69df8db0-265f-4fd6-bb20-17fd41beea08" providerId="ADAL" clId="{7AA21E13-B0D7-4F5A-BF90-4359EE5463D6}" dt="2024-07-29T02:11:32.186" v="919" actId="20577"/>
          <ac:spMkLst>
            <pc:docMk/>
            <pc:sldMk cId="438468286" sldId="257"/>
            <ac:spMk id="5" creationId="{CAC26B51-1232-AEAA-BBE9-C71C0DBD8145}"/>
          </ac:spMkLst>
        </pc:spChg>
      </pc:sldChg>
      <pc:sldChg chg="modSp mod">
        <pc:chgData name="Oriunno, Marco" userId="69df8db0-265f-4fd6-bb20-17fd41beea08" providerId="ADAL" clId="{7AA21E13-B0D7-4F5A-BF90-4359EE5463D6}" dt="2024-07-29T01:16:04.576" v="301" actId="20577"/>
        <pc:sldMkLst>
          <pc:docMk/>
          <pc:sldMk cId="2403370860" sldId="258"/>
        </pc:sldMkLst>
        <pc:spChg chg="mod">
          <ac:chgData name="Oriunno, Marco" userId="69df8db0-265f-4fd6-bb20-17fd41beea08" providerId="ADAL" clId="{7AA21E13-B0D7-4F5A-BF90-4359EE5463D6}" dt="2024-07-29T01:10:50.797" v="104" actId="20577"/>
          <ac:spMkLst>
            <pc:docMk/>
            <pc:sldMk cId="2403370860" sldId="258"/>
            <ac:spMk id="4" creationId="{00CCCB5B-5E30-B64E-C43B-65C2D007E312}"/>
          </ac:spMkLst>
        </pc:spChg>
        <pc:spChg chg="mod">
          <ac:chgData name="Oriunno, Marco" userId="69df8db0-265f-4fd6-bb20-17fd41beea08" providerId="ADAL" clId="{7AA21E13-B0D7-4F5A-BF90-4359EE5463D6}" dt="2024-07-29T01:16:04.576" v="301" actId="20577"/>
          <ac:spMkLst>
            <pc:docMk/>
            <pc:sldMk cId="2403370860" sldId="258"/>
            <ac:spMk id="5" creationId="{CAC26B51-1232-AEAA-BBE9-C71C0DBD8145}"/>
          </ac:spMkLst>
        </pc:spChg>
      </pc:sldChg>
      <pc:sldChg chg="modSp mod">
        <pc:chgData name="Oriunno, Marco" userId="69df8db0-265f-4fd6-bb20-17fd41beea08" providerId="ADAL" clId="{7AA21E13-B0D7-4F5A-BF90-4359EE5463D6}" dt="2024-07-29T01:22:41.458" v="472" actId="20577"/>
        <pc:sldMkLst>
          <pc:docMk/>
          <pc:sldMk cId="3147641147" sldId="259"/>
        </pc:sldMkLst>
        <pc:spChg chg="mod">
          <ac:chgData name="Oriunno, Marco" userId="69df8db0-265f-4fd6-bb20-17fd41beea08" providerId="ADAL" clId="{7AA21E13-B0D7-4F5A-BF90-4359EE5463D6}" dt="2024-07-29T01:18:13.861" v="305" actId="20577"/>
          <ac:spMkLst>
            <pc:docMk/>
            <pc:sldMk cId="3147641147" sldId="259"/>
            <ac:spMk id="4" creationId="{00CCCB5B-5E30-B64E-C43B-65C2D007E312}"/>
          </ac:spMkLst>
        </pc:spChg>
        <pc:spChg chg="mod">
          <ac:chgData name="Oriunno, Marco" userId="69df8db0-265f-4fd6-bb20-17fd41beea08" providerId="ADAL" clId="{7AA21E13-B0D7-4F5A-BF90-4359EE5463D6}" dt="2024-07-29T01:22:41.458" v="472" actId="20577"/>
          <ac:spMkLst>
            <pc:docMk/>
            <pc:sldMk cId="3147641147" sldId="259"/>
            <ac:spMk id="5" creationId="{CAC26B51-1232-AEAA-BBE9-C71C0DBD8145}"/>
          </ac:spMkLst>
        </pc:spChg>
      </pc:sldChg>
      <pc:sldChg chg="modSp mod">
        <pc:chgData name="Oriunno, Marco" userId="69df8db0-265f-4fd6-bb20-17fd41beea08" providerId="ADAL" clId="{7AA21E13-B0D7-4F5A-BF90-4359EE5463D6}" dt="2024-07-29T12:41:32.898" v="3177" actId="20577"/>
        <pc:sldMkLst>
          <pc:docMk/>
          <pc:sldMk cId="918565573" sldId="260"/>
        </pc:sldMkLst>
        <pc:spChg chg="mod">
          <ac:chgData name="Oriunno, Marco" userId="69df8db0-265f-4fd6-bb20-17fd41beea08" providerId="ADAL" clId="{7AA21E13-B0D7-4F5A-BF90-4359EE5463D6}" dt="2024-07-29T03:41:29.010" v="2155" actId="20577"/>
          <ac:spMkLst>
            <pc:docMk/>
            <pc:sldMk cId="918565573" sldId="260"/>
            <ac:spMk id="4" creationId="{00CCCB5B-5E30-B64E-C43B-65C2D007E312}"/>
          </ac:spMkLst>
        </pc:spChg>
        <pc:spChg chg="mod">
          <ac:chgData name="Oriunno, Marco" userId="69df8db0-265f-4fd6-bb20-17fd41beea08" providerId="ADAL" clId="{7AA21E13-B0D7-4F5A-BF90-4359EE5463D6}" dt="2024-07-29T12:41:32.898" v="3177" actId="20577"/>
          <ac:spMkLst>
            <pc:docMk/>
            <pc:sldMk cId="918565573" sldId="260"/>
            <ac:spMk id="5" creationId="{CAC26B51-1232-AEAA-BBE9-C71C0DBD8145}"/>
          </ac:spMkLst>
        </pc:spChg>
      </pc:sldChg>
      <pc:sldChg chg="modSp del mod">
        <pc:chgData name="Oriunno, Marco" userId="69df8db0-265f-4fd6-bb20-17fd41beea08" providerId="ADAL" clId="{7AA21E13-B0D7-4F5A-BF90-4359EE5463D6}" dt="2024-07-30T13:17:55.045" v="3291" actId="47"/>
        <pc:sldMkLst>
          <pc:docMk/>
          <pc:sldMk cId="1957558444" sldId="261"/>
        </pc:sldMkLst>
        <pc:spChg chg="mod">
          <ac:chgData name="Oriunno, Marco" userId="69df8db0-265f-4fd6-bb20-17fd41beea08" providerId="ADAL" clId="{7AA21E13-B0D7-4F5A-BF90-4359EE5463D6}" dt="2024-07-29T01:19:15.158" v="340" actId="20577"/>
          <ac:spMkLst>
            <pc:docMk/>
            <pc:sldMk cId="1957558444" sldId="261"/>
            <ac:spMk id="4" creationId="{00CCCB5B-5E30-B64E-C43B-65C2D007E312}"/>
          </ac:spMkLst>
        </pc:spChg>
      </pc:sldChg>
      <pc:sldChg chg="addSp delSp modSp new mod">
        <pc:chgData name="Oriunno, Marco" userId="69df8db0-265f-4fd6-bb20-17fd41beea08" providerId="ADAL" clId="{7AA21E13-B0D7-4F5A-BF90-4359EE5463D6}" dt="2024-07-30T13:16:33.925" v="3281" actId="20577"/>
        <pc:sldMkLst>
          <pc:docMk/>
          <pc:sldMk cId="2424417468" sldId="262"/>
        </pc:sldMkLst>
        <pc:spChg chg="del mod">
          <ac:chgData name="Oriunno, Marco" userId="69df8db0-265f-4fd6-bb20-17fd41beea08" providerId="ADAL" clId="{7AA21E13-B0D7-4F5A-BF90-4359EE5463D6}" dt="2024-07-29T01:24:21.344" v="601" actId="478"/>
          <ac:spMkLst>
            <pc:docMk/>
            <pc:sldMk cId="2424417468" sldId="262"/>
            <ac:spMk id="3" creationId="{F148917F-F8FE-B822-0B86-A35C5390F816}"/>
          </ac:spMkLst>
        </pc:spChg>
        <pc:spChg chg="add del">
          <ac:chgData name="Oriunno, Marco" userId="69df8db0-265f-4fd6-bb20-17fd41beea08" providerId="ADAL" clId="{7AA21E13-B0D7-4F5A-BF90-4359EE5463D6}" dt="2024-07-29T01:25:03.327" v="608" actId="478"/>
          <ac:spMkLst>
            <pc:docMk/>
            <pc:sldMk cId="2424417468" sldId="262"/>
            <ac:spMk id="4" creationId="{F58CA7EF-0BF3-8C3D-6859-3F1737C58BD0}"/>
          </ac:spMkLst>
        </pc:spChg>
        <pc:spChg chg="mod">
          <ac:chgData name="Oriunno, Marco" userId="69df8db0-265f-4fd6-bb20-17fd41beea08" providerId="ADAL" clId="{7AA21E13-B0D7-4F5A-BF90-4359EE5463D6}" dt="2024-07-30T13:16:33.925" v="3281" actId="20577"/>
          <ac:spMkLst>
            <pc:docMk/>
            <pc:sldMk cId="2424417468" sldId="262"/>
            <ac:spMk id="5" creationId="{4EC382E5-60F9-76D9-3AE4-6422ABE65777}"/>
          </ac:spMkLst>
        </pc:spChg>
        <pc:spChg chg="add del mod">
          <ac:chgData name="Oriunno, Marco" userId="69df8db0-265f-4fd6-bb20-17fd41beea08" providerId="ADAL" clId="{7AA21E13-B0D7-4F5A-BF90-4359EE5463D6}" dt="2024-07-29T01:25:03.327" v="608" actId="478"/>
          <ac:spMkLst>
            <pc:docMk/>
            <pc:sldMk cId="2424417468" sldId="262"/>
            <ac:spMk id="5" creationId="{B280A5AF-5251-3409-7AE5-DACB008E3158}"/>
          </ac:spMkLst>
        </pc:spChg>
        <pc:spChg chg="del">
          <ac:chgData name="Oriunno, Marco" userId="69df8db0-265f-4fd6-bb20-17fd41beea08" providerId="ADAL" clId="{7AA21E13-B0D7-4F5A-BF90-4359EE5463D6}" dt="2024-07-30T13:16:28.841" v="3279" actId="478"/>
          <ac:spMkLst>
            <pc:docMk/>
            <pc:sldMk cId="2424417468" sldId="262"/>
            <ac:spMk id="6" creationId="{2FB30493-39AF-9BDD-062F-8E3890AE0069}"/>
          </ac:spMkLst>
        </pc:spChg>
        <pc:spChg chg="add del mod">
          <ac:chgData name="Oriunno, Marco" userId="69df8db0-265f-4fd6-bb20-17fd41beea08" providerId="ADAL" clId="{7AA21E13-B0D7-4F5A-BF90-4359EE5463D6}" dt="2024-07-29T01:25:03.327" v="608" actId="478"/>
          <ac:spMkLst>
            <pc:docMk/>
            <pc:sldMk cId="2424417468" sldId="262"/>
            <ac:spMk id="6" creationId="{BC07400E-5111-9E44-81BD-B476D0779791}"/>
          </ac:spMkLst>
        </pc:spChg>
        <pc:spChg chg="add mod">
          <ac:chgData name="Oriunno, Marco" userId="69df8db0-265f-4fd6-bb20-17fd41beea08" providerId="ADAL" clId="{7AA21E13-B0D7-4F5A-BF90-4359EE5463D6}" dt="2024-07-29T01:38:12.619" v="686" actId="1076"/>
          <ac:spMkLst>
            <pc:docMk/>
            <pc:sldMk cId="2424417468" sldId="262"/>
            <ac:spMk id="7" creationId="{B5599CC5-F07D-1CD2-517D-701D88DDC24F}"/>
          </ac:spMkLst>
        </pc:spChg>
        <pc:spChg chg="add mod">
          <ac:chgData name="Oriunno, Marco" userId="69df8db0-265f-4fd6-bb20-17fd41beea08" providerId="ADAL" clId="{7AA21E13-B0D7-4F5A-BF90-4359EE5463D6}" dt="2024-07-29T01:38:12.619" v="686" actId="1076"/>
          <ac:spMkLst>
            <pc:docMk/>
            <pc:sldMk cId="2424417468" sldId="262"/>
            <ac:spMk id="8" creationId="{9993E3DD-89B8-F31B-4210-22E0B8946774}"/>
          </ac:spMkLst>
        </pc:spChg>
        <pc:spChg chg="add del mod">
          <ac:chgData name="Oriunno, Marco" userId="69df8db0-265f-4fd6-bb20-17fd41beea08" providerId="ADAL" clId="{7AA21E13-B0D7-4F5A-BF90-4359EE5463D6}" dt="2024-07-29T01:25:43.331" v="616" actId="478"/>
          <ac:spMkLst>
            <pc:docMk/>
            <pc:sldMk cId="2424417468" sldId="262"/>
            <ac:spMk id="9" creationId="{EB157FD7-5411-8E19-7AA5-BFD9A4DE8253}"/>
          </ac:spMkLst>
        </pc:spChg>
        <pc:spChg chg="add del mod">
          <ac:chgData name="Oriunno, Marco" userId="69df8db0-265f-4fd6-bb20-17fd41beea08" providerId="ADAL" clId="{7AA21E13-B0D7-4F5A-BF90-4359EE5463D6}" dt="2024-07-29T01:37:19.016" v="680" actId="478"/>
          <ac:spMkLst>
            <pc:docMk/>
            <pc:sldMk cId="2424417468" sldId="262"/>
            <ac:spMk id="10" creationId="{FD714D38-4FFE-16A5-1F84-11476D61FF8D}"/>
          </ac:spMkLst>
        </pc:spChg>
        <pc:spChg chg="add del mod">
          <ac:chgData name="Oriunno, Marco" userId="69df8db0-265f-4fd6-bb20-17fd41beea08" providerId="ADAL" clId="{7AA21E13-B0D7-4F5A-BF90-4359EE5463D6}" dt="2024-07-29T01:32:00.436" v="635" actId="478"/>
          <ac:spMkLst>
            <pc:docMk/>
            <pc:sldMk cId="2424417468" sldId="262"/>
            <ac:spMk id="18" creationId="{ECD9569E-204A-EFD3-927E-07259961ECBB}"/>
          </ac:spMkLst>
        </pc:spChg>
        <pc:spChg chg="add del mod">
          <ac:chgData name="Oriunno, Marco" userId="69df8db0-265f-4fd6-bb20-17fd41beea08" providerId="ADAL" clId="{7AA21E13-B0D7-4F5A-BF90-4359EE5463D6}" dt="2024-07-29T01:33:12.742" v="640" actId="478"/>
          <ac:spMkLst>
            <pc:docMk/>
            <pc:sldMk cId="2424417468" sldId="262"/>
            <ac:spMk id="19" creationId="{DECB98D4-F27B-9580-9596-B85CF36D7202}"/>
          </ac:spMkLst>
        </pc:spChg>
        <pc:spChg chg="add mod">
          <ac:chgData name="Oriunno, Marco" userId="69df8db0-265f-4fd6-bb20-17fd41beea08" providerId="ADAL" clId="{7AA21E13-B0D7-4F5A-BF90-4359EE5463D6}" dt="2024-07-29T01:38:12.619" v="686" actId="1076"/>
          <ac:spMkLst>
            <pc:docMk/>
            <pc:sldMk cId="2424417468" sldId="262"/>
            <ac:spMk id="48" creationId="{2A974FDD-8119-BF31-0D9D-6176C1BFACAC}"/>
          </ac:spMkLst>
        </pc:spChg>
        <pc:spChg chg="add mod">
          <ac:chgData name="Oriunno, Marco" userId="69df8db0-265f-4fd6-bb20-17fd41beea08" providerId="ADAL" clId="{7AA21E13-B0D7-4F5A-BF90-4359EE5463D6}" dt="2024-07-29T01:40:42.245" v="691" actId="1076"/>
          <ac:spMkLst>
            <pc:docMk/>
            <pc:sldMk cId="2424417468" sldId="262"/>
            <ac:spMk id="56" creationId="{03F49A59-746C-1C28-F478-2DE29E042B2C}"/>
          </ac:spMkLst>
        </pc:spChg>
        <pc:spChg chg="add mod">
          <ac:chgData name="Oriunno, Marco" userId="69df8db0-265f-4fd6-bb20-17fd41beea08" providerId="ADAL" clId="{7AA21E13-B0D7-4F5A-BF90-4359EE5463D6}" dt="2024-07-29T01:40:51.183" v="695" actId="20577"/>
          <ac:spMkLst>
            <pc:docMk/>
            <pc:sldMk cId="2424417468" sldId="262"/>
            <ac:spMk id="57" creationId="{EF962E31-D7C6-B35B-57EA-4FCEC3076141}"/>
          </ac:spMkLst>
        </pc:spChg>
        <pc:spChg chg="add mod">
          <ac:chgData name="Oriunno, Marco" userId="69df8db0-265f-4fd6-bb20-17fd41beea08" providerId="ADAL" clId="{7AA21E13-B0D7-4F5A-BF90-4359EE5463D6}" dt="2024-07-29T01:41:19.623" v="701" actId="20577"/>
          <ac:spMkLst>
            <pc:docMk/>
            <pc:sldMk cId="2424417468" sldId="262"/>
            <ac:spMk id="58" creationId="{66B28CD0-96BE-1D91-CB3E-315D2AB8B244}"/>
          </ac:spMkLst>
        </pc:spChg>
        <pc:spChg chg="add mod">
          <ac:chgData name="Oriunno, Marco" userId="69df8db0-265f-4fd6-bb20-17fd41beea08" providerId="ADAL" clId="{7AA21E13-B0D7-4F5A-BF90-4359EE5463D6}" dt="2024-07-29T01:44:07.944" v="734" actId="20577"/>
          <ac:spMkLst>
            <pc:docMk/>
            <pc:sldMk cId="2424417468" sldId="262"/>
            <ac:spMk id="59" creationId="{1E49C10B-720C-6294-1B52-AE0807C8EAA2}"/>
          </ac:spMkLst>
        </pc:spChg>
        <pc:cxnChg chg="add mod">
          <ac:chgData name="Oriunno, Marco" userId="69df8db0-265f-4fd6-bb20-17fd41beea08" providerId="ADAL" clId="{7AA21E13-B0D7-4F5A-BF90-4359EE5463D6}" dt="2024-07-29T01:38:12.619" v="686" actId="1076"/>
          <ac:cxnSpMkLst>
            <pc:docMk/>
            <pc:sldMk cId="2424417468" sldId="262"/>
            <ac:cxnSpMk id="12" creationId="{31440A2D-0B8E-957A-7DFD-BF9E9D6FAB8D}"/>
          </ac:cxnSpMkLst>
        </pc:cxnChg>
        <pc:cxnChg chg="add mod">
          <ac:chgData name="Oriunno, Marco" userId="69df8db0-265f-4fd6-bb20-17fd41beea08" providerId="ADAL" clId="{7AA21E13-B0D7-4F5A-BF90-4359EE5463D6}" dt="2024-07-29T01:38:12.619" v="686" actId="1076"/>
          <ac:cxnSpMkLst>
            <pc:docMk/>
            <pc:sldMk cId="2424417468" sldId="262"/>
            <ac:cxnSpMk id="13" creationId="{F33F0C85-53E3-02AD-6686-C114E619A3ED}"/>
          </ac:cxnSpMkLst>
        </pc:cxnChg>
        <pc:cxnChg chg="add del">
          <ac:chgData name="Oriunno, Marco" userId="69df8db0-265f-4fd6-bb20-17fd41beea08" providerId="ADAL" clId="{7AA21E13-B0D7-4F5A-BF90-4359EE5463D6}" dt="2024-07-29T01:33:11.146" v="639" actId="478"/>
          <ac:cxnSpMkLst>
            <pc:docMk/>
            <pc:sldMk cId="2424417468" sldId="262"/>
            <ac:cxnSpMk id="21" creationId="{C912748D-CF84-983F-2F1C-8990B76FA56A}"/>
          </ac:cxnSpMkLst>
        </pc:cxnChg>
        <pc:cxnChg chg="add mod">
          <ac:chgData name="Oriunno, Marco" userId="69df8db0-265f-4fd6-bb20-17fd41beea08" providerId="ADAL" clId="{7AA21E13-B0D7-4F5A-BF90-4359EE5463D6}" dt="2024-07-29T01:38:12.619" v="686" actId="1076"/>
          <ac:cxnSpMkLst>
            <pc:docMk/>
            <pc:sldMk cId="2424417468" sldId="262"/>
            <ac:cxnSpMk id="23" creationId="{0B32C61E-D336-63F1-3C41-147A2A770E7A}"/>
          </ac:cxnSpMkLst>
        </pc:cxnChg>
        <pc:cxnChg chg="add mod">
          <ac:chgData name="Oriunno, Marco" userId="69df8db0-265f-4fd6-bb20-17fd41beea08" providerId="ADAL" clId="{7AA21E13-B0D7-4F5A-BF90-4359EE5463D6}" dt="2024-07-29T01:38:12.619" v="686" actId="1076"/>
          <ac:cxnSpMkLst>
            <pc:docMk/>
            <pc:sldMk cId="2424417468" sldId="262"/>
            <ac:cxnSpMk id="26" creationId="{55D9A0E9-2F14-38CC-F4FD-F18DFF02F448}"/>
          </ac:cxnSpMkLst>
        </pc:cxnChg>
        <pc:cxnChg chg="add mod">
          <ac:chgData name="Oriunno, Marco" userId="69df8db0-265f-4fd6-bb20-17fd41beea08" providerId="ADAL" clId="{7AA21E13-B0D7-4F5A-BF90-4359EE5463D6}" dt="2024-07-29T01:38:12.619" v="686" actId="1076"/>
          <ac:cxnSpMkLst>
            <pc:docMk/>
            <pc:sldMk cId="2424417468" sldId="262"/>
            <ac:cxnSpMk id="29" creationId="{8E739F5E-C1D1-383A-5502-52C334277C48}"/>
          </ac:cxnSpMkLst>
        </pc:cxnChg>
        <pc:cxnChg chg="add mod">
          <ac:chgData name="Oriunno, Marco" userId="69df8db0-265f-4fd6-bb20-17fd41beea08" providerId="ADAL" clId="{7AA21E13-B0D7-4F5A-BF90-4359EE5463D6}" dt="2024-07-29T01:38:12.619" v="686" actId="1076"/>
          <ac:cxnSpMkLst>
            <pc:docMk/>
            <pc:sldMk cId="2424417468" sldId="262"/>
            <ac:cxnSpMk id="32" creationId="{029F8C53-29D3-998C-F061-07D4CC926E54}"/>
          </ac:cxnSpMkLst>
        </pc:cxnChg>
        <pc:cxnChg chg="add mod">
          <ac:chgData name="Oriunno, Marco" userId="69df8db0-265f-4fd6-bb20-17fd41beea08" providerId="ADAL" clId="{7AA21E13-B0D7-4F5A-BF90-4359EE5463D6}" dt="2024-07-29T01:38:12.619" v="686" actId="1076"/>
          <ac:cxnSpMkLst>
            <pc:docMk/>
            <pc:sldMk cId="2424417468" sldId="262"/>
            <ac:cxnSpMk id="36" creationId="{D7258FE8-EFC6-1A13-2608-E027DC7C60F7}"/>
          </ac:cxnSpMkLst>
        </pc:cxnChg>
        <pc:cxnChg chg="add mod">
          <ac:chgData name="Oriunno, Marco" userId="69df8db0-265f-4fd6-bb20-17fd41beea08" providerId="ADAL" clId="{7AA21E13-B0D7-4F5A-BF90-4359EE5463D6}" dt="2024-07-29T01:38:12.619" v="686" actId="1076"/>
          <ac:cxnSpMkLst>
            <pc:docMk/>
            <pc:sldMk cId="2424417468" sldId="262"/>
            <ac:cxnSpMk id="41" creationId="{CE5184A3-615C-B845-B91D-734DB688E2EC}"/>
          </ac:cxnSpMkLst>
        </pc:cxnChg>
        <pc:cxnChg chg="add mod">
          <ac:chgData name="Oriunno, Marco" userId="69df8db0-265f-4fd6-bb20-17fd41beea08" providerId="ADAL" clId="{7AA21E13-B0D7-4F5A-BF90-4359EE5463D6}" dt="2024-07-29T01:38:12.619" v="686" actId="1076"/>
          <ac:cxnSpMkLst>
            <pc:docMk/>
            <pc:sldMk cId="2424417468" sldId="262"/>
            <ac:cxnSpMk id="42" creationId="{3FE85E18-AE9E-B1B3-6E05-132AA25D013C}"/>
          </ac:cxnSpMkLst>
        </pc:cxnChg>
        <pc:cxnChg chg="add mod">
          <ac:chgData name="Oriunno, Marco" userId="69df8db0-265f-4fd6-bb20-17fd41beea08" providerId="ADAL" clId="{7AA21E13-B0D7-4F5A-BF90-4359EE5463D6}" dt="2024-07-29T01:38:12.619" v="686" actId="1076"/>
          <ac:cxnSpMkLst>
            <pc:docMk/>
            <pc:sldMk cId="2424417468" sldId="262"/>
            <ac:cxnSpMk id="43" creationId="{62758646-0002-0305-7F8A-5CD6F8D540FB}"/>
          </ac:cxnSpMkLst>
        </pc:cxnChg>
        <pc:cxnChg chg="add mod">
          <ac:chgData name="Oriunno, Marco" userId="69df8db0-265f-4fd6-bb20-17fd41beea08" providerId="ADAL" clId="{7AA21E13-B0D7-4F5A-BF90-4359EE5463D6}" dt="2024-07-29T01:38:12.619" v="686" actId="1076"/>
          <ac:cxnSpMkLst>
            <pc:docMk/>
            <pc:sldMk cId="2424417468" sldId="262"/>
            <ac:cxnSpMk id="44" creationId="{19A2753F-F761-513F-77BF-11D8F1198D5D}"/>
          </ac:cxnSpMkLst>
        </pc:cxnChg>
        <pc:cxnChg chg="add mod">
          <ac:chgData name="Oriunno, Marco" userId="69df8db0-265f-4fd6-bb20-17fd41beea08" providerId="ADAL" clId="{7AA21E13-B0D7-4F5A-BF90-4359EE5463D6}" dt="2024-07-29T01:38:12.619" v="686" actId="1076"/>
          <ac:cxnSpMkLst>
            <pc:docMk/>
            <pc:sldMk cId="2424417468" sldId="262"/>
            <ac:cxnSpMk id="45" creationId="{3D8F9015-0859-12CA-A040-0E13CFBEDEC0}"/>
          </ac:cxnSpMkLst>
        </pc:cxnChg>
        <pc:cxnChg chg="add mod">
          <ac:chgData name="Oriunno, Marco" userId="69df8db0-265f-4fd6-bb20-17fd41beea08" providerId="ADAL" clId="{7AA21E13-B0D7-4F5A-BF90-4359EE5463D6}" dt="2024-07-29T01:38:12.619" v="686" actId="1076"/>
          <ac:cxnSpMkLst>
            <pc:docMk/>
            <pc:sldMk cId="2424417468" sldId="262"/>
            <ac:cxnSpMk id="49" creationId="{0AB1ADEB-3A63-198D-F44B-356D945E2992}"/>
          </ac:cxnSpMkLst>
        </pc:cxnChg>
        <pc:cxnChg chg="add mod">
          <ac:chgData name="Oriunno, Marco" userId="69df8db0-265f-4fd6-bb20-17fd41beea08" providerId="ADAL" clId="{7AA21E13-B0D7-4F5A-BF90-4359EE5463D6}" dt="2024-07-29T01:38:12.619" v="686" actId="1076"/>
          <ac:cxnSpMkLst>
            <pc:docMk/>
            <pc:sldMk cId="2424417468" sldId="262"/>
            <ac:cxnSpMk id="50" creationId="{F3CC0A4C-2B3D-74E6-79A2-B9A885CE2845}"/>
          </ac:cxnSpMkLst>
        </pc:cxnChg>
        <pc:cxnChg chg="add mod">
          <ac:chgData name="Oriunno, Marco" userId="69df8db0-265f-4fd6-bb20-17fd41beea08" providerId="ADAL" clId="{7AA21E13-B0D7-4F5A-BF90-4359EE5463D6}" dt="2024-07-29T01:38:12.619" v="686" actId="1076"/>
          <ac:cxnSpMkLst>
            <pc:docMk/>
            <pc:sldMk cId="2424417468" sldId="262"/>
            <ac:cxnSpMk id="51" creationId="{CB7FB784-A0EB-02D5-7BA0-59CAE5F16B6F}"/>
          </ac:cxnSpMkLst>
        </pc:cxnChg>
        <pc:cxnChg chg="add mod">
          <ac:chgData name="Oriunno, Marco" userId="69df8db0-265f-4fd6-bb20-17fd41beea08" providerId="ADAL" clId="{7AA21E13-B0D7-4F5A-BF90-4359EE5463D6}" dt="2024-07-29T01:38:12.619" v="686" actId="1076"/>
          <ac:cxnSpMkLst>
            <pc:docMk/>
            <pc:sldMk cId="2424417468" sldId="262"/>
            <ac:cxnSpMk id="52" creationId="{BBED0274-FABC-5EEF-9F5B-5CEE2B20E655}"/>
          </ac:cxnSpMkLst>
        </pc:cxnChg>
        <pc:cxnChg chg="add mod">
          <ac:chgData name="Oriunno, Marco" userId="69df8db0-265f-4fd6-bb20-17fd41beea08" providerId="ADAL" clId="{7AA21E13-B0D7-4F5A-BF90-4359EE5463D6}" dt="2024-07-29T01:38:12.619" v="686" actId="1076"/>
          <ac:cxnSpMkLst>
            <pc:docMk/>
            <pc:sldMk cId="2424417468" sldId="262"/>
            <ac:cxnSpMk id="53" creationId="{209B08B8-1F0A-693D-5311-F624CAF246DB}"/>
          </ac:cxnSpMkLst>
        </pc:cxnChg>
      </pc:sldChg>
      <pc:sldChg chg="modSp new mod">
        <pc:chgData name="Oriunno, Marco" userId="69df8db0-265f-4fd6-bb20-17fd41beea08" providerId="ADAL" clId="{7AA21E13-B0D7-4F5A-BF90-4359EE5463D6}" dt="2024-07-29T01:49:07.343" v="907" actId="20577"/>
        <pc:sldMkLst>
          <pc:docMk/>
          <pc:sldMk cId="2356602703" sldId="263"/>
        </pc:sldMkLst>
        <pc:spChg chg="mod">
          <ac:chgData name="Oriunno, Marco" userId="69df8db0-265f-4fd6-bb20-17fd41beea08" providerId="ADAL" clId="{7AA21E13-B0D7-4F5A-BF90-4359EE5463D6}" dt="2024-07-29T01:45:54.028" v="755" actId="20577"/>
          <ac:spMkLst>
            <pc:docMk/>
            <pc:sldMk cId="2356602703" sldId="263"/>
            <ac:spMk id="2" creationId="{47FAD434-5B91-5329-736E-F6859B9D2DEF}"/>
          </ac:spMkLst>
        </pc:spChg>
        <pc:spChg chg="mod">
          <ac:chgData name="Oriunno, Marco" userId="69df8db0-265f-4fd6-bb20-17fd41beea08" providerId="ADAL" clId="{7AA21E13-B0D7-4F5A-BF90-4359EE5463D6}" dt="2024-07-29T01:49:07.343" v="907" actId="20577"/>
          <ac:spMkLst>
            <pc:docMk/>
            <pc:sldMk cId="2356602703" sldId="263"/>
            <ac:spMk id="3" creationId="{DE563F19-DD99-FC99-D9D1-75A50BA75685}"/>
          </ac:spMkLst>
        </pc:spChg>
      </pc:sldChg>
      <pc:sldChg chg="modSp new mod">
        <pc:chgData name="Oriunno, Marco" userId="69df8db0-265f-4fd6-bb20-17fd41beea08" providerId="ADAL" clId="{7AA21E13-B0D7-4F5A-BF90-4359EE5463D6}" dt="2024-07-29T02:27:55.480" v="1596" actId="20577"/>
        <pc:sldMkLst>
          <pc:docMk/>
          <pc:sldMk cId="1981221821" sldId="264"/>
        </pc:sldMkLst>
        <pc:spChg chg="mod">
          <ac:chgData name="Oriunno, Marco" userId="69df8db0-265f-4fd6-bb20-17fd41beea08" providerId="ADAL" clId="{7AA21E13-B0D7-4F5A-BF90-4359EE5463D6}" dt="2024-07-29T02:13:06.800" v="949" actId="20577"/>
          <ac:spMkLst>
            <pc:docMk/>
            <pc:sldMk cId="1981221821" sldId="264"/>
            <ac:spMk id="2" creationId="{7B250491-C429-249F-E433-75C86C6DF062}"/>
          </ac:spMkLst>
        </pc:spChg>
        <pc:spChg chg="mod">
          <ac:chgData name="Oriunno, Marco" userId="69df8db0-265f-4fd6-bb20-17fd41beea08" providerId="ADAL" clId="{7AA21E13-B0D7-4F5A-BF90-4359EE5463D6}" dt="2024-07-29T02:27:55.480" v="1596" actId="20577"/>
          <ac:spMkLst>
            <pc:docMk/>
            <pc:sldMk cId="1981221821" sldId="264"/>
            <ac:spMk id="3" creationId="{5E8EA8D6-E17E-16B2-2111-6F21FD7C974F}"/>
          </ac:spMkLst>
        </pc:spChg>
      </pc:sldChg>
      <pc:sldChg chg="modSp new mod">
        <pc:chgData name="Oriunno, Marco" userId="69df8db0-265f-4fd6-bb20-17fd41beea08" providerId="ADAL" clId="{7AA21E13-B0D7-4F5A-BF90-4359EE5463D6}" dt="2024-07-29T03:30:20.091" v="1619" actId="20577"/>
        <pc:sldMkLst>
          <pc:docMk/>
          <pc:sldMk cId="1493302892" sldId="265"/>
        </pc:sldMkLst>
        <pc:spChg chg="mod">
          <ac:chgData name="Oriunno, Marco" userId="69df8db0-265f-4fd6-bb20-17fd41beea08" providerId="ADAL" clId="{7AA21E13-B0D7-4F5A-BF90-4359EE5463D6}" dt="2024-07-29T02:28:03.865" v="1609" actId="20577"/>
          <ac:spMkLst>
            <pc:docMk/>
            <pc:sldMk cId="1493302892" sldId="265"/>
            <ac:spMk id="2" creationId="{3B5316D6-9DB9-89FD-64AC-98543C61796C}"/>
          </ac:spMkLst>
        </pc:spChg>
        <pc:spChg chg="mod">
          <ac:chgData name="Oriunno, Marco" userId="69df8db0-265f-4fd6-bb20-17fd41beea08" providerId="ADAL" clId="{7AA21E13-B0D7-4F5A-BF90-4359EE5463D6}" dt="2024-07-29T03:30:20.091" v="1619" actId="20577"/>
          <ac:spMkLst>
            <pc:docMk/>
            <pc:sldMk cId="1493302892" sldId="265"/>
            <ac:spMk id="3" creationId="{119FEFF5-94CB-B938-C149-CBD23471E611}"/>
          </ac:spMkLst>
        </pc:spChg>
      </pc:sldChg>
      <pc:sldChg chg="new del">
        <pc:chgData name="Oriunno, Marco" userId="69df8db0-265f-4fd6-bb20-17fd41beea08" providerId="ADAL" clId="{7AA21E13-B0D7-4F5A-BF90-4359EE5463D6}" dt="2024-07-29T02:13:55.016" v="1000" actId="47"/>
        <pc:sldMkLst>
          <pc:docMk/>
          <pc:sldMk cId="2057049758" sldId="265"/>
        </pc:sldMkLst>
      </pc:sldChg>
      <pc:sldChg chg="modSp mod">
        <pc:chgData name="Oriunno, Marco" userId="69df8db0-265f-4fd6-bb20-17fd41beea08" providerId="ADAL" clId="{7AA21E13-B0D7-4F5A-BF90-4359EE5463D6}" dt="2024-07-31T12:18:11.748" v="9052" actId="20577"/>
        <pc:sldMkLst>
          <pc:docMk/>
          <pc:sldMk cId="2136768832" sldId="265"/>
        </pc:sldMkLst>
        <pc:spChg chg="mod">
          <ac:chgData name="Oriunno, Marco" userId="69df8db0-265f-4fd6-bb20-17fd41beea08" providerId="ADAL" clId="{7AA21E13-B0D7-4F5A-BF90-4359EE5463D6}" dt="2024-07-31T12:18:11.748" v="9052" actId="20577"/>
          <ac:spMkLst>
            <pc:docMk/>
            <pc:sldMk cId="2136768832" sldId="265"/>
            <ac:spMk id="11" creationId="{9302F08E-7E36-E15E-B309-9CD39D9A4A37}"/>
          </ac:spMkLst>
        </pc:spChg>
        <pc:spChg chg="mod">
          <ac:chgData name="Oriunno, Marco" userId="69df8db0-265f-4fd6-bb20-17fd41beea08" providerId="ADAL" clId="{7AA21E13-B0D7-4F5A-BF90-4359EE5463D6}" dt="2024-07-31T12:17:50.338" v="9028" actId="20577"/>
          <ac:spMkLst>
            <pc:docMk/>
            <pc:sldMk cId="2136768832" sldId="265"/>
            <ac:spMk id="16" creationId="{CFEDFA45-938C-2289-C313-47B8B8BB9CDC}"/>
          </ac:spMkLst>
        </pc:spChg>
      </pc:sldChg>
      <pc:sldChg chg="modSp add mod">
        <pc:chgData name="Oriunno, Marco" userId="69df8db0-265f-4fd6-bb20-17fd41beea08" providerId="ADAL" clId="{7AA21E13-B0D7-4F5A-BF90-4359EE5463D6}" dt="2024-07-29T03:51:34.840" v="3140" actId="20577"/>
        <pc:sldMkLst>
          <pc:docMk/>
          <pc:sldMk cId="3851733963" sldId="266"/>
        </pc:sldMkLst>
        <pc:spChg chg="mod">
          <ac:chgData name="Oriunno, Marco" userId="69df8db0-265f-4fd6-bb20-17fd41beea08" providerId="ADAL" clId="{7AA21E13-B0D7-4F5A-BF90-4359EE5463D6}" dt="2024-07-29T03:41:33.529" v="2156" actId="20577"/>
          <ac:spMkLst>
            <pc:docMk/>
            <pc:sldMk cId="3851733963" sldId="266"/>
            <ac:spMk id="4" creationId="{00CCCB5B-5E30-B64E-C43B-65C2D007E312}"/>
          </ac:spMkLst>
        </pc:spChg>
        <pc:spChg chg="mod">
          <ac:chgData name="Oriunno, Marco" userId="69df8db0-265f-4fd6-bb20-17fd41beea08" providerId="ADAL" clId="{7AA21E13-B0D7-4F5A-BF90-4359EE5463D6}" dt="2024-07-29T03:51:34.840" v="3140" actId="20577"/>
          <ac:spMkLst>
            <pc:docMk/>
            <pc:sldMk cId="3851733963" sldId="266"/>
            <ac:spMk id="5" creationId="{CAC26B51-1232-AEAA-BBE9-C71C0DBD8145}"/>
          </ac:spMkLst>
        </pc:spChg>
      </pc:sldChg>
      <pc:sldChg chg="modSp new mod">
        <pc:chgData name="Oriunno, Marco" userId="69df8db0-265f-4fd6-bb20-17fd41beea08" providerId="ADAL" clId="{7AA21E13-B0D7-4F5A-BF90-4359EE5463D6}" dt="2024-07-29T03:48:22.738" v="2902" actId="20577"/>
        <pc:sldMkLst>
          <pc:docMk/>
          <pc:sldMk cId="3773762344" sldId="267"/>
        </pc:sldMkLst>
        <pc:spChg chg="mod">
          <ac:chgData name="Oriunno, Marco" userId="69df8db0-265f-4fd6-bb20-17fd41beea08" providerId="ADAL" clId="{7AA21E13-B0D7-4F5A-BF90-4359EE5463D6}" dt="2024-07-29T03:48:22.738" v="2902" actId="20577"/>
          <ac:spMkLst>
            <pc:docMk/>
            <pc:sldMk cId="3773762344" sldId="267"/>
            <ac:spMk id="2" creationId="{35FC5063-A82E-DA1D-7275-741D99E7800F}"/>
          </ac:spMkLst>
        </pc:spChg>
      </pc:sldChg>
      <pc:sldChg chg="del">
        <pc:chgData name="Oriunno, Marco" userId="69df8db0-265f-4fd6-bb20-17fd41beea08" providerId="ADAL" clId="{7AA21E13-B0D7-4F5A-BF90-4359EE5463D6}" dt="2024-07-30T13:17:41.061" v="3287" actId="47"/>
        <pc:sldMkLst>
          <pc:docMk/>
          <pc:sldMk cId="3031118228" sldId="271"/>
        </pc:sldMkLst>
      </pc:sldChg>
      <pc:sldChg chg="del">
        <pc:chgData name="Oriunno, Marco" userId="69df8db0-265f-4fd6-bb20-17fd41beea08" providerId="ADAL" clId="{7AA21E13-B0D7-4F5A-BF90-4359EE5463D6}" dt="2024-07-30T13:14:14.896" v="3210" actId="47"/>
        <pc:sldMkLst>
          <pc:docMk/>
          <pc:sldMk cId="572208601" sldId="279"/>
        </pc:sldMkLst>
      </pc:sldChg>
      <pc:sldChg chg="modSp mod ord">
        <pc:chgData name="Oriunno, Marco" userId="69df8db0-265f-4fd6-bb20-17fd41beea08" providerId="ADAL" clId="{7AA21E13-B0D7-4F5A-BF90-4359EE5463D6}" dt="2024-07-31T12:31:58.275" v="9573" actId="27636"/>
        <pc:sldMkLst>
          <pc:docMk/>
          <pc:sldMk cId="239853722" sldId="293"/>
        </pc:sldMkLst>
        <pc:spChg chg="mod">
          <ac:chgData name="Oriunno, Marco" userId="69df8db0-265f-4fd6-bb20-17fd41beea08" providerId="ADAL" clId="{7AA21E13-B0D7-4F5A-BF90-4359EE5463D6}" dt="2024-07-31T12:31:58.275" v="9573" actId="27636"/>
          <ac:spMkLst>
            <pc:docMk/>
            <pc:sldMk cId="239853722" sldId="293"/>
            <ac:spMk id="3" creationId="{BB004536-0B45-2B7A-08F7-D6D1E2DD9C7A}"/>
          </ac:spMkLst>
        </pc:spChg>
      </pc:sldChg>
      <pc:sldChg chg="modSp mod">
        <pc:chgData name="Oriunno, Marco" userId="69df8db0-265f-4fd6-bb20-17fd41beea08" providerId="ADAL" clId="{7AA21E13-B0D7-4F5A-BF90-4359EE5463D6}" dt="2024-07-31T12:49:18.469" v="9994" actId="20577"/>
        <pc:sldMkLst>
          <pc:docMk/>
          <pc:sldMk cId="3012539399" sldId="2829"/>
        </pc:sldMkLst>
        <pc:spChg chg="mod">
          <ac:chgData name="Oriunno, Marco" userId="69df8db0-265f-4fd6-bb20-17fd41beea08" providerId="ADAL" clId="{7AA21E13-B0D7-4F5A-BF90-4359EE5463D6}" dt="2024-07-31T12:49:18.469" v="9994" actId="20577"/>
          <ac:spMkLst>
            <pc:docMk/>
            <pc:sldMk cId="3012539399" sldId="2829"/>
            <ac:spMk id="7" creationId="{47319005-8DC9-F792-9147-4CB8C13190AD}"/>
          </ac:spMkLst>
        </pc:spChg>
      </pc:sldChg>
      <pc:sldChg chg="addSp modSp mod ord">
        <pc:chgData name="Oriunno, Marco" userId="69df8db0-265f-4fd6-bb20-17fd41beea08" providerId="ADAL" clId="{7AA21E13-B0D7-4F5A-BF90-4359EE5463D6}" dt="2024-07-31T12:35:09.086" v="9784" actId="1076"/>
        <pc:sldMkLst>
          <pc:docMk/>
          <pc:sldMk cId="1693797589" sldId="2830"/>
        </pc:sldMkLst>
        <pc:spChg chg="add mod">
          <ac:chgData name="Oriunno, Marco" userId="69df8db0-265f-4fd6-bb20-17fd41beea08" providerId="ADAL" clId="{7AA21E13-B0D7-4F5A-BF90-4359EE5463D6}" dt="2024-07-31T12:35:09.086" v="9784" actId="1076"/>
          <ac:spMkLst>
            <pc:docMk/>
            <pc:sldMk cId="1693797589" sldId="2830"/>
            <ac:spMk id="2" creationId="{47F61482-0597-09E7-9213-DF8B97D404F7}"/>
          </ac:spMkLst>
        </pc:spChg>
        <pc:spChg chg="mod">
          <ac:chgData name="Oriunno, Marco" userId="69df8db0-265f-4fd6-bb20-17fd41beea08" providerId="ADAL" clId="{7AA21E13-B0D7-4F5A-BF90-4359EE5463D6}" dt="2024-07-31T12:34:17.318" v="9675" actId="27636"/>
          <ac:spMkLst>
            <pc:docMk/>
            <pc:sldMk cId="1693797589" sldId="2830"/>
            <ac:spMk id="5" creationId="{1A09EA91-D8A2-555D-56BC-1C9C588CB23B}"/>
          </ac:spMkLst>
        </pc:spChg>
      </pc:sldChg>
      <pc:sldChg chg="del">
        <pc:chgData name="Oriunno, Marco" userId="69df8db0-265f-4fd6-bb20-17fd41beea08" providerId="ADAL" clId="{7AA21E13-B0D7-4F5A-BF90-4359EE5463D6}" dt="2024-07-30T13:17:26.575" v="3283" actId="47"/>
        <pc:sldMkLst>
          <pc:docMk/>
          <pc:sldMk cId="1530584567" sldId="2831"/>
        </pc:sldMkLst>
      </pc:sldChg>
      <pc:sldChg chg="del">
        <pc:chgData name="Oriunno, Marco" userId="69df8db0-265f-4fd6-bb20-17fd41beea08" providerId="ADAL" clId="{7AA21E13-B0D7-4F5A-BF90-4359EE5463D6}" dt="2024-07-30T13:18:03.811" v="3292" actId="47"/>
        <pc:sldMkLst>
          <pc:docMk/>
          <pc:sldMk cId="2574828604" sldId="2832"/>
        </pc:sldMkLst>
      </pc:sldChg>
      <pc:sldChg chg="del">
        <pc:chgData name="Oriunno, Marco" userId="69df8db0-265f-4fd6-bb20-17fd41beea08" providerId="ADAL" clId="{7AA21E13-B0D7-4F5A-BF90-4359EE5463D6}" dt="2024-07-30T13:18:03.811" v="3292" actId="47"/>
        <pc:sldMkLst>
          <pc:docMk/>
          <pc:sldMk cId="312311779" sldId="2833"/>
        </pc:sldMkLst>
      </pc:sldChg>
      <pc:sldChg chg="del">
        <pc:chgData name="Oriunno, Marco" userId="69df8db0-265f-4fd6-bb20-17fd41beea08" providerId="ADAL" clId="{7AA21E13-B0D7-4F5A-BF90-4359EE5463D6}" dt="2024-07-30T13:19:30.078" v="3308" actId="47"/>
        <pc:sldMkLst>
          <pc:docMk/>
          <pc:sldMk cId="226914654" sldId="2878"/>
        </pc:sldMkLst>
      </pc:sldChg>
      <pc:sldChg chg="add del">
        <pc:chgData name="Oriunno, Marco" userId="69df8db0-265f-4fd6-bb20-17fd41beea08" providerId="ADAL" clId="{7AA21E13-B0D7-4F5A-BF90-4359EE5463D6}" dt="2024-07-30T13:18:54.690" v="3300"/>
        <pc:sldMkLst>
          <pc:docMk/>
          <pc:sldMk cId="505179256" sldId="2879"/>
        </pc:sldMkLst>
      </pc:sldChg>
      <pc:sldChg chg="add del">
        <pc:chgData name="Oriunno, Marco" userId="69df8db0-265f-4fd6-bb20-17fd41beea08" providerId="ADAL" clId="{7AA21E13-B0D7-4F5A-BF90-4359EE5463D6}" dt="2024-07-30T13:19:03.159" v="3302" actId="2696"/>
        <pc:sldMkLst>
          <pc:docMk/>
          <pc:sldMk cId="728096049" sldId="2879"/>
        </pc:sldMkLst>
      </pc:sldChg>
      <pc:sldChg chg="modSp add mod">
        <pc:chgData name="Oriunno, Marco" userId="69df8db0-265f-4fd6-bb20-17fd41beea08" providerId="ADAL" clId="{7AA21E13-B0D7-4F5A-BF90-4359EE5463D6}" dt="2024-07-31T12:47:12.119" v="9950" actId="313"/>
        <pc:sldMkLst>
          <pc:docMk/>
          <pc:sldMk cId="3289043234" sldId="2879"/>
        </pc:sldMkLst>
        <pc:spChg chg="mod">
          <ac:chgData name="Oriunno, Marco" userId="69df8db0-265f-4fd6-bb20-17fd41beea08" providerId="ADAL" clId="{7AA21E13-B0D7-4F5A-BF90-4359EE5463D6}" dt="2024-07-30T13:19:52.781" v="3326" actId="20577"/>
          <ac:spMkLst>
            <pc:docMk/>
            <pc:sldMk cId="3289043234" sldId="2879"/>
            <ac:spMk id="2" creationId="{5F381C78-7E28-1C70-DE10-C489D0E06625}"/>
          </ac:spMkLst>
        </pc:spChg>
        <pc:spChg chg="mod">
          <ac:chgData name="Oriunno, Marco" userId="69df8db0-265f-4fd6-bb20-17fd41beea08" providerId="ADAL" clId="{7AA21E13-B0D7-4F5A-BF90-4359EE5463D6}" dt="2024-07-31T12:47:12.119" v="9950" actId="313"/>
          <ac:spMkLst>
            <pc:docMk/>
            <pc:sldMk cId="3289043234" sldId="2879"/>
            <ac:spMk id="3" creationId="{96794713-1F18-DD25-AAE7-66D5F0DD017B}"/>
          </ac:spMkLst>
        </pc:spChg>
      </pc:sldChg>
      <pc:sldChg chg="add del">
        <pc:chgData name="Oriunno, Marco" userId="69df8db0-265f-4fd6-bb20-17fd41beea08" providerId="ADAL" clId="{7AA21E13-B0D7-4F5A-BF90-4359EE5463D6}" dt="2024-07-30T13:19:09.348" v="3304" actId="47"/>
        <pc:sldMkLst>
          <pc:docMk/>
          <pc:sldMk cId="3610808720" sldId="2879"/>
        </pc:sldMkLst>
      </pc:sldChg>
      <pc:sldChg chg="add">
        <pc:chgData name="Oriunno, Marco" userId="69df8db0-265f-4fd6-bb20-17fd41beea08" providerId="ADAL" clId="{7AA21E13-B0D7-4F5A-BF90-4359EE5463D6}" dt="2024-07-31T04:18:51.633" v="5726"/>
        <pc:sldMkLst>
          <pc:docMk/>
          <pc:sldMk cId="2068580368" sldId="2880"/>
        </pc:sldMkLst>
      </pc:sldChg>
      <pc:sldChg chg="add">
        <pc:chgData name="Oriunno, Marco" userId="69df8db0-265f-4fd6-bb20-17fd41beea08" providerId="ADAL" clId="{7AA21E13-B0D7-4F5A-BF90-4359EE5463D6}" dt="2024-07-31T04:18:51.633" v="5726"/>
        <pc:sldMkLst>
          <pc:docMk/>
          <pc:sldMk cId="1839884223" sldId="2881"/>
        </pc:sldMkLst>
      </pc:sldChg>
      <pc:sldChg chg="add">
        <pc:chgData name="Oriunno, Marco" userId="69df8db0-265f-4fd6-bb20-17fd41beea08" providerId="ADAL" clId="{7AA21E13-B0D7-4F5A-BF90-4359EE5463D6}" dt="2024-07-31T04:18:51.633" v="5726"/>
        <pc:sldMkLst>
          <pc:docMk/>
          <pc:sldMk cId="4200977729" sldId="2882"/>
        </pc:sldMkLst>
      </pc:sldChg>
      <pc:sldChg chg="add">
        <pc:chgData name="Oriunno, Marco" userId="69df8db0-265f-4fd6-bb20-17fd41beea08" providerId="ADAL" clId="{7AA21E13-B0D7-4F5A-BF90-4359EE5463D6}" dt="2024-07-31T04:18:51.633" v="5726"/>
        <pc:sldMkLst>
          <pc:docMk/>
          <pc:sldMk cId="3369586777" sldId="2883"/>
        </pc:sldMkLst>
      </pc:sldChg>
      <pc:sldChg chg="add">
        <pc:chgData name="Oriunno, Marco" userId="69df8db0-265f-4fd6-bb20-17fd41beea08" providerId="ADAL" clId="{7AA21E13-B0D7-4F5A-BF90-4359EE5463D6}" dt="2024-07-31T04:18:51.633" v="5726"/>
        <pc:sldMkLst>
          <pc:docMk/>
          <pc:sldMk cId="197007127" sldId="2884"/>
        </pc:sldMkLst>
      </pc:sldChg>
      <pc:sldChg chg="add">
        <pc:chgData name="Oriunno, Marco" userId="69df8db0-265f-4fd6-bb20-17fd41beea08" providerId="ADAL" clId="{7AA21E13-B0D7-4F5A-BF90-4359EE5463D6}" dt="2024-07-31T04:18:51.633" v="5726"/>
        <pc:sldMkLst>
          <pc:docMk/>
          <pc:sldMk cId="4090855030" sldId="2885"/>
        </pc:sldMkLst>
      </pc:sldChg>
      <pc:sldChg chg="modSp mod">
        <pc:chgData name="Oriunno, Marco" userId="69df8db0-265f-4fd6-bb20-17fd41beea08" providerId="ADAL" clId="{7AA21E13-B0D7-4F5A-BF90-4359EE5463D6}" dt="2024-07-31T12:18:51.694" v="9082" actId="20577"/>
        <pc:sldMkLst>
          <pc:docMk/>
          <pc:sldMk cId="1707602815" sldId="2886"/>
        </pc:sldMkLst>
        <pc:spChg chg="mod">
          <ac:chgData name="Oriunno, Marco" userId="69df8db0-265f-4fd6-bb20-17fd41beea08" providerId="ADAL" clId="{7AA21E13-B0D7-4F5A-BF90-4359EE5463D6}" dt="2024-07-31T12:18:51.694" v="9082" actId="20577"/>
          <ac:spMkLst>
            <pc:docMk/>
            <pc:sldMk cId="1707602815" sldId="2886"/>
            <ac:spMk id="14" creationId="{13E6FB54-F0C8-AFCC-74A1-08AF9A5A911E}"/>
          </ac:spMkLst>
        </pc:spChg>
      </pc:sldChg>
      <pc:sldChg chg="addSp modSp mod">
        <pc:chgData name="Oriunno, Marco" userId="69df8db0-265f-4fd6-bb20-17fd41beea08" providerId="ADAL" clId="{7AA21E13-B0D7-4F5A-BF90-4359EE5463D6}" dt="2024-07-31T12:45:11.907" v="9925" actId="20577"/>
        <pc:sldMkLst>
          <pc:docMk/>
          <pc:sldMk cId="661958323" sldId="2888"/>
        </pc:sldMkLst>
        <pc:spChg chg="mod">
          <ac:chgData name="Oriunno, Marco" userId="69df8db0-265f-4fd6-bb20-17fd41beea08" providerId="ADAL" clId="{7AA21E13-B0D7-4F5A-BF90-4359EE5463D6}" dt="2024-07-31T12:16:29.350" v="8978" actId="57"/>
          <ac:spMkLst>
            <pc:docMk/>
            <pc:sldMk cId="661958323" sldId="2888"/>
            <ac:spMk id="8" creationId="{E0E035BD-D1FB-0D0D-7EFB-EF751BE6C1CB}"/>
          </ac:spMkLst>
        </pc:spChg>
        <pc:spChg chg="add mod">
          <ac:chgData name="Oriunno, Marco" userId="69df8db0-265f-4fd6-bb20-17fd41beea08" providerId="ADAL" clId="{7AA21E13-B0D7-4F5A-BF90-4359EE5463D6}" dt="2024-07-31T12:44:47.252" v="9914" actId="1076"/>
          <ac:spMkLst>
            <pc:docMk/>
            <pc:sldMk cId="661958323" sldId="2888"/>
            <ac:spMk id="11" creationId="{74E1C40E-B6D4-C13C-29B4-2D54558B7D7F}"/>
          </ac:spMkLst>
        </pc:spChg>
        <pc:spChg chg="add mod">
          <ac:chgData name="Oriunno, Marco" userId="69df8db0-265f-4fd6-bb20-17fd41beea08" providerId="ADAL" clId="{7AA21E13-B0D7-4F5A-BF90-4359EE5463D6}" dt="2024-07-31T12:45:11.907" v="9925" actId="20577"/>
          <ac:spMkLst>
            <pc:docMk/>
            <pc:sldMk cId="661958323" sldId="2888"/>
            <ac:spMk id="13" creationId="{78DDA648-92AF-39FA-AA68-96B8550EF624}"/>
          </ac:spMkLst>
        </pc:spChg>
        <pc:picChg chg="mod">
          <ac:chgData name="Oriunno, Marco" userId="69df8db0-265f-4fd6-bb20-17fd41beea08" providerId="ADAL" clId="{7AA21E13-B0D7-4F5A-BF90-4359EE5463D6}" dt="2024-07-31T12:16:41.815" v="8980" actId="1076"/>
          <ac:picMkLst>
            <pc:docMk/>
            <pc:sldMk cId="661958323" sldId="2888"/>
            <ac:picMk id="5" creationId="{5BE2B68C-8267-8C1B-CD3B-C1555FCA6627}"/>
          </ac:picMkLst>
        </pc:picChg>
        <pc:cxnChg chg="add mod">
          <ac:chgData name="Oriunno, Marco" userId="69df8db0-265f-4fd6-bb20-17fd41beea08" providerId="ADAL" clId="{7AA21E13-B0D7-4F5A-BF90-4359EE5463D6}" dt="2024-07-31T12:44:34.764" v="9907"/>
          <ac:cxnSpMkLst>
            <pc:docMk/>
            <pc:sldMk cId="661958323" sldId="2888"/>
            <ac:cxnSpMk id="10" creationId="{0BEF5794-C0AB-AE64-B97B-C96D0B769D05}"/>
          </ac:cxnSpMkLst>
        </pc:cxnChg>
        <pc:cxnChg chg="add mod">
          <ac:chgData name="Oriunno, Marco" userId="69df8db0-265f-4fd6-bb20-17fd41beea08" providerId="ADAL" clId="{7AA21E13-B0D7-4F5A-BF90-4359EE5463D6}" dt="2024-07-31T12:45:06.046" v="9920" actId="14100"/>
          <ac:cxnSpMkLst>
            <pc:docMk/>
            <pc:sldMk cId="661958323" sldId="2888"/>
            <ac:cxnSpMk id="12" creationId="{7AA4C18F-8658-A2B1-C41C-C63BBF72D22E}"/>
          </ac:cxnSpMkLst>
        </pc:cxnChg>
      </pc:sldChg>
      <pc:sldChg chg="modSp mod">
        <pc:chgData name="Oriunno, Marco" userId="69df8db0-265f-4fd6-bb20-17fd41beea08" providerId="ADAL" clId="{7AA21E13-B0D7-4F5A-BF90-4359EE5463D6}" dt="2024-07-31T12:44:09.968" v="9905" actId="20577"/>
        <pc:sldMkLst>
          <pc:docMk/>
          <pc:sldMk cId="2370390431" sldId="2889"/>
        </pc:sldMkLst>
        <pc:spChg chg="mod">
          <ac:chgData name="Oriunno, Marco" userId="69df8db0-265f-4fd6-bb20-17fd41beea08" providerId="ADAL" clId="{7AA21E13-B0D7-4F5A-BF90-4359EE5463D6}" dt="2024-07-31T12:44:09.968" v="9905" actId="20577"/>
          <ac:spMkLst>
            <pc:docMk/>
            <pc:sldMk cId="2370390431" sldId="2889"/>
            <ac:spMk id="6" creationId="{F1D16170-8DE4-04C5-740A-20C884185A56}"/>
          </ac:spMkLst>
        </pc:spChg>
      </pc:sldChg>
      <pc:sldChg chg="modSp mod">
        <pc:chgData name="Oriunno, Marco" userId="69df8db0-265f-4fd6-bb20-17fd41beea08" providerId="ADAL" clId="{7AA21E13-B0D7-4F5A-BF90-4359EE5463D6}" dt="2024-07-31T05:00:16.980" v="8704" actId="20577"/>
        <pc:sldMkLst>
          <pc:docMk/>
          <pc:sldMk cId="716804092" sldId="2890"/>
        </pc:sldMkLst>
        <pc:spChg chg="mod">
          <ac:chgData name="Oriunno, Marco" userId="69df8db0-265f-4fd6-bb20-17fd41beea08" providerId="ADAL" clId="{7AA21E13-B0D7-4F5A-BF90-4359EE5463D6}" dt="2024-07-31T05:00:16.980" v="8704" actId="20577"/>
          <ac:spMkLst>
            <pc:docMk/>
            <pc:sldMk cId="716804092" sldId="2890"/>
            <ac:spMk id="2" creationId="{A3C39B16-F85F-FE45-CADC-361F153DA2D5}"/>
          </ac:spMkLst>
        </pc:spChg>
      </pc:sldChg>
      <pc:sldChg chg="addSp modSp mod ord">
        <pc:chgData name="Oriunno, Marco" userId="69df8db0-265f-4fd6-bb20-17fd41beea08" providerId="ADAL" clId="{7AA21E13-B0D7-4F5A-BF90-4359EE5463D6}" dt="2024-07-30T13:19:23.793" v="3307"/>
        <pc:sldMkLst>
          <pc:docMk/>
          <pc:sldMk cId="2092896082" sldId="2891"/>
        </pc:sldMkLst>
        <pc:spChg chg="add mod">
          <ac:chgData name="Oriunno, Marco" userId="69df8db0-265f-4fd6-bb20-17fd41beea08" providerId="ADAL" clId="{7AA21E13-B0D7-4F5A-BF90-4359EE5463D6}" dt="2024-07-30T13:04:35.891" v="3197" actId="207"/>
          <ac:spMkLst>
            <pc:docMk/>
            <pc:sldMk cId="2092896082" sldId="2891"/>
            <ac:spMk id="4" creationId="{A55D47E1-BC69-AADA-50EE-9B36CE26FBE5}"/>
          </ac:spMkLst>
        </pc:spChg>
        <pc:spChg chg="add mod">
          <ac:chgData name="Oriunno, Marco" userId="69df8db0-265f-4fd6-bb20-17fd41beea08" providerId="ADAL" clId="{7AA21E13-B0D7-4F5A-BF90-4359EE5463D6}" dt="2024-07-30T13:04:47.398" v="3205" actId="20577"/>
          <ac:spMkLst>
            <pc:docMk/>
            <pc:sldMk cId="2092896082" sldId="2891"/>
            <ac:spMk id="6" creationId="{EB46A0B4-A7B1-F684-4D8D-8F53A0A59ECA}"/>
          </ac:spMkLst>
        </pc:spChg>
        <pc:picChg chg="add mod modCrop">
          <ac:chgData name="Oriunno, Marco" userId="69df8db0-265f-4fd6-bb20-17fd41beea08" providerId="ADAL" clId="{7AA21E13-B0D7-4F5A-BF90-4359EE5463D6}" dt="2024-07-30T13:04:21.437" v="3191" actId="14100"/>
          <ac:picMkLst>
            <pc:docMk/>
            <pc:sldMk cId="2092896082" sldId="2891"/>
            <ac:picMk id="3" creationId="{A92797F8-417E-2389-4A78-935E8C642DD4}"/>
          </ac:picMkLst>
        </pc:picChg>
        <pc:picChg chg="mod">
          <ac:chgData name="Oriunno, Marco" userId="69df8db0-265f-4fd6-bb20-17fd41beea08" providerId="ADAL" clId="{7AA21E13-B0D7-4F5A-BF90-4359EE5463D6}" dt="2024-07-30T13:04:18.517" v="3190" actId="1076"/>
          <ac:picMkLst>
            <pc:docMk/>
            <pc:sldMk cId="2092896082" sldId="2891"/>
            <ac:picMk id="5" creationId="{2F82CD98-5142-5B5B-BB29-945DF1CD0394}"/>
          </ac:picMkLst>
        </pc:picChg>
      </pc:sldChg>
      <pc:sldChg chg="modSp mod ord">
        <pc:chgData name="Oriunno, Marco" userId="69df8db0-265f-4fd6-bb20-17fd41beea08" providerId="ADAL" clId="{7AA21E13-B0D7-4F5A-BF90-4359EE5463D6}" dt="2024-07-31T12:28:52.750" v="9472" actId="207"/>
        <pc:sldMkLst>
          <pc:docMk/>
          <pc:sldMk cId="1917356700" sldId="2892"/>
        </pc:sldMkLst>
        <pc:spChg chg="mod">
          <ac:chgData name="Oriunno, Marco" userId="69df8db0-265f-4fd6-bb20-17fd41beea08" providerId="ADAL" clId="{7AA21E13-B0D7-4F5A-BF90-4359EE5463D6}" dt="2024-07-31T12:27:51.386" v="9462" actId="20577"/>
          <ac:spMkLst>
            <pc:docMk/>
            <pc:sldMk cId="1917356700" sldId="2892"/>
            <ac:spMk id="2" creationId="{122F3969-B4F7-025B-1153-8C7E20E776F4}"/>
          </ac:spMkLst>
        </pc:spChg>
        <pc:spChg chg="mod">
          <ac:chgData name="Oriunno, Marco" userId="69df8db0-265f-4fd6-bb20-17fd41beea08" providerId="ADAL" clId="{7AA21E13-B0D7-4F5A-BF90-4359EE5463D6}" dt="2024-07-31T12:28:52.750" v="9472" actId="207"/>
          <ac:spMkLst>
            <pc:docMk/>
            <pc:sldMk cId="1917356700" sldId="2892"/>
            <ac:spMk id="3" creationId="{BC3301A6-7992-95F0-D632-838A1E2B8653}"/>
          </ac:spMkLst>
        </pc:spChg>
      </pc:sldChg>
      <pc:sldChg chg="addSp delSp modSp mod ord">
        <pc:chgData name="Oriunno, Marco" userId="69df8db0-265f-4fd6-bb20-17fd41beea08" providerId="ADAL" clId="{7AA21E13-B0D7-4F5A-BF90-4359EE5463D6}" dt="2024-07-31T12:29:45.491" v="9480" actId="21"/>
        <pc:sldMkLst>
          <pc:docMk/>
          <pc:sldMk cId="1496529237" sldId="2893"/>
        </pc:sldMkLst>
        <pc:spChg chg="add mod">
          <ac:chgData name="Oriunno, Marco" userId="69df8db0-265f-4fd6-bb20-17fd41beea08" providerId="ADAL" clId="{7AA21E13-B0D7-4F5A-BF90-4359EE5463D6}" dt="2024-07-31T12:29:15.074" v="9475" actId="207"/>
          <ac:spMkLst>
            <pc:docMk/>
            <pc:sldMk cId="1496529237" sldId="2893"/>
            <ac:spMk id="3" creationId="{EB1A79B9-B50C-815C-70E0-112FB315C695}"/>
          </ac:spMkLst>
        </pc:spChg>
        <pc:spChg chg="add mod">
          <ac:chgData name="Oriunno, Marco" userId="69df8db0-265f-4fd6-bb20-17fd41beea08" providerId="ADAL" clId="{7AA21E13-B0D7-4F5A-BF90-4359EE5463D6}" dt="2024-07-31T12:29:33.345" v="9478" actId="1076"/>
          <ac:spMkLst>
            <pc:docMk/>
            <pc:sldMk cId="1496529237" sldId="2893"/>
            <ac:spMk id="4" creationId="{C651468E-08E6-9E24-C079-58C2DFB4F7F5}"/>
          </ac:spMkLst>
        </pc:spChg>
        <pc:spChg chg="add del mod">
          <ac:chgData name="Oriunno, Marco" userId="69df8db0-265f-4fd6-bb20-17fd41beea08" providerId="ADAL" clId="{7AA21E13-B0D7-4F5A-BF90-4359EE5463D6}" dt="2024-07-31T12:29:45.491" v="9480" actId="21"/>
          <ac:spMkLst>
            <pc:docMk/>
            <pc:sldMk cId="1496529237" sldId="2893"/>
            <ac:spMk id="6" creationId="{1718E910-14D8-8C29-712C-B5F0B102532F}"/>
          </ac:spMkLst>
        </pc:spChg>
        <pc:spChg chg="add del mod">
          <ac:chgData name="Oriunno, Marco" userId="69df8db0-265f-4fd6-bb20-17fd41beea08" providerId="ADAL" clId="{7AA21E13-B0D7-4F5A-BF90-4359EE5463D6}" dt="2024-07-31T12:29:45.491" v="9480" actId="21"/>
          <ac:spMkLst>
            <pc:docMk/>
            <pc:sldMk cId="1496529237" sldId="2893"/>
            <ac:spMk id="7" creationId="{D4B6B80D-B180-CF50-A45C-8AFA6E5C6C14}"/>
          </ac:spMkLst>
        </pc:spChg>
      </pc:sldChg>
      <pc:sldChg chg="addSp modSp mod ord">
        <pc:chgData name="Oriunno, Marco" userId="69df8db0-265f-4fd6-bb20-17fd41beea08" providerId="ADAL" clId="{7AA21E13-B0D7-4F5A-BF90-4359EE5463D6}" dt="2024-07-31T12:29:57.584" v="9483" actId="1076"/>
        <pc:sldMkLst>
          <pc:docMk/>
          <pc:sldMk cId="586684154" sldId="2894"/>
        </pc:sldMkLst>
        <pc:spChg chg="mod">
          <ac:chgData name="Oriunno, Marco" userId="69df8db0-265f-4fd6-bb20-17fd41beea08" providerId="ADAL" clId="{7AA21E13-B0D7-4F5A-BF90-4359EE5463D6}" dt="2024-07-31T04:17:12.885" v="5725" actId="20577"/>
          <ac:spMkLst>
            <pc:docMk/>
            <pc:sldMk cId="586684154" sldId="2894"/>
            <ac:spMk id="2" creationId="{ED6FEEED-2BB3-A6A2-D14E-4A016C2F6438}"/>
          </ac:spMkLst>
        </pc:spChg>
        <pc:spChg chg="add mod">
          <ac:chgData name="Oriunno, Marco" userId="69df8db0-265f-4fd6-bb20-17fd41beea08" providerId="ADAL" clId="{7AA21E13-B0D7-4F5A-BF90-4359EE5463D6}" dt="2024-07-31T12:29:51.775" v="9482" actId="1076"/>
          <ac:spMkLst>
            <pc:docMk/>
            <pc:sldMk cId="586684154" sldId="2894"/>
            <ac:spMk id="6" creationId="{1718E910-14D8-8C29-712C-B5F0B102532F}"/>
          </ac:spMkLst>
        </pc:spChg>
        <pc:spChg chg="add mod">
          <ac:chgData name="Oriunno, Marco" userId="69df8db0-265f-4fd6-bb20-17fd41beea08" providerId="ADAL" clId="{7AA21E13-B0D7-4F5A-BF90-4359EE5463D6}" dt="2024-07-31T12:29:57.584" v="9483" actId="1076"/>
          <ac:spMkLst>
            <pc:docMk/>
            <pc:sldMk cId="586684154" sldId="2894"/>
            <ac:spMk id="7" creationId="{D4B6B80D-B180-CF50-A45C-8AFA6E5C6C14}"/>
          </ac:spMkLst>
        </pc:spChg>
      </pc:sldChg>
      <pc:sldChg chg="modSp mod">
        <pc:chgData name="Oriunno, Marco" userId="69df8db0-265f-4fd6-bb20-17fd41beea08" providerId="ADAL" clId="{7AA21E13-B0D7-4F5A-BF90-4359EE5463D6}" dt="2024-07-31T12:47:03.615" v="9949" actId="20577"/>
        <pc:sldMkLst>
          <pc:docMk/>
          <pc:sldMk cId="792542816" sldId="2897"/>
        </pc:sldMkLst>
        <pc:spChg chg="mod">
          <ac:chgData name="Oriunno, Marco" userId="69df8db0-265f-4fd6-bb20-17fd41beea08" providerId="ADAL" clId="{7AA21E13-B0D7-4F5A-BF90-4359EE5463D6}" dt="2024-07-31T12:47:03.615" v="9949" actId="20577"/>
          <ac:spMkLst>
            <pc:docMk/>
            <pc:sldMk cId="792542816" sldId="2897"/>
            <ac:spMk id="8" creationId="{E8A4F5C5-178D-0791-994A-32DEA15D8B34}"/>
          </ac:spMkLst>
        </pc:spChg>
      </pc:sldChg>
      <pc:sldChg chg="modSp mod">
        <pc:chgData name="Oriunno, Marco" userId="69df8db0-265f-4fd6-bb20-17fd41beea08" providerId="ADAL" clId="{7AA21E13-B0D7-4F5A-BF90-4359EE5463D6}" dt="2024-07-31T12:39:24.831" v="9847" actId="12"/>
        <pc:sldMkLst>
          <pc:docMk/>
          <pc:sldMk cId="1418846458" sldId="2898"/>
        </pc:sldMkLst>
        <pc:spChg chg="mod">
          <ac:chgData name="Oriunno, Marco" userId="69df8db0-265f-4fd6-bb20-17fd41beea08" providerId="ADAL" clId="{7AA21E13-B0D7-4F5A-BF90-4359EE5463D6}" dt="2024-07-31T12:27:41.346" v="9450" actId="20577"/>
          <ac:spMkLst>
            <pc:docMk/>
            <pc:sldMk cId="1418846458" sldId="2898"/>
            <ac:spMk id="2" creationId="{5076ED5F-3E44-6D52-096D-EDD0BD2D7EA5}"/>
          </ac:spMkLst>
        </pc:spChg>
        <pc:spChg chg="mod">
          <ac:chgData name="Oriunno, Marco" userId="69df8db0-265f-4fd6-bb20-17fd41beea08" providerId="ADAL" clId="{7AA21E13-B0D7-4F5A-BF90-4359EE5463D6}" dt="2024-07-31T12:39:24.831" v="9847" actId="12"/>
          <ac:spMkLst>
            <pc:docMk/>
            <pc:sldMk cId="1418846458" sldId="2898"/>
            <ac:spMk id="10" creationId="{C7D08999-CE1E-1E9C-C05A-2D7B2225662A}"/>
          </ac:spMkLst>
        </pc:spChg>
      </pc:sldChg>
      <pc:sldChg chg="del">
        <pc:chgData name="Oriunno, Marco" userId="69df8db0-265f-4fd6-bb20-17fd41beea08" providerId="ADAL" clId="{7AA21E13-B0D7-4F5A-BF90-4359EE5463D6}" dt="2024-07-30T13:01:27.211" v="3178" actId="47"/>
        <pc:sldMkLst>
          <pc:docMk/>
          <pc:sldMk cId="1425237366" sldId="2900"/>
        </pc:sldMkLst>
      </pc:sldChg>
      <pc:sldChg chg="add ord">
        <pc:chgData name="Oriunno, Marco" userId="69df8db0-265f-4fd6-bb20-17fd41beea08" providerId="ADAL" clId="{7AA21E13-B0D7-4F5A-BF90-4359EE5463D6}" dt="2024-07-30T13:13:21.059" v="3208"/>
        <pc:sldMkLst>
          <pc:docMk/>
          <pc:sldMk cId="2333083132" sldId="2900"/>
        </pc:sldMkLst>
      </pc:sldChg>
      <pc:sldChg chg="del">
        <pc:chgData name="Oriunno, Marco" userId="69df8db0-265f-4fd6-bb20-17fd41beea08" providerId="ADAL" clId="{7AA21E13-B0D7-4F5A-BF90-4359EE5463D6}" dt="2024-07-30T13:01:27.211" v="3178" actId="47"/>
        <pc:sldMkLst>
          <pc:docMk/>
          <pc:sldMk cId="779742008" sldId="2901"/>
        </pc:sldMkLst>
      </pc:sldChg>
      <pc:sldChg chg="add">
        <pc:chgData name="Oriunno, Marco" userId="69df8db0-265f-4fd6-bb20-17fd41beea08" providerId="ADAL" clId="{7AA21E13-B0D7-4F5A-BF90-4359EE5463D6}" dt="2024-07-30T13:14:11.510" v="3209"/>
        <pc:sldMkLst>
          <pc:docMk/>
          <pc:sldMk cId="2239613454" sldId="2901"/>
        </pc:sldMkLst>
      </pc:sldChg>
      <pc:sldChg chg="add">
        <pc:chgData name="Oriunno, Marco" userId="69df8db0-265f-4fd6-bb20-17fd41beea08" providerId="ADAL" clId="{7AA21E13-B0D7-4F5A-BF90-4359EE5463D6}" dt="2024-07-30T13:14:11.510" v="3209"/>
        <pc:sldMkLst>
          <pc:docMk/>
          <pc:sldMk cId="2779586035" sldId="2902"/>
        </pc:sldMkLst>
      </pc:sldChg>
      <pc:sldChg chg="add del">
        <pc:chgData name="Oriunno, Marco" userId="69df8db0-265f-4fd6-bb20-17fd41beea08" providerId="ADAL" clId="{7AA21E13-B0D7-4F5A-BF90-4359EE5463D6}" dt="2024-07-30T13:17:43.527" v="3288" actId="47"/>
        <pc:sldMkLst>
          <pc:docMk/>
          <pc:sldMk cId="1192918700" sldId="2903"/>
        </pc:sldMkLst>
      </pc:sldChg>
      <pc:sldChg chg="addSp delSp modSp new del mod chgLayout">
        <pc:chgData name="Oriunno, Marco" userId="69df8db0-265f-4fd6-bb20-17fd41beea08" providerId="ADAL" clId="{7AA21E13-B0D7-4F5A-BF90-4359EE5463D6}" dt="2024-07-30T13:17:34.897" v="3286" actId="47"/>
        <pc:sldMkLst>
          <pc:docMk/>
          <pc:sldMk cId="382344366" sldId="2904"/>
        </pc:sldMkLst>
        <pc:spChg chg="del">
          <ac:chgData name="Oriunno, Marco" userId="69df8db0-265f-4fd6-bb20-17fd41beea08" providerId="ADAL" clId="{7AA21E13-B0D7-4F5A-BF90-4359EE5463D6}" dt="2024-07-30T13:14:35.093" v="3212" actId="700"/>
          <ac:spMkLst>
            <pc:docMk/>
            <pc:sldMk cId="382344366" sldId="2904"/>
            <ac:spMk id="2" creationId="{4CD3C574-4211-9999-60FE-A3852436DBD4}"/>
          </ac:spMkLst>
        </pc:spChg>
        <pc:spChg chg="del">
          <ac:chgData name="Oriunno, Marco" userId="69df8db0-265f-4fd6-bb20-17fd41beea08" providerId="ADAL" clId="{7AA21E13-B0D7-4F5A-BF90-4359EE5463D6}" dt="2024-07-30T13:14:35.093" v="3212" actId="700"/>
          <ac:spMkLst>
            <pc:docMk/>
            <pc:sldMk cId="382344366" sldId="2904"/>
            <ac:spMk id="3" creationId="{FAD2F237-D482-679C-439D-111B489D8247}"/>
          </ac:spMkLst>
        </pc:spChg>
        <pc:spChg chg="add del mod ord">
          <ac:chgData name="Oriunno, Marco" userId="69df8db0-265f-4fd6-bb20-17fd41beea08" providerId="ADAL" clId="{7AA21E13-B0D7-4F5A-BF90-4359EE5463D6}" dt="2024-07-30T13:14:38.164" v="3213" actId="478"/>
          <ac:spMkLst>
            <pc:docMk/>
            <pc:sldMk cId="382344366" sldId="2904"/>
            <ac:spMk id="4" creationId="{1BE89697-FF88-CE4E-F150-932F1329D98A}"/>
          </ac:spMkLst>
        </pc:spChg>
        <pc:spChg chg="add mod ord">
          <ac:chgData name="Oriunno, Marco" userId="69df8db0-265f-4fd6-bb20-17fd41beea08" providerId="ADAL" clId="{7AA21E13-B0D7-4F5A-BF90-4359EE5463D6}" dt="2024-07-30T13:15:11.164" v="3257" actId="207"/>
          <ac:spMkLst>
            <pc:docMk/>
            <pc:sldMk cId="382344366" sldId="2904"/>
            <ac:spMk id="5" creationId="{D13FCA42-4324-9702-6BC4-EC6F8D58CA60}"/>
          </ac:spMkLst>
        </pc:spChg>
      </pc:sldChg>
      <pc:sldChg chg="add">
        <pc:chgData name="Oriunno, Marco" userId="69df8db0-265f-4fd6-bb20-17fd41beea08" providerId="ADAL" clId="{7AA21E13-B0D7-4F5A-BF90-4359EE5463D6}" dt="2024-07-30T13:17:21.430" v="3282"/>
        <pc:sldMkLst>
          <pc:docMk/>
          <pc:sldMk cId="986702720" sldId="2905"/>
        </pc:sldMkLst>
      </pc:sldChg>
      <pc:sldChg chg="add">
        <pc:chgData name="Oriunno, Marco" userId="69df8db0-265f-4fd6-bb20-17fd41beea08" providerId="ADAL" clId="{7AA21E13-B0D7-4F5A-BF90-4359EE5463D6}" dt="2024-07-30T13:17:21.430" v="3282"/>
        <pc:sldMkLst>
          <pc:docMk/>
          <pc:sldMk cId="235517055" sldId="2906"/>
        </pc:sldMkLst>
      </pc:sldChg>
      <pc:sldChg chg="add del">
        <pc:chgData name="Oriunno, Marco" userId="69df8db0-265f-4fd6-bb20-17fd41beea08" providerId="ADAL" clId="{7AA21E13-B0D7-4F5A-BF90-4359EE5463D6}" dt="2024-07-30T13:18:51.509" v="3298"/>
        <pc:sldMkLst>
          <pc:docMk/>
          <pc:sldMk cId="698883536" sldId="2907"/>
        </pc:sldMkLst>
      </pc:sldChg>
      <pc:sldChg chg="addSp modSp mod">
        <pc:chgData name="Oriunno, Marco" userId="69df8db0-265f-4fd6-bb20-17fd41beea08" providerId="ADAL" clId="{7AA21E13-B0D7-4F5A-BF90-4359EE5463D6}" dt="2024-07-31T12:47:54.390" v="9965" actId="1076"/>
        <pc:sldMkLst>
          <pc:docMk/>
          <pc:sldMk cId="4136144050" sldId="2912"/>
        </pc:sldMkLst>
        <pc:spChg chg="mod">
          <ac:chgData name="Oriunno, Marco" userId="69df8db0-265f-4fd6-bb20-17fd41beea08" providerId="ADAL" clId="{7AA21E13-B0D7-4F5A-BF90-4359EE5463D6}" dt="2024-07-31T12:21:50.224" v="9274" actId="20577"/>
          <ac:spMkLst>
            <pc:docMk/>
            <pc:sldMk cId="4136144050" sldId="2912"/>
            <ac:spMk id="2" creationId="{5D99BA0D-8047-3943-451E-94B1A85F3FAC}"/>
          </ac:spMkLst>
        </pc:spChg>
        <pc:spChg chg="add mod">
          <ac:chgData name="Oriunno, Marco" userId="69df8db0-265f-4fd6-bb20-17fd41beea08" providerId="ADAL" clId="{7AA21E13-B0D7-4F5A-BF90-4359EE5463D6}" dt="2024-07-31T12:47:54.390" v="9965" actId="1076"/>
          <ac:spMkLst>
            <pc:docMk/>
            <pc:sldMk cId="4136144050" sldId="2912"/>
            <ac:spMk id="3" creationId="{97CEC365-1888-11F9-D2D6-AA4E69D26148}"/>
          </ac:spMkLst>
        </pc:spChg>
        <pc:spChg chg="add mod">
          <ac:chgData name="Oriunno, Marco" userId="69df8db0-265f-4fd6-bb20-17fd41beea08" providerId="ADAL" clId="{7AA21E13-B0D7-4F5A-BF90-4359EE5463D6}" dt="2024-07-31T12:47:48.701" v="9964" actId="1076"/>
          <ac:spMkLst>
            <pc:docMk/>
            <pc:sldMk cId="4136144050" sldId="2912"/>
            <ac:spMk id="4" creationId="{1ECCA56B-C424-1512-B321-C51154ED7D28}"/>
          </ac:spMkLst>
        </pc:spChg>
      </pc:sldChg>
      <pc:sldChg chg="modSp mod">
        <pc:chgData name="Oriunno, Marco" userId="69df8db0-265f-4fd6-bb20-17fd41beea08" providerId="ADAL" clId="{7AA21E13-B0D7-4F5A-BF90-4359EE5463D6}" dt="2024-07-31T12:22:22.561" v="9289" actId="20577"/>
        <pc:sldMkLst>
          <pc:docMk/>
          <pc:sldMk cId="1662029192" sldId="2913"/>
        </pc:sldMkLst>
        <pc:spChg chg="mod">
          <ac:chgData name="Oriunno, Marco" userId="69df8db0-265f-4fd6-bb20-17fd41beea08" providerId="ADAL" clId="{7AA21E13-B0D7-4F5A-BF90-4359EE5463D6}" dt="2024-07-31T12:22:22.561" v="9289" actId="20577"/>
          <ac:spMkLst>
            <pc:docMk/>
            <pc:sldMk cId="1662029192" sldId="2913"/>
            <ac:spMk id="12" creationId="{56DEA769-1048-1163-FC15-0772DEBAC9E1}"/>
          </ac:spMkLst>
        </pc:spChg>
      </pc:sldChg>
      <pc:sldChg chg="addSp modSp mod">
        <pc:chgData name="Oriunno, Marco" userId="69df8db0-265f-4fd6-bb20-17fd41beea08" providerId="ADAL" clId="{7AA21E13-B0D7-4F5A-BF90-4359EE5463D6}" dt="2024-07-31T03:52:35.091" v="4645" actId="20577"/>
        <pc:sldMkLst>
          <pc:docMk/>
          <pc:sldMk cId="3805114428" sldId="2916"/>
        </pc:sldMkLst>
        <pc:spChg chg="mod">
          <ac:chgData name="Oriunno, Marco" userId="69df8db0-265f-4fd6-bb20-17fd41beea08" providerId="ADAL" clId="{7AA21E13-B0D7-4F5A-BF90-4359EE5463D6}" dt="2024-07-31T03:42:31.419" v="3703" actId="20577"/>
          <ac:spMkLst>
            <pc:docMk/>
            <pc:sldMk cId="3805114428" sldId="2916"/>
            <ac:spMk id="2" creationId="{5D99BA0D-8047-3943-451E-94B1A85F3FAC}"/>
          </ac:spMkLst>
        </pc:spChg>
        <pc:spChg chg="add mod">
          <ac:chgData name="Oriunno, Marco" userId="69df8db0-265f-4fd6-bb20-17fd41beea08" providerId="ADAL" clId="{7AA21E13-B0D7-4F5A-BF90-4359EE5463D6}" dt="2024-07-31T03:52:35.091" v="4645" actId="20577"/>
          <ac:spMkLst>
            <pc:docMk/>
            <pc:sldMk cId="3805114428" sldId="2916"/>
            <ac:spMk id="3" creationId="{146E9EF2-A259-04AB-5A50-626803CFFE3B}"/>
          </ac:spMkLst>
        </pc:spChg>
        <pc:picChg chg="mod">
          <ac:chgData name="Oriunno, Marco" userId="69df8db0-265f-4fd6-bb20-17fd41beea08" providerId="ADAL" clId="{7AA21E13-B0D7-4F5A-BF90-4359EE5463D6}" dt="2024-07-31T03:51:45.448" v="4521" actId="14100"/>
          <ac:picMkLst>
            <pc:docMk/>
            <pc:sldMk cId="3805114428" sldId="2916"/>
            <ac:picMk id="5" creationId="{430F357B-EED4-9EDD-EB84-AE84B2B1F9BA}"/>
          </ac:picMkLst>
        </pc:picChg>
        <pc:picChg chg="mod modCrop">
          <ac:chgData name="Oriunno, Marco" userId="69df8db0-265f-4fd6-bb20-17fd41beea08" providerId="ADAL" clId="{7AA21E13-B0D7-4F5A-BF90-4359EE5463D6}" dt="2024-07-31T03:51:53.243" v="4523" actId="14100"/>
          <ac:picMkLst>
            <pc:docMk/>
            <pc:sldMk cId="3805114428" sldId="2916"/>
            <ac:picMk id="7" creationId="{F9AD37F8-B860-968B-0171-70AC3A4C3D47}"/>
          </ac:picMkLst>
        </pc:picChg>
      </pc:sldChg>
      <pc:sldChg chg="modSp mod">
        <pc:chgData name="Oriunno, Marco" userId="69df8db0-265f-4fd6-bb20-17fd41beea08" providerId="ADAL" clId="{7AA21E13-B0D7-4F5A-BF90-4359EE5463D6}" dt="2024-07-31T03:52:46.429" v="4655" actId="20577"/>
        <pc:sldMkLst>
          <pc:docMk/>
          <pc:sldMk cId="671889003" sldId="2917"/>
        </pc:sldMkLst>
        <pc:spChg chg="mod">
          <ac:chgData name="Oriunno, Marco" userId="69df8db0-265f-4fd6-bb20-17fd41beea08" providerId="ADAL" clId="{7AA21E13-B0D7-4F5A-BF90-4359EE5463D6}" dt="2024-07-31T03:52:46.429" v="4655" actId="20577"/>
          <ac:spMkLst>
            <pc:docMk/>
            <pc:sldMk cId="671889003" sldId="2917"/>
            <ac:spMk id="2" creationId="{5D99BA0D-8047-3943-451E-94B1A85F3FAC}"/>
          </ac:spMkLst>
        </pc:spChg>
      </pc:sldChg>
      <pc:sldChg chg="addSp modSp mod">
        <pc:chgData name="Oriunno, Marco" userId="69df8db0-265f-4fd6-bb20-17fd41beea08" providerId="ADAL" clId="{7AA21E13-B0D7-4F5A-BF90-4359EE5463D6}" dt="2024-07-31T12:22:49.949" v="9295" actId="20577"/>
        <pc:sldMkLst>
          <pc:docMk/>
          <pc:sldMk cId="3698390544" sldId="2922"/>
        </pc:sldMkLst>
        <pc:spChg chg="mod">
          <ac:chgData name="Oriunno, Marco" userId="69df8db0-265f-4fd6-bb20-17fd41beea08" providerId="ADAL" clId="{7AA21E13-B0D7-4F5A-BF90-4359EE5463D6}" dt="2024-07-31T03:53:28.990" v="4690" actId="20577"/>
          <ac:spMkLst>
            <pc:docMk/>
            <pc:sldMk cId="3698390544" sldId="2922"/>
            <ac:spMk id="2" creationId="{70D06E70-4481-0A56-0205-1F21979F3778}"/>
          </ac:spMkLst>
        </pc:spChg>
        <pc:spChg chg="add mod">
          <ac:chgData name="Oriunno, Marco" userId="69df8db0-265f-4fd6-bb20-17fd41beea08" providerId="ADAL" clId="{7AA21E13-B0D7-4F5A-BF90-4359EE5463D6}" dt="2024-07-31T12:22:49.949" v="9295" actId="20577"/>
          <ac:spMkLst>
            <pc:docMk/>
            <pc:sldMk cId="3698390544" sldId="2922"/>
            <ac:spMk id="3" creationId="{7D169B11-688B-5791-B72A-DEBCC252EDB5}"/>
          </ac:spMkLst>
        </pc:spChg>
        <pc:spChg chg="mod">
          <ac:chgData name="Oriunno, Marco" userId="69df8db0-265f-4fd6-bb20-17fd41beea08" providerId="ADAL" clId="{7AA21E13-B0D7-4F5A-BF90-4359EE5463D6}" dt="2024-07-31T03:53:22.885" v="4688" actId="1076"/>
          <ac:spMkLst>
            <pc:docMk/>
            <pc:sldMk cId="3698390544" sldId="2922"/>
            <ac:spMk id="12" creationId="{61F25019-16AE-01DA-AE7A-898930341D43}"/>
          </ac:spMkLst>
        </pc:spChg>
        <pc:spChg chg="mod">
          <ac:chgData name="Oriunno, Marco" userId="69df8db0-265f-4fd6-bb20-17fd41beea08" providerId="ADAL" clId="{7AA21E13-B0D7-4F5A-BF90-4359EE5463D6}" dt="2024-07-31T03:53:22.885" v="4688" actId="1076"/>
          <ac:spMkLst>
            <pc:docMk/>
            <pc:sldMk cId="3698390544" sldId="2922"/>
            <ac:spMk id="13" creationId="{6A1727A2-6010-F09B-91C0-581FA2711457}"/>
          </ac:spMkLst>
        </pc:spChg>
        <pc:picChg chg="mod">
          <ac:chgData name="Oriunno, Marco" userId="69df8db0-265f-4fd6-bb20-17fd41beea08" providerId="ADAL" clId="{7AA21E13-B0D7-4F5A-BF90-4359EE5463D6}" dt="2024-07-31T03:53:11.747" v="4686" actId="1076"/>
          <ac:picMkLst>
            <pc:docMk/>
            <pc:sldMk cId="3698390544" sldId="2922"/>
            <ac:picMk id="9" creationId="{A12E8AA1-8120-900C-C569-FABF64A1A6CC}"/>
          </ac:picMkLst>
        </pc:picChg>
        <pc:picChg chg="mod">
          <ac:chgData name="Oriunno, Marco" userId="69df8db0-265f-4fd6-bb20-17fd41beea08" providerId="ADAL" clId="{7AA21E13-B0D7-4F5A-BF90-4359EE5463D6}" dt="2024-07-31T03:53:22.885" v="4688" actId="1076"/>
          <ac:picMkLst>
            <pc:docMk/>
            <pc:sldMk cId="3698390544" sldId="2922"/>
            <ac:picMk id="11" creationId="{549A81E6-66E4-06DF-E9A6-0B6EE514587C}"/>
          </ac:picMkLst>
        </pc:picChg>
        <pc:cxnChg chg="mod">
          <ac:chgData name="Oriunno, Marco" userId="69df8db0-265f-4fd6-bb20-17fd41beea08" providerId="ADAL" clId="{7AA21E13-B0D7-4F5A-BF90-4359EE5463D6}" dt="2024-07-31T03:53:22.885" v="4688" actId="1076"/>
          <ac:cxnSpMkLst>
            <pc:docMk/>
            <pc:sldMk cId="3698390544" sldId="2922"/>
            <ac:cxnSpMk id="15" creationId="{EB1B1215-1262-09BA-7153-0E8790838F04}"/>
          </ac:cxnSpMkLst>
        </pc:cxnChg>
      </pc:sldChg>
      <pc:sldChg chg="addSp modSp mod">
        <pc:chgData name="Oriunno, Marco" userId="69df8db0-265f-4fd6-bb20-17fd41beea08" providerId="ADAL" clId="{7AA21E13-B0D7-4F5A-BF90-4359EE5463D6}" dt="2024-07-31T12:24:00.194" v="9348" actId="20577"/>
        <pc:sldMkLst>
          <pc:docMk/>
          <pc:sldMk cId="1128624713" sldId="2923"/>
        </pc:sldMkLst>
        <pc:spChg chg="mod">
          <ac:chgData name="Oriunno, Marco" userId="69df8db0-265f-4fd6-bb20-17fd41beea08" providerId="ADAL" clId="{7AA21E13-B0D7-4F5A-BF90-4359EE5463D6}" dt="2024-07-31T12:23:50.273" v="9346" actId="20577"/>
          <ac:spMkLst>
            <pc:docMk/>
            <pc:sldMk cId="1128624713" sldId="2923"/>
            <ac:spMk id="2" creationId="{4E423C93-3DBF-1E2D-9528-65D1F7FBDF6A}"/>
          </ac:spMkLst>
        </pc:spChg>
        <pc:spChg chg="add mod">
          <ac:chgData name="Oriunno, Marco" userId="69df8db0-265f-4fd6-bb20-17fd41beea08" providerId="ADAL" clId="{7AA21E13-B0D7-4F5A-BF90-4359EE5463D6}" dt="2024-07-31T12:24:00.194" v="9348" actId="20577"/>
          <ac:spMkLst>
            <pc:docMk/>
            <pc:sldMk cId="1128624713" sldId="2923"/>
            <ac:spMk id="3" creationId="{4CCF0370-EDED-01D8-ED92-461BAB914B94}"/>
          </ac:spMkLst>
        </pc:spChg>
        <pc:picChg chg="mod">
          <ac:chgData name="Oriunno, Marco" userId="69df8db0-265f-4fd6-bb20-17fd41beea08" providerId="ADAL" clId="{7AA21E13-B0D7-4F5A-BF90-4359EE5463D6}" dt="2024-07-31T04:02:03.211" v="5125" actId="14100"/>
          <ac:picMkLst>
            <pc:docMk/>
            <pc:sldMk cId="1128624713" sldId="2923"/>
            <ac:picMk id="5" creationId="{0A315273-4A0E-53E9-3C3C-C5504F16059D}"/>
          </ac:picMkLst>
        </pc:picChg>
        <pc:picChg chg="mod">
          <ac:chgData name="Oriunno, Marco" userId="69df8db0-265f-4fd6-bb20-17fd41beea08" providerId="ADAL" clId="{7AA21E13-B0D7-4F5A-BF90-4359EE5463D6}" dt="2024-07-31T04:02:08.052" v="5127" actId="14100"/>
          <ac:picMkLst>
            <pc:docMk/>
            <pc:sldMk cId="1128624713" sldId="2923"/>
            <ac:picMk id="7" creationId="{E23F634D-70A6-B9C8-908B-BB63AEBD4936}"/>
          </ac:picMkLst>
        </pc:picChg>
      </pc:sldChg>
      <pc:sldChg chg="addSp delSp modSp mod ord">
        <pc:chgData name="Oriunno, Marco" userId="69df8db0-265f-4fd6-bb20-17fd41beea08" providerId="ADAL" clId="{7AA21E13-B0D7-4F5A-BF90-4359EE5463D6}" dt="2024-07-31T12:23:39.090" v="9342" actId="1076"/>
        <pc:sldMkLst>
          <pc:docMk/>
          <pc:sldMk cId="3882629136" sldId="2924"/>
        </pc:sldMkLst>
        <pc:spChg chg="mod">
          <ac:chgData name="Oriunno, Marco" userId="69df8db0-265f-4fd6-bb20-17fd41beea08" providerId="ADAL" clId="{7AA21E13-B0D7-4F5A-BF90-4359EE5463D6}" dt="2024-07-31T03:59:43.059" v="4976" actId="20577"/>
          <ac:spMkLst>
            <pc:docMk/>
            <pc:sldMk cId="3882629136" sldId="2924"/>
            <ac:spMk id="2" creationId="{4E423C93-3DBF-1E2D-9528-65D1F7FBDF6A}"/>
          </ac:spMkLst>
        </pc:spChg>
        <pc:spChg chg="add mod">
          <ac:chgData name="Oriunno, Marco" userId="69df8db0-265f-4fd6-bb20-17fd41beea08" providerId="ADAL" clId="{7AA21E13-B0D7-4F5A-BF90-4359EE5463D6}" dt="2024-07-31T12:23:18.638" v="9318" actId="1076"/>
          <ac:spMkLst>
            <pc:docMk/>
            <pc:sldMk cId="3882629136" sldId="2924"/>
            <ac:spMk id="3" creationId="{E9E04F2D-69AC-9E11-2775-8623F0A81859}"/>
          </ac:spMkLst>
        </pc:spChg>
        <pc:spChg chg="add mod">
          <ac:chgData name="Oriunno, Marco" userId="69df8db0-265f-4fd6-bb20-17fd41beea08" providerId="ADAL" clId="{7AA21E13-B0D7-4F5A-BF90-4359EE5463D6}" dt="2024-07-31T12:23:39.090" v="9342" actId="1076"/>
          <ac:spMkLst>
            <pc:docMk/>
            <pc:sldMk cId="3882629136" sldId="2924"/>
            <ac:spMk id="4" creationId="{2474CCD5-2C2F-A529-887D-12CE9127A1D3}"/>
          </ac:spMkLst>
        </pc:spChg>
        <pc:spChg chg="add mod">
          <ac:chgData name="Oriunno, Marco" userId="69df8db0-265f-4fd6-bb20-17fd41beea08" providerId="ADAL" clId="{7AA21E13-B0D7-4F5A-BF90-4359EE5463D6}" dt="2024-07-31T04:01:39.624" v="5121" actId="20577"/>
          <ac:spMkLst>
            <pc:docMk/>
            <pc:sldMk cId="3882629136" sldId="2924"/>
            <ac:spMk id="6" creationId="{2685C484-1429-81F8-62DC-AE89CAE1B51F}"/>
          </ac:spMkLst>
        </pc:spChg>
        <pc:cxnChg chg="add del">
          <ac:chgData name="Oriunno, Marco" userId="69df8db0-265f-4fd6-bb20-17fd41beea08" providerId="ADAL" clId="{7AA21E13-B0D7-4F5A-BF90-4359EE5463D6}" dt="2024-07-31T03:59:07.726" v="4953" actId="478"/>
          <ac:cxnSpMkLst>
            <pc:docMk/>
            <pc:sldMk cId="3882629136" sldId="2924"/>
            <ac:cxnSpMk id="4" creationId="{3F6B1E70-194E-EA12-C1BB-3152A45C6E9B}"/>
          </ac:cxnSpMkLst>
        </pc:cxnChg>
      </pc:sldChg>
      <pc:sldChg chg="addSp modSp mod">
        <pc:chgData name="Oriunno, Marco" userId="69df8db0-265f-4fd6-bb20-17fd41beea08" providerId="ADAL" clId="{7AA21E13-B0D7-4F5A-BF90-4359EE5463D6}" dt="2024-07-31T04:10:36.641" v="5653" actId="20577"/>
        <pc:sldMkLst>
          <pc:docMk/>
          <pc:sldMk cId="3664377105" sldId="2925"/>
        </pc:sldMkLst>
        <pc:spChg chg="mod">
          <ac:chgData name="Oriunno, Marco" userId="69df8db0-265f-4fd6-bb20-17fd41beea08" providerId="ADAL" clId="{7AA21E13-B0D7-4F5A-BF90-4359EE5463D6}" dt="2024-07-31T04:08:15.258" v="5413" actId="20577"/>
          <ac:spMkLst>
            <pc:docMk/>
            <pc:sldMk cId="3664377105" sldId="2925"/>
            <ac:spMk id="2" creationId="{4E423C93-3DBF-1E2D-9528-65D1F7FBDF6A}"/>
          </ac:spMkLst>
        </pc:spChg>
        <pc:spChg chg="add mod">
          <ac:chgData name="Oriunno, Marco" userId="69df8db0-265f-4fd6-bb20-17fd41beea08" providerId="ADAL" clId="{7AA21E13-B0D7-4F5A-BF90-4359EE5463D6}" dt="2024-07-31T04:10:36.641" v="5653" actId="20577"/>
          <ac:spMkLst>
            <pc:docMk/>
            <pc:sldMk cId="3664377105" sldId="2925"/>
            <ac:spMk id="3" creationId="{6B3127DE-E8B3-829C-0D93-080CA3A7DEE7}"/>
          </ac:spMkLst>
        </pc:spChg>
        <pc:spChg chg="add mod">
          <ac:chgData name="Oriunno, Marco" userId="69df8db0-265f-4fd6-bb20-17fd41beea08" providerId="ADAL" clId="{7AA21E13-B0D7-4F5A-BF90-4359EE5463D6}" dt="2024-07-31T04:09:26.781" v="5530" actId="1076"/>
          <ac:spMkLst>
            <pc:docMk/>
            <pc:sldMk cId="3664377105" sldId="2925"/>
            <ac:spMk id="4" creationId="{13B9D9E7-E9AF-ADA3-F018-4DAB071AC7F3}"/>
          </ac:spMkLst>
        </pc:spChg>
        <pc:spChg chg="add mod">
          <ac:chgData name="Oriunno, Marco" userId="69df8db0-265f-4fd6-bb20-17fd41beea08" providerId="ADAL" clId="{7AA21E13-B0D7-4F5A-BF90-4359EE5463D6}" dt="2024-07-31T04:09:33.786" v="5535" actId="20577"/>
          <ac:spMkLst>
            <pc:docMk/>
            <pc:sldMk cId="3664377105" sldId="2925"/>
            <ac:spMk id="6" creationId="{3793F70E-58A4-F4E8-8B3B-93B2C3A3EF50}"/>
          </ac:spMkLst>
        </pc:spChg>
        <pc:picChg chg="mod">
          <ac:chgData name="Oriunno, Marco" userId="69df8db0-265f-4fd6-bb20-17fd41beea08" providerId="ADAL" clId="{7AA21E13-B0D7-4F5A-BF90-4359EE5463D6}" dt="2024-07-31T04:07:54.090" v="5387" actId="14100"/>
          <ac:picMkLst>
            <pc:docMk/>
            <pc:sldMk cId="3664377105" sldId="2925"/>
            <ac:picMk id="5" creationId="{79ECE01D-5836-3155-6A1E-BEF75988C7C9}"/>
          </ac:picMkLst>
        </pc:picChg>
        <pc:picChg chg="mod">
          <ac:chgData name="Oriunno, Marco" userId="69df8db0-265f-4fd6-bb20-17fd41beea08" providerId="ADAL" clId="{7AA21E13-B0D7-4F5A-BF90-4359EE5463D6}" dt="2024-07-31T04:07:57.189" v="5388" actId="14100"/>
          <ac:picMkLst>
            <pc:docMk/>
            <pc:sldMk cId="3664377105" sldId="2925"/>
            <ac:picMk id="7" creationId="{1446925F-E3FE-2288-549F-3E1B9454D3F2}"/>
          </ac:picMkLst>
        </pc:picChg>
      </pc:sldChg>
      <pc:sldChg chg="addSp modSp mod">
        <pc:chgData name="Oriunno, Marco" userId="69df8db0-265f-4fd6-bb20-17fd41beea08" providerId="ADAL" clId="{7AA21E13-B0D7-4F5A-BF90-4359EE5463D6}" dt="2024-07-31T12:25:02.906" v="9366" actId="20577"/>
        <pc:sldMkLst>
          <pc:docMk/>
          <pc:sldMk cId="1763621675" sldId="2926"/>
        </pc:sldMkLst>
        <pc:spChg chg="mod">
          <ac:chgData name="Oriunno, Marco" userId="69df8db0-265f-4fd6-bb20-17fd41beea08" providerId="ADAL" clId="{7AA21E13-B0D7-4F5A-BF90-4359EE5463D6}" dt="2024-07-31T05:14:52.343" v="8737" actId="20577"/>
          <ac:spMkLst>
            <pc:docMk/>
            <pc:sldMk cId="1763621675" sldId="2926"/>
            <ac:spMk id="2" creationId="{4E423C93-3DBF-1E2D-9528-65D1F7FBDF6A}"/>
          </ac:spMkLst>
        </pc:spChg>
        <pc:spChg chg="add mod">
          <ac:chgData name="Oriunno, Marco" userId="69df8db0-265f-4fd6-bb20-17fd41beea08" providerId="ADAL" clId="{7AA21E13-B0D7-4F5A-BF90-4359EE5463D6}" dt="2024-07-31T12:24:55.447" v="9363" actId="1076"/>
          <ac:spMkLst>
            <pc:docMk/>
            <pc:sldMk cId="1763621675" sldId="2926"/>
            <ac:spMk id="3" creationId="{991F1708-41F1-EB67-F1F0-3294EAE2D29A}"/>
          </ac:spMkLst>
        </pc:spChg>
        <pc:spChg chg="add mod">
          <ac:chgData name="Oriunno, Marco" userId="69df8db0-265f-4fd6-bb20-17fd41beea08" providerId="ADAL" clId="{7AA21E13-B0D7-4F5A-BF90-4359EE5463D6}" dt="2024-07-31T12:25:02.906" v="9366" actId="20577"/>
          <ac:spMkLst>
            <pc:docMk/>
            <pc:sldMk cId="1763621675" sldId="2926"/>
            <ac:spMk id="4" creationId="{06CD49AE-E638-8A01-75D1-19731D7AB54D}"/>
          </ac:spMkLst>
        </pc:spChg>
      </pc:sldChg>
      <pc:sldChg chg="modSp mod">
        <pc:chgData name="Oriunno, Marco" userId="69df8db0-265f-4fd6-bb20-17fd41beea08" providerId="ADAL" clId="{7AA21E13-B0D7-4F5A-BF90-4359EE5463D6}" dt="2024-07-31T12:43:06.620" v="9872" actId="179"/>
        <pc:sldMkLst>
          <pc:docMk/>
          <pc:sldMk cId="2644841920" sldId="2929"/>
        </pc:sldMkLst>
        <pc:spChg chg="mod">
          <ac:chgData name="Oriunno, Marco" userId="69df8db0-265f-4fd6-bb20-17fd41beea08" providerId="ADAL" clId="{7AA21E13-B0D7-4F5A-BF90-4359EE5463D6}" dt="2024-07-31T12:43:06.620" v="9872" actId="179"/>
          <ac:spMkLst>
            <pc:docMk/>
            <pc:sldMk cId="2644841920" sldId="2929"/>
            <ac:spMk id="12" creationId="{80456A46-1A98-5BCD-2EFE-1CA1A5CBB5CB}"/>
          </ac:spMkLst>
        </pc:spChg>
      </pc:sldChg>
      <pc:sldChg chg="modSp mod">
        <pc:chgData name="Oriunno, Marco" userId="69df8db0-265f-4fd6-bb20-17fd41beea08" providerId="ADAL" clId="{7AA21E13-B0D7-4F5A-BF90-4359EE5463D6}" dt="2024-07-31T03:41:08.058" v="3591" actId="20577"/>
        <pc:sldMkLst>
          <pc:docMk/>
          <pc:sldMk cId="2538132637" sldId="2930"/>
        </pc:sldMkLst>
        <pc:spChg chg="mod">
          <ac:chgData name="Oriunno, Marco" userId="69df8db0-265f-4fd6-bb20-17fd41beea08" providerId="ADAL" clId="{7AA21E13-B0D7-4F5A-BF90-4359EE5463D6}" dt="2024-07-31T03:41:08.058" v="3591" actId="20577"/>
          <ac:spMkLst>
            <pc:docMk/>
            <pc:sldMk cId="2538132637" sldId="2930"/>
            <ac:spMk id="2" creationId="{707FB0E8-DED3-FA4D-0895-BF6FAF45B8F8}"/>
          </ac:spMkLst>
        </pc:spChg>
      </pc:sldChg>
      <pc:sldChg chg="modSp add mod">
        <pc:chgData name="Oriunno, Marco" userId="69df8db0-265f-4fd6-bb20-17fd41beea08" providerId="ADAL" clId="{7AA21E13-B0D7-4F5A-BF90-4359EE5463D6}" dt="2024-07-31T12:33:27.171" v="9649" actId="313"/>
        <pc:sldMkLst>
          <pc:docMk/>
          <pc:sldMk cId="2474978076" sldId="2931"/>
        </pc:sldMkLst>
        <pc:spChg chg="mod">
          <ac:chgData name="Oriunno, Marco" userId="69df8db0-265f-4fd6-bb20-17fd41beea08" providerId="ADAL" clId="{7AA21E13-B0D7-4F5A-BF90-4359EE5463D6}" dt="2024-07-31T04:54:14.529" v="8530" actId="20577"/>
          <ac:spMkLst>
            <pc:docMk/>
            <pc:sldMk cId="2474978076" sldId="2931"/>
            <ac:spMk id="2" creationId="{12A907B0-5106-3453-C1E6-901615236899}"/>
          </ac:spMkLst>
        </pc:spChg>
        <pc:spChg chg="mod">
          <ac:chgData name="Oriunno, Marco" userId="69df8db0-265f-4fd6-bb20-17fd41beea08" providerId="ADAL" clId="{7AA21E13-B0D7-4F5A-BF90-4359EE5463D6}" dt="2024-07-31T12:33:27.171" v="9649" actId="313"/>
          <ac:spMkLst>
            <pc:docMk/>
            <pc:sldMk cId="2474978076" sldId="2931"/>
            <ac:spMk id="3" creationId="{BB004536-0B45-2B7A-08F7-D6D1E2DD9C7A}"/>
          </ac:spMkLst>
        </pc:spChg>
      </pc:sldChg>
      <pc:sldMasterChg chg="delSldLayout">
        <pc:chgData name="Oriunno, Marco" userId="69df8db0-265f-4fd6-bb20-17fd41beea08" providerId="ADAL" clId="{7AA21E13-B0D7-4F5A-BF90-4359EE5463D6}" dt="2024-07-30T13:01:27.211" v="3178" actId="47"/>
        <pc:sldMasterMkLst>
          <pc:docMk/>
          <pc:sldMasterMk cId="3795752517" sldId="2147483683"/>
        </pc:sldMasterMkLst>
        <pc:sldLayoutChg chg="del">
          <pc:chgData name="Oriunno, Marco" userId="69df8db0-265f-4fd6-bb20-17fd41beea08" providerId="ADAL" clId="{7AA21E13-B0D7-4F5A-BF90-4359EE5463D6}" dt="2024-07-30T13:01:27.211" v="3178" actId="47"/>
          <pc:sldLayoutMkLst>
            <pc:docMk/>
            <pc:sldMasterMk cId="3795752517" sldId="2147483683"/>
            <pc:sldLayoutMk cId="1336396691" sldId="214748371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5AC93-1D26-45A8-913F-945DCA739B1F}"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081194-0612-43C0-8C45-74F65983A05D}" type="slidenum">
              <a:rPr lang="en-US" smtClean="0"/>
              <a:t>‹#›</a:t>
            </a:fld>
            <a:endParaRPr lang="en-US"/>
          </a:p>
        </p:txBody>
      </p:sp>
    </p:spTree>
    <p:extLst>
      <p:ext uri="{BB962C8B-B14F-4D97-AF65-F5344CB8AC3E}">
        <p14:creationId xmlns:p14="http://schemas.microsoft.com/office/powerpoint/2010/main" val="378196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0FCE96A5-E36B-2157-59E9-25DA5BC56FAF}"/>
              </a:ext>
            </a:extLst>
          </p:cNvPr>
          <p:cNvPicPr>
            <a:picLocks noChangeAspect="1"/>
          </p:cNvPicPr>
          <p:nvPr userDrawn="1"/>
        </p:nvPicPr>
        <p:blipFill>
          <a:blip r:embed="rId2"/>
          <a:stretch>
            <a:fillRect/>
          </a:stretch>
        </p:blipFill>
        <p:spPr>
          <a:xfrm>
            <a:off x="242497" y="1410344"/>
            <a:ext cx="10557060" cy="505839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7912" y="6196868"/>
            <a:ext cx="3034088" cy="66113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40196"/>
            <a:ext cx="2631445" cy="717805"/>
          </a:xfrm>
          <a:prstGeom prst="rect">
            <a:avLst/>
          </a:prstGeom>
        </p:spPr>
      </p:pic>
      <p:sp>
        <p:nvSpPr>
          <p:cNvPr id="2" name="Title 1"/>
          <p:cNvSpPr>
            <a:spLocks noGrp="1"/>
          </p:cNvSpPr>
          <p:nvPr>
            <p:ph type="ctrTitle"/>
          </p:nvPr>
        </p:nvSpPr>
        <p:spPr>
          <a:xfrm>
            <a:off x="742953" y="536577"/>
            <a:ext cx="10678583" cy="2246313"/>
          </a:xfrm>
        </p:spPr>
        <p:txBody>
          <a:bodyPr anchor="b" anchorCtr="0">
            <a:noAutofit/>
          </a:bodyPr>
          <a:lstStyle>
            <a:lvl1pPr>
              <a:defRPr sz="5733"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742953" y="3646170"/>
            <a:ext cx="10653183" cy="2187703"/>
          </a:xfrm>
          <a:prstGeom prst="rect">
            <a:avLst/>
          </a:prstGeom>
        </p:spPr>
        <p:txBody>
          <a:bodyPr>
            <a:noAutofit/>
          </a:bodyPr>
          <a:lstStyle>
            <a:lvl1pPr marL="0" indent="0" algn="l">
              <a:lnSpc>
                <a:spcPct val="110000"/>
              </a:lnSpc>
              <a:buNone/>
              <a:defRPr sz="2133" b="0">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742953" y="2755013"/>
            <a:ext cx="10678583" cy="635889"/>
          </a:xfrm>
          <a:prstGeom prst="rect">
            <a:avLst/>
          </a:prstGeom>
        </p:spPr>
        <p:txBody>
          <a:bodyPr>
            <a:noAutofit/>
          </a:bodyPr>
          <a:lstStyle>
            <a:lvl1pPr>
              <a:lnSpc>
                <a:spcPct val="100000"/>
              </a:lnSpc>
              <a:defRPr sz="5600" b="0">
                <a:solidFill>
                  <a:schemeClr val="tx1"/>
                </a:solidFill>
                <a:latin typeface="Arial" pitchFamily="34" charset="0"/>
                <a:cs typeface="Arial" pitchFamily="34" charset="0"/>
              </a:defRPr>
            </a:lvl1pPr>
          </a:lstStyle>
          <a:p>
            <a:pPr lvl="0"/>
            <a:r>
              <a:rPr lang="en-CA" dirty="0"/>
              <a:t>Click to edit Master subtitle style</a:t>
            </a:r>
          </a:p>
        </p:txBody>
      </p:sp>
    </p:spTree>
    <p:extLst>
      <p:ext uri="{BB962C8B-B14F-4D97-AF65-F5344CB8AC3E}">
        <p14:creationId xmlns:p14="http://schemas.microsoft.com/office/powerpoint/2010/main" val="354042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02CC51-E9C8-40F4-99DD-9E9B38695DD1}" type="datetime1">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119379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495F8A-9920-403D-A3FE-0BB25D0C49BE}" type="datetime1">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36294-2849-48A8-8531-5354CF3095D2}" type="slidenum">
              <a:rPr lang="en-US" smtClean="0"/>
              <a:pPr/>
              <a:t>‹#›</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Tree>
    <p:extLst>
      <p:ext uri="{BB962C8B-B14F-4D97-AF65-F5344CB8AC3E}">
        <p14:creationId xmlns:p14="http://schemas.microsoft.com/office/powerpoint/2010/main" val="632117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95E760-6700-4AD5-B415-8AD3CB6E305A}" type="datetime1">
              <a:rPr lang="en-US" smtClean="0"/>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2530439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961058-4C01-4BFC-B103-34898151DF58}" type="datetime1">
              <a:rPr lang="en-US" smtClean="0"/>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419956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51E6BF-258D-4CB5-B929-126C2097711B}" type="datetime1">
              <a:rPr lang="en-US" smtClean="0"/>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3158688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3CD09EF-A4CF-4135-96D1-493EC917F836}" type="datetime1">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69297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B576B33-5849-4031-9F91-5BBC38576A5B}" type="datetime1">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4125319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98424-044C-42BC-9561-F03D43A28B11}" type="datetime1">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3660740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DA74F9-05B6-4FD7-9ED7-1265696F21CA}" type="datetime1">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1706363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3"/>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196196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8337C69-832D-49F2-9F07-57CF3340C1CD}" type="datetimeFigureOut">
              <a:rPr lang="en-US" smtClean="0"/>
              <a:t>8/13/2024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48B5591-5AC1-48E4-BE31-97DBC72B4207}" type="slidenum">
              <a:rPr lang="en-US" smtClean="0"/>
              <a:t>‹#›</a:t>
            </a:fld>
            <a:endParaRPr lang="en-US"/>
          </a:p>
        </p:txBody>
      </p:sp>
    </p:spTree>
    <p:extLst>
      <p:ext uri="{BB962C8B-B14F-4D97-AF65-F5344CB8AC3E}">
        <p14:creationId xmlns:p14="http://schemas.microsoft.com/office/powerpoint/2010/main" val="3534876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5181600" cy="5065523"/>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6197600" y="1252729"/>
            <a:ext cx="5181600" cy="5065523"/>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603716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line headlin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4861984" y="1252728"/>
            <a:ext cx="3256453" cy="2481072"/>
          </a:xfrm>
        </p:spPr>
        <p:txBody>
          <a:bodyPr/>
          <a:lstStyle/>
          <a:p>
            <a:r>
              <a:rPr lang="en-US"/>
              <a:t>Click icon to add picture</a:t>
            </a:r>
            <a:endParaRPr lang="en-CA" dirty="0"/>
          </a:p>
        </p:txBody>
      </p:sp>
      <p:sp>
        <p:nvSpPr>
          <p:cNvPr id="11" name="Picture Placeholder 4"/>
          <p:cNvSpPr>
            <a:spLocks noGrp="1"/>
          </p:cNvSpPr>
          <p:nvPr>
            <p:ph type="pic" sz="quarter" idx="16"/>
          </p:nvPr>
        </p:nvSpPr>
        <p:spPr>
          <a:xfrm>
            <a:off x="4861984" y="3886200"/>
            <a:ext cx="3256453" cy="2432051"/>
          </a:xfrm>
        </p:spPr>
        <p:txBody>
          <a:bodyPr/>
          <a:lstStyle/>
          <a:p>
            <a:r>
              <a:rPr lang="en-US"/>
              <a:t>Click icon to add picture</a:t>
            </a:r>
            <a:endParaRPr lang="en-CA" dirty="0"/>
          </a:p>
        </p:txBody>
      </p:sp>
      <p:sp>
        <p:nvSpPr>
          <p:cNvPr id="13" name="Picture Placeholder 4"/>
          <p:cNvSpPr>
            <a:spLocks noGrp="1"/>
          </p:cNvSpPr>
          <p:nvPr>
            <p:ph type="pic" sz="quarter" idx="17"/>
          </p:nvPr>
        </p:nvSpPr>
        <p:spPr>
          <a:xfrm>
            <a:off x="8323939" y="1243584"/>
            <a:ext cx="3256453" cy="5065523"/>
          </a:xfrm>
        </p:spPr>
        <p:txBody>
          <a:bodyPr/>
          <a:lstStyle/>
          <a:p>
            <a:r>
              <a:rPr lang="en-US"/>
              <a:t>Click icon to add picture</a:t>
            </a:r>
            <a:endParaRPr lang="en-CA" dirty="0"/>
          </a:p>
        </p:txBody>
      </p:sp>
      <p:sp>
        <p:nvSpPr>
          <p:cNvPr id="3" name="Content Placeholder 2"/>
          <p:cNvSpPr>
            <a:spLocks noGrp="1"/>
          </p:cNvSpPr>
          <p:nvPr>
            <p:ph sz="quarter" idx="18"/>
          </p:nvPr>
        </p:nvSpPr>
        <p:spPr>
          <a:xfrm>
            <a:off x="609602" y="1243584"/>
            <a:ext cx="4017433" cy="5065523"/>
          </a:xfrm>
        </p:spPr>
        <p:txBody>
          <a:bodyPr/>
          <a:lstStyle>
            <a:lvl2pPr>
              <a:buSzPct val="120000"/>
              <a:defRPr/>
            </a:lvl2pPr>
            <a:lvl3pPr>
              <a:buSzPct val="120000"/>
              <a:defRPr/>
            </a:lvl3pPr>
            <a:lvl4pPr>
              <a:buSzPct val="120000"/>
              <a:defRPr/>
            </a:lvl4pPr>
            <a:lvl5pP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880749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and Chart on righ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8009467" y="1243584"/>
            <a:ext cx="3556000" cy="5065523"/>
          </a:xfrm>
        </p:spPr>
        <p:txBody>
          <a:bodyPr/>
          <a:lstStyle/>
          <a:p>
            <a:r>
              <a:rPr lang="en-US"/>
              <a:t>Click icon to add chart</a:t>
            </a:r>
            <a:endParaRPr lang="en-CA" dirty="0"/>
          </a:p>
        </p:txBody>
      </p:sp>
      <p:sp>
        <p:nvSpPr>
          <p:cNvPr id="5" name="Content Placeholder 4"/>
          <p:cNvSpPr>
            <a:spLocks noGrp="1"/>
          </p:cNvSpPr>
          <p:nvPr>
            <p:ph sz="quarter" idx="16"/>
          </p:nvPr>
        </p:nvSpPr>
        <p:spPr>
          <a:xfrm>
            <a:off x="609600" y="1243584"/>
            <a:ext cx="7313083" cy="5065523"/>
          </a:xfrm>
        </p:spPr>
        <p:txBody>
          <a:bodyPr/>
          <a:lstStyle>
            <a:lvl2pPr>
              <a:buSzPct val="120000"/>
              <a:defRPr/>
            </a:lvl2pPr>
            <a:lvl3pPr>
              <a:buSzPct val="120000"/>
              <a:defRPr/>
            </a:lvl3pPr>
            <a:lvl4pPr>
              <a:buSzPct val="120000"/>
              <a:defRPr/>
            </a:lvl4pPr>
            <a:lvl5pP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889128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lIns="432000"/>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3923071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3"/>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925196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5181600" cy="5065523"/>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6197600" y="1252729"/>
            <a:ext cx="5181600" cy="5065523"/>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218293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4861984" y="1252728"/>
            <a:ext cx="3256453" cy="2481072"/>
          </a:xfrm>
        </p:spPr>
        <p:txBody>
          <a:bodyPr/>
          <a:lstStyle/>
          <a:p>
            <a:r>
              <a:rPr lang="en-US"/>
              <a:t>Click icon to add picture</a:t>
            </a:r>
            <a:endParaRPr lang="en-CA" dirty="0"/>
          </a:p>
        </p:txBody>
      </p:sp>
      <p:sp>
        <p:nvSpPr>
          <p:cNvPr id="11" name="Picture Placeholder 4"/>
          <p:cNvSpPr>
            <a:spLocks noGrp="1"/>
          </p:cNvSpPr>
          <p:nvPr>
            <p:ph type="pic" sz="quarter" idx="16"/>
          </p:nvPr>
        </p:nvSpPr>
        <p:spPr>
          <a:xfrm>
            <a:off x="4861984" y="3886200"/>
            <a:ext cx="3256453" cy="2432051"/>
          </a:xfrm>
        </p:spPr>
        <p:txBody>
          <a:bodyPr/>
          <a:lstStyle/>
          <a:p>
            <a:r>
              <a:rPr lang="en-US"/>
              <a:t>Click icon to add picture</a:t>
            </a:r>
            <a:endParaRPr lang="en-CA" dirty="0"/>
          </a:p>
        </p:txBody>
      </p:sp>
      <p:sp>
        <p:nvSpPr>
          <p:cNvPr id="13" name="Picture Placeholder 4"/>
          <p:cNvSpPr>
            <a:spLocks noGrp="1"/>
          </p:cNvSpPr>
          <p:nvPr>
            <p:ph type="pic" sz="quarter" idx="17"/>
          </p:nvPr>
        </p:nvSpPr>
        <p:spPr>
          <a:xfrm>
            <a:off x="8323939" y="1243584"/>
            <a:ext cx="3256453" cy="5065523"/>
          </a:xfrm>
        </p:spPr>
        <p:txBody>
          <a:bodyPr/>
          <a:lstStyle/>
          <a:p>
            <a:r>
              <a:rPr lang="en-US"/>
              <a:t>Click icon to add picture</a:t>
            </a:r>
            <a:endParaRPr lang="en-CA" dirty="0"/>
          </a:p>
        </p:txBody>
      </p:sp>
      <p:sp>
        <p:nvSpPr>
          <p:cNvPr id="3" name="Content Placeholder 2"/>
          <p:cNvSpPr>
            <a:spLocks noGrp="1"/>
          </p:cNvSpPr>
          <p:nvPr>
            <p:ph sz="quarter" idx="18"/>
          </p:nvPr>
        </p:nvSpPr>
        <p:spPr>
          <a:xfrm>
            <a:off x="609602" y="1243584"/>
            <a:ext cx="4017433" cy="5065523"/>
          </a:xfrm>
        </p:spPr>
        <p:txBody>
          <a:bodyPr/>
          <a:lstStyle>
            <a:lvl2pPr>
              <a:buSzPct val="120000"/>
              <a:defRPr/>
            </a:lvl2pPr>
            <a:lvl3pPr>
              <a:buSzPct val="120000"/>
              <a:defRPr/>
            </a:lvl3pPr>
            <a:lvl4pPr>
              <a:buSzPct val="120000"/>
              <a:defRPr/>
            </a:lvl4pPr>
            <a:lvl5pP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065504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8009467" y="1243584"/>
            <a:ext cx="3556000" cy="5065523"/>
          </a:xfrm>
        </p:spPr>
        <p:txBody>
          <a:bodyPr/>
          <a:lstStyle/>
          <a:p>
            <a:r>
              <a:rPr lang="en-US"/>
              <a:t>Click icon to add chart</a:t>
            </a:r>
            <a:endParaRPr lang="en-CA" dirty="0"/>
          </a:p>
        </p:txBody>
      </p:sp>
      <p:sp>
        <p:nvSpPr>
          <p:cNvPr id="5" name="Content Placeholder 4"/>
          <p:cNvSpPr>
            <a:spLocks noGrp="1"/>
          </p:cNvSpPr>
          <p:nvPr>
            <p:ph sz="quarter" idx="16"/>
          </p:nvPr>
        </p:nvSpPr>
        <p:spPr>
          <a:xfrm>
            <a:off x="609600" y="1243584"/>
            <a:ext cx="7313083" cy="5065523"/>
          </a:xfrm>
        </p:spPr>
        <p:txBody>
          <a:bodyPr/>
          <a:lstStyle>
            <a:lvl2pPr>
              <a:buSzPct val="120000"/>
              <a:defRPr/>
            </a:lvl2pPr>
            <a:lvl3pPr>
              <a:buSzPct val="120000"/>
              <a:defRPr/>
            </a:lvl3pPr>
            <a:lvl4pPr>
              <a:buSzPct val="120000"/>
              <a:defRPr/>
            </a:lvl4pPr>
            <a:lvl5pP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400356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lIns="432000"/>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596165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
        <p:nvSpPr>
          <p:cNvPr id="8" name="Slide Number Placeholder 7"/>
          <p:cNvSpPr>
            <a:spLocks noGrp="1"/>
          </p:cNvSpPr>
          <p:nvPr>
            <p:ph type="sldNum" sz="quarter" idx="11"/>
          </p:nvPr>
        </p:nvSpPr>
        <p:spPr/>
        <p:txBody>
          <a:bodyPr/>
          <a:lstStyle/>
          <a:p>
            <a:fld id="{148B5591-5AC1-48E4-BE31-97DBC72B4207}" type="slidenum">
              <a:rPr lang="en-US" smtClean="0"/>
              <a:t>‹#›</a:t>
            </a:fld>
            <a:endParaRPr lang="en-US"/>
          </a:p>
        </p:txBody>
      </p:sp>
      <p:sp>
        <p:nvSpPr>
          <p:cNvPr id="4" name="Title 3"/>
          <p:cNvSpPr>
            <a:spLocks noGrp="1"/>
          </p:cNvSpPr>
          <p:nvPr>
            <p:ph type="title"/>
          </p:nvPr>
        </p:nvSpPr>
        <p:spPr>
          <a:xfrm>
            <a:off x="529166" y="-2704"/>
            <a:ext cx="10972800" cy="1020621"/>
          </a:xfrm>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3"/>
          </a:xfrm>
          <a:prstGeom prst="rect">
            <a:avLst/>
          </a:prstGeo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4287489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
        <p:nvSpPr>
          <p:cNvPr id="8" name="Slide Number Placeholder 7"/>
          <p:cNvSpPr>
            <a:spLocks noGrp="1"/>
          </p:cNvSpPr>
          <p:nvPr>
            <p:ph type="sldNum" sz="quarter" idx="11"/>
          </p:nvPr>
        </p:nvSpPr>
        <p:spPr/>
        <p:txBody>
          <a:bodyPr/>
          <a:lstStyle/>
          <a:p>
            <a:fld id="{148B5591-5AC1-48E4-BE31-97DBC72B4207}"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5181600" cy="5065523"/>
          </a:xfrm>
          <a:prstGeom prst="rect">
            <a:avLst/>
          </a:prstGeo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6197600" y="1252729"/>
            <a:ext cx="5181600" cy="5065523"/>
          </a:xfrm>
          <a:prstGeom prst="rect">
            <a:avLst/>
          </a:prstGeo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79267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2 line headlin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
        <p:nvSpPr>
          <p:cNvPr id="8" name="Slide Number Placeholder 7"/>
          <p:cNvSpPr>
            <a:spLocks noGrp="1"/>
          </p:cNvSpPr>
          <p:nvPr>
            <p:ph type="sldNum" sz="quarter" idx="11"/>
          </p:nvPr>
        </p:nvSpPr>
        <p:spPr/>
        <p:txBody>
          <a:bodyPr/>
          <a:lstStyle/>
          <a:p>
            <a:fld id="{148B5591-5AC1-48E4-BE31-97DBC72B4207}"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4861984" y="1252728"/>
            <a:ext cx="3256453" cy="2481072"/>
          </a:xfrm>
          <a:prstGeom prst="rect">
            <a:avLst/>
          </a:prstGeom>
        </p:spPr>
        <p:txBody>
          <a:bodyPr/>
          <a:lstStyle/>
          <a:p>
            <a:r>
              <a:rPr lang="en-US"/>
              <a:t>Click icon to add picture</a:t>
            </a:r>
            <a:endParaRPr lang="en-CA" dirty="0"/>
          </a:p>
        </p:txBody>
      </p:sp>
      <p:sp>
        <p:nvSpPr>
          <p:cNvPr id="11" name="Picture Placeholder 4"/>
          <p:cNvSpPr>
            <a:spLocks noGrp="1"/>
          </p:cNvSpPr>
          <p:nvPr>
            <p:ph type="pic" sz="quarter" idx="16"/>
          </p:nvPr>
        </p:nvSpPr>
        <p:spPr>
          <a:xfrm>
            <a:off x="4861984" y="3886200"/>
            <a:ext cx="3256453" cy="2432051"/>
          </a:xfrm>
          <a:prstGeom prst="rect">
            <a:avLst/>
          </a:prstGeom>
        </p:spPr>
        <p:txBody>
          <a:bodyPr/>
          <a:lstStyle/>
          <a:p>
            <a:r>
              <a:rPr lang="en-US"/>
              <a:t>Click icon to add picture</a:t>
            </a:r>
            <a:endParaRPr lang="en-CA" dirty="0"/>
          </a:p>
        </p:txBody>
      </p:sp>
      <p:sp>
        <p:nvSpPr>
          <p:cNvPr id="13" name="Picture Placeholder 4"/>
          <p:cNvSpPr>
            <a:spLocks noGrp="1"/>
          </p:cNvSpPr>
          <p:nvPr>
            <p:ph type="pic" sz="quarter" idx="17"/>
          </p:nvPr>
        </p:nvSpPr>
        <p:spPr>
          <a:xfrm>
            <a:off x="8323939" y="1243584"/>
            <a:ext cx="3256453" cy="5065523"/>
          </a:xfrm>
          <a:prstGeom prst="rect">
            <a:avLst/>
          </a:prstGeom>
        </p:spPr>
        <p:txBody>
          <a:bodyPr/>
          <a:lstStyle/>
          <a:p>
            <a:r>
              <a:rPr lang="en-US"/>
              <a:t>Click icon to add picture</a:t>
            </a:r>
            <a:endParaRPr lang="en-CA" dirty="0"/>
          </a:p>
        </p:txBody>
      </p:sp>
      <p:sp>
        <p:nvSpPr>
          <p:cNvPr id="3" name="Content Placeholder 2"/>
          <p:cNvSpPr>
            <a:spLocks noGrp="1"/>
          </p:cNvSpPr>
          <p:nvPr>
            <p:ph sz="quarter" idx="18"/>
          </p:nvPr>
        </p:nvSpPr>
        <p:spPr>
          <a:xfrm>
            <a:off x="609602" y="1243584"/>
            <a:ext cx="4017433" cy="5065523"/>
          </a:xfrm>
          <a:prstGeom prst="rect">
            <a:avLst/>
          </a:prstGeom>
        </p:spPr>
        <p:txBody>
          <a:bodyPr/>
          <a:lstStyle>
            <a:lvl2pPr>
              <a:buSzPct val="120000"/>
              <a:defRPr/>
            </a:lvl2pPr>
            <a:lvl3pPr>
              <a:buSzPct val="120000"/>
              <a:defRPr/>
            </a:lvl3pPr>
            <a:lvl4pPr>
              <a:buSzPct val="120000"/>
              <a:defRPr/>
            </a:lvl4pPr>
            <a:lvl5pP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40345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ontent and Chart on righ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
        <p:nvSpPr>
          <p:cNvPr id="8" name="Slide Number Placeholder 7"/>
          <p:cNvSpPr>
            <a:spLocks noGrp="1"/>
          </p:cNvSpPr>
          <p:nvPr>
            <p:ph type="sldNum" sz="quarter" idx="11"/>
          </p:nvPr>
        </p:nvSpPr>
        <p:spPr/>
        <p:txBody>
          <a:bodyPr/>
          <a:lstStyle/>
          <a:p>
            <a:fld id="{148B5591-5AC1-48E4-BE31-97DBC72B4207}"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8009467" y="1243584"/>
            <a:ext cx="3556000" cy="5065523"/>
          </a:xfrm>
          <a:prstGeom prst="rect">
            <a:avLst/>
          </a:prstGeom>
        </p:spPr>
        <p:txBody>
          <a:bodyPr/>
          <a:lstStyle/>
          <a:p>
            <a:r>
              <a:rPr lang="en-US"/>
              <a:t>Click icon to add chart</a:t>
            </a:r>
            <a:endParaRPr lang="en-CA" dirty="0"/>
          </a:p>
        </p:txBody>
      </p:sp>
      <p:sp>
        <p:nvSpPr>
          <p:cNvPr id="5" name="Content Placeholder 4"/>
          <p:cNvSpPr>
            <a:spLocks noGrp="1"/>
          </p:cNvSpPr>
          <p:nvPr>
            <p:ph sz="quarter" idx="16"/>
          </p:nvPr>
        </p:nvSpPr>
        <p:spPr>
          <a:xfrm>
            <a:off x="609600" y="1243584"/>
            <a:ext cx="7313083" cy="5065523"/>
          </a:xfrm>
          <a:prstGeom prst="rect">
            <a:avLst/>
          </a:prstGeom>
        </p:spPr>
        <p:txBody>
          <a:bodyPr/>
          <a:lstStyle>
            <a:lvl2pPr>
              <a:buSzPct val="120000"/>
              <a:defRPr/>
            </a:lvl2pPr>
            <a:lvl3pPr>
              <a:buSzPct val="120000"/>
              <a:defRPr/>
            </a:lvl3pPr>
            <a:lvl4pPr>
              <a:buSzPct val="120000"/>
              <a:defRPr/>
            </a:lvl4pPr>
            <a:lvl5pP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270554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a:prstGeom prst="rect">
            <a:avLst/>
          </a:prstGeom>
        </p:spPr>
        <p:txBody>
          <a:bodyPr lIns="432000"/>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3932334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52B327-8A74-4F7B-98AF-4C63498F1914}" type="datetime1">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3536242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089A5A-2A8D-4AE6-A2AB-3F09154726DF}" type="datetime1">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36294-2849-48A8-8531-5354CF3095D2}" type="slidenum">
              <a:rPr lang="en-US" smtClean="0"/>
              <a:pPr/>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 y="934933"/>
            <a:ext cx="11580335" cy="202691"/>
          </a:xfrm>
          <a:prstGeom prst="rect">
            <a:avLst/>
          </a:prstGeom>
        </p:spPr>
      </p:pic>
    </p:spTree>
    <p:extLst>
      <p:ext uri="{BB962C8B-B14F-4D97-AF65-F5344CB8AC3E}">
        <p14:creationId xmlns:p14="http://schemas.microsoft.com/office/powerpoint/2010/main" val="107367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48B5591-5AC1-48E4-BE31-97DBC72B4207}" type="slidenum">
              <a:rPr lang="en-US" smtClean="0"/>
              <a:t>‹#›</a:t>
            </a:fld>
            <a:endParaRPr lang="en-US"/>
          </a:p>
        </p:txBody>
      </p:sp>
    </p:spTree>
    <p:extLst>
      <p:ext uri="{BB962C8B-B14F-4D97-AF65-F5344CB8AC3E}">
        <p14:creationId xmlns:p14="http://schemas.microsoft.com/office/powerpoint/2010/main" val="379575251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1B0D912-05CE-426A-A901-463CDBDF5136}" type="datetime1">
              <a:rPr lang="en-US" smtClean="0"/>
              <a:t>8/13/2024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300915786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9" r:id="rId17"/>
    <p:sldLayoutId id="2147483710" r:id="rId18"/>
    <p:sldLayoutId id="2147483711" r:id="rId19"/>
    <p:sldLayoutId id="2147483712" r:id="rId20"/>
    <p:sldLayoutId id="2147483713" r:id="rId21"/>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00E54-E545-F240-C6FD-38BA8A8FBC51}"/>
              </a:ext>
            </a:extLst>
          </p:cNvPr>
          <p:cNvSpPr>
            <a:spLocks noGrp="1"/>
          </p:cNvSpPr>
          <p:nvPr>
            <p:ph type="ctrTitle"/>
          </p:nvPr>
        </p:nvSpPr>
        <p:spPr>
          <a:xfrm>
            <a:off x="52257" y="43446"/>
            <a:ext cx="7266851" cy="901454"/>
          </a:xfrm>
        </p:spPr>
        <p:txBody>
          <a:bodyPr/>
          <a:lstStyle/>
          <a:p>
            <a:pPr algn="l"/>
            <a:r>
              <a:rPr lang="it-IT" sz="4400" dirty="0"/>
              <a:t>ND/TMS magnet assembly</a:t>
            </a:r>
          </a:p>
        </p:txBody>
      </p:sp>
      <p:sp>
        <p:nvSpPr>
          <p:cNvPr id="5" name="TextBox 4">
            <a:extLst>
              <a:ext uri="{FF2B5EF4-FFF2-40B4-BE49-F238E27FC236}">
                <a16:creationId xmlns:a16="http://schemas.microsoft.com/office/drawing/2014/main" id="{F9889BA7-4F63-4511-DC05-C97F3DDDF6D3}"/>
              </a:ext>
            </a:extLst>
          </p:cNvPr>
          <p:cNvSpPr txBox="1"/>
          <p:nvPr/>
        </p:nvSpPr>
        <p:spPr>
          <a:xfrm>
            <a:off x="1125415" y="944900"/>
            <a:ext cx="3260829" cy="369332"/>
          </a:xfrm>
          <a:prstGeom prst="rect">
            <a:avLst/>
          </a:prstGeom>
          <a:noFill/>
        </p:spPr>
        <p:txBody>
          <a:bodyPr wrap="none" rtlCol="0">
            <a:spAutoFit/>
          </a:bodyPr>
          <a:lstStyle/>
          <a:p>
            <a:r>
              <a:rPr lang="en-US" dirty="0"/>
              <a:t>M.Oriunno 	Aug 14, 2024</a:t>
            </a:r>
          </a:p>
        </p:txBody>
      </p:sp>
    </p:spTree>
    <p:extLst>
      <p:ext uri="{BB962C8B-B14F-4D97-AF65-F5344CB8AC3E}">
        <p14:creationId xmlns:p14="http://schemas.microsoft.com/office/powerpoint/2010/main" val="1048204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FB0E8-DED3-FA4D-0895-BF6FAF45B8F8}"/>
              </a:ext>
            </a:extLst>
          </p:cNvPr>
          <p:cNvSpPr>
            <a:spLocks noGrp="1"/>
          </p:cNvSpPr>
          <p:nvPr>
            <p:ph type="title"/>
          </p:nvPr>
        </p:nvSpPr>
        <p:spPr/>
        <p:txBody>
          <a:bodyPr/>
          <a:lstStyle/>
          <a:p>
            <a:r>
              <a:rPr lang="en-US" dirty="0"/>
              <a:t>Forces induced by B-field (CDR)</a:t>
            </a:r>
          </a:p>
        </p:txBody>
      </p:sp>
      <p:pic>
        <p:nvPicPr>
          <p:cNvPr id="6" name="Content Placeholder 5">
            <a:extLst>
              <a:ext uri="{FF2B5EF4-FFF2-40B4-BE49-F238E27FC236}">
                <a16:creationId xmlns:a16="http://schemas.microsoft.com/office/drawing/2014/main" id="{42A67ADF-46D6-FA0F-44E1-8A9D97768718}"/>
              </a:ext>
            </a:extLst>
          </p:cNvPr>
          <p:cNvPicPr>
            <a:picLocks noGrp="1" noChangeAspect="1"/>
          </p:cNvPicPr>
          <p:nvPr>
            <p:ph idx="1"/>
          </p:nvPr>
        </p:nvPicPr>
        <p:blipFill>
          <a:blip r:embed="rId2"/>
          <a:stretch>
            <a:fillRect/>
          </a:stretch>
        </p:blipFill>
        <p:spPr>
          <a:xfrm>
            <a:off x="78154" y="1740876"/>
            <a:ext cx="5508670" cy="4105031"/>
          </a:xfrm>
        </p:spPr>
      </p:pic>
      <p:sp>
        <p:nvSpPr>
          <p:cNvPr id="4" name="Slide Number Placeholder 3">
            <a:extLst>
              <a:ext uri="{FF2B5EF4-FFF2-40B4-BE49-F238E27FC236}">
                <a16:creationId xmlns:a16="http://schemas.microsoft.com/office/drawing/2014/main" id="{EB2254D0-352E-452C-FDDD-741EB9342C61}"/>
              </a:ext>
            </a:extLst>
          </p:cNvPr>
          <p:cNvSpPr>
            <a:spLocks noGrp="1"/>
          </p:cNvSpPr>
          <p:nvPr>
            <p:ph type="sldNum" sz="quarter" idx="12"/>
          </p:nvPr>
        </p:nvSpPr>
        <p:spPr/>
        <p:txBody>
          <a:bodyPr/>
          <a:lstStyle/>
          <a:p>
            <a:fld id="{5BD36294-2849-48A8-8531-5354CF3095D2}" type="slidenum">
              <a:rPr lang="en-US" smtClean="0"/>
              <a:pPr/>
              <a:t>10</a:t>
            </a:fld>
            <a:endParaRPr lang="en-US" dirty="0"/>
          </a:p>
        </p:txBody>
      </p:sp>
      <p:sp>
        <p:nvSpPr>
          <p:cNvPr id="7" name="TextBox 6">
            <a:extLst>
              <a:ext uri="{FF2B5EF4-FFF2-40B4-BE49-F238E27FC236}">
                <a16:creationId xmlns:a16="http://schemas.microsoft.com/office/drawing/2014/main" id="{A076962C-3CC4-8762-6743-2256614F0F8F}"/>
              </a:ext>
            </a:extLst>
          </p:cNvPr>
          <p:cNvSpPr txBox="1"/>
          <p:nvPr/>
        </p:nvSpPr>
        <p:spPr>
          <a:xfrm>
            <a:off x="5023296" y="6282414"/>
            <a:ext cx="3117905" cy="369332"/>
          </a:xfrm>
          <a:prstGeom prst="rect">
            <a:avLst/>
          </a:prstGeom>
          <a:noFill/>
        </p:spPr>
        <p:txBody>
          <a:bodyPr wrap="none" rtlCol="0">
            <a:spAutoFit/>
          </a:bodyPr>
          <a:lstStyle/>
          <a:p>
            <a:r>
              <a:rPr lang="en-US" dirty="0"/>
              <a:t>CDR studies, by </a:t>
            </a:r>
            <a:r>
              <a:rPr lang="en-US" dirty="0" err="1"/>
              <a:t>V.Guarino</a:t>
            </a:r>
            <a:r>
              <a:rPr lang="en-US" dirty="0"/>
              <a:t> et al.</a:t>
            </a:r>
          </a:p>
        </p:txBody>
      </p:sp>
      <p:pic>
        <p:nvPicPr>
          <p:cNvPr id="9" name="Picture 8">
            <a:extLst>
              <a:ext uri="{FF2B5EF4-FFF2-40B4-BE49-F238E27FC236}">
                <a16:creationId xmlns:a16="http://schemas.microsoft.com/office/drawing/2014/main" id="{67E00E61-67F2-33FA-C749-489C3A008DAF}"/>
              </a:ext>
            </a:extLst>
          </p:cNvPr>
          <p:cNvPicPr>
            <a:picLocks noChangeAspect="1"/>
          </p:cNvPicPr>
          <p:nvPr/>
        </p:nvPicPr>
        <p:blipFill>
          <a:blip r:embed="rId3"/>
          <a:stretch>
            <a:fillRect/>
          </a:stretch>
        </p:blipFill>
        <p:spPr>
          <a:xfrm>
            <a:off x="5961454" y="1610531"/>
            <a:ext cx="5620946" cy="4235376"/>
          </a:xfrm>
          <a:prstGeom prst="rect">
            <a:avLst/>
          </a:prstGeom>
        </p:spPr>
      </p:pic>
      <p:sp>
        <p:nvSpPr>
          <p:cNvPr id="10" name="TextBox 9">
            <a:extLst>
              <a:ext uri="{FF2B5EF4-FFF2-40B4-BE49-F238E27FC236}">
                <a16:creationId xmlns:a16="http://schemas.microsoft.com/office/drawing/2014/main" id="{127E0763-A37C-C1A9-CE9A-50D25A4B8074}"/>
              </a:ext>
            </a:extLst>
          </p:cNvPr>
          <p:cNvSpPr txBox="1"/>
          <p:nvPr/>
        </p:nvSpPr>
        <p:spPr>
          <a:xfrm>
            <a:off x="4466492" y="3608725"/>
            <a:ext cx="671979" cy="369332"/>
          </a:xfrm>
          <a:prstGeom prst="rect">
            <a:avLst/>
          </a:prstGeom>
          <a:noFill/>
        </p:spPr>
        <p:txBody>
          <a:bodyPr wrap="none" rtlCol="0">
            <a:spAutoFit/>
          </a:bodyPr>
          <a:lstStyle/>
          <a:p>
            <a:r>
              <a:rPr lang="en-US" dirty="0"/>
              <a:t>25kN</a:t>
            </a:r>
          </a:p>
        </p:txBody>
      </p:sp>
      <p:sp>
        <p:nvSpPr>
          <p:cNvPr id="11" name="TextBox 10">
            <a:extLst>
              <a:ext uri="{FF2B5EF4-FFF2-40B4-BE49-F238E27FC236}">
                <a16:creationId xmlns:a16="http://schemas.microsoft.com/office/drawing/2014/main" id="{6C1EE7A8-2ED6-A2CA-F751-DFC6AA070D69}"/>
              </a:ext>
            </a:extLst>
          </p:cNvPr>
          <p:cNvSpPr txBox="1"/>
          <p:nvPr/>
        </p:nvSpPr>
        <p:spPr>
          <a:xfrm>
            <a:off x="3501292" y="4292571"/>
            <a:ext cx="554960" cy="369332"/>
          </a:xfrm>
          <a:prstGeom prst="rect">
            <a:avLst/>
          </a:prstGeom>
          <a:noFill/>
        </p:spPr>
        <p:txBody>
          <a:bodyPr wrap="none" rtlCol="0">
            <a:spAutoFit/>
          </a:bodyPr>
          <a:lstStyle/>
          <a:p>
            <a:r>
              <a:rPr lang="en-US" dirty="0"/>
              <a:t>5kN</a:t>
            </a:r>
          </a:p>
        </p:txBody>
      </p:sp>
    </p:spTree>
    <p:extLst>
      <p:ext uri="{BB962C8B-B14F-4D97-AF65-F5344CB8AC3E}">
        <p14:creationId xmlns:p14="http://schemas.microsoft.com/office/powerpoint/2010/main" val="2538132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BA0D-8047-3943-451E-94B1A85F3FAC}"/>
              </a:ext>
            </a:extLst>
          </p:cNvPr>
          <p:cNvSpPr>
            <a:spLocks noGrp="1"/>
          </p:cNvSpPr>
          <p:nvPr>
            <p:ph type="title"/>
          </p:nvPr>
        </p:nvSpPr>
        <p:spPr/>
        <p:txBody>
          <a:bodyPr/>
          <a:lstStyle/>
          <a:p>
            <a:r>
              <a:rPr lang="en-US" dirty="0"/>
              <a:t>Installation of the Lower Coils</a:t>
            </a:r>
          </a:p>
        </p:txBody>
      </p:sp>
      <p:pic>
        <p:nvPicPr>
          <p:cNvPr id="9" name="Content Placeholder 8">
            <a:extLst>
              <a:ext uri="{FF2B5EF4-FFF2-40B4-BE49-F238E27FC236}">
                <a16:creationId xmlns:a16="http://schemas.microsoft.com/office/drawing/2014/main" id="{A2A55909-A144-2AF3-1A96-F2019C8ED706}"/>
              </a:ext>
            </a:extLst>
          </p:cNvPr>
          <p:cNvPicPr>
            <a:picLocks noGrp="1" noChangeAspect="1"/>
          </p:cNvPicPr>
          <p:nvPr>
            <p:ph sz="quarter" idx="14"/>
          </p:nvPr>
        </p:nvPicPr>
        <p:blipFill>
          <a:blip r:embed="rId2"/>
          <a:stretch>
            <a:fillRect/>
          </a:stretch>
        </p:blipFill>
        <p:spPr>
          <a:xfrm>
            <a:off x="0" y="1463040"/>
            <a:ext cx="4781289" cy="5302885"/>
          </a:xfrm>
        </p:spPr>
      </p:pic>
      <p:pic>
        <p:nvPicPr>
          <p:cNvPr id="10" name="Content Placeholder 8">
            <a:extLst>
              <a:ext uri="{FF2B5EF4-FFF2-40B4-BE49-F238E27FC236}">
                <a16:creationId xmlns:a16="http://schemas.microsoft.com/office/drawing/2014/main" id="{35898E82-1582-F471-EBCD-40D05656028E}"/>
              </a:ext>
            </a:extLst>
          </p:cNvPr>
          <p:cNvPicPr>
            <a:picLocks noChangeAspect="1"/>
          </p:cNvPicPr>
          <p:nvPr/>
        </p:nvPicPr>
        <p:blipFill>
          <a:blip r:embed="rId3"/>
          <a:stretch>
            <a:fillRect/>
          </a:stretch>
        </p:blipFill>
        <p:spPr>
          <a:xfrm>
            <a:off x="6627185" y="2396371"/>
            <a:ext cx="4874781" cy="4265433"/>
          </a:xfrm>
          <a:prstGeom prst="rect">
            <a:avLst/>
          </a:prstGeom>
        </p:spPr>
      </p:pic>
      <p:sp>
        <p:nvSpPr>
          <p:cNvPr id="11" name="TextBox 10">
            <a:extLst>
              <a:ext uri="{FF2B5EF4-FFF2-40B4-BE49-F238E27FC236}">
                <a16:creationId xmlns:a16="http://schemas.microsoft.com/office/drawing/2014/main" id="{29F50A58-F4F3-4096-FBEE-E5569B49EE1C}"/>
              </a:ext>
            </a:extLst>
          </p:cNvPr>
          <p:cNvSpPr txBox="1"/>
          <p:nvPr/>
        </p:nvSpPr>
        <p:spPr>
          <a:xfrm>
            <a:off x="4754881" y="1463040"/>
            <a:ext cx="722376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Coils mass, 6.5 and 8 tons each</a:t>
            </a:r>
          </a:p>
          <a:p>
            <a:pPr marL="285750" indent="-285750">
              <a:buFont typeface="Arial" panose="020B0604020202020204" pitchFamily="34" charset="0"/>
              <a:buChar char="•"/>
            </a:pPr>
            <a:r>
              <a:rPr lang="en-US" dirty="0"/>
              <a:t>The bed on the top of the  support frame is equipped with Alu brackets, retraining the coils </a:t>
            </a:r>
          </a:p>
          <a:p>
            <a:pPr marL="285750" indent="-285750">
              <a:buFont typeface="Arial" panose="020B0604020202020204" pitchFamily="34" charset="0"/>
              <a:buChar char="•"/>
            </a:pPr>
            <a:r>
              <a:rPr lang="en-US" dirty="0"/>
              <a:t>Each coil segment is supported by six brackets</a:t>
            </a:r>
          </a:p>
        </p:txBody>
      </p:sp>
      <p:pic>
        <p:nvPicPr>
          <p:cNvPr id="13" name="Picture 12">
            <a:extLst>
              <a:ext uri="{FF2B5EF4-FFF2-40B4-BE49-F238E27FC236}">
                <a16:creationId xmlns:a16="http://schemas.microsoft.com/office/drawing/2014/main" id="{E9BE3C08-0C23-F8D2-13DF-2F757434FE64}"/>
              </a:ext>
            </a:extLst>
          </p:cNvPr>
          <p:cNvPicPr>
            <a:picLocks noChangeAspect="1"/>
          </p:cNvPicPr>
          <p:nvPr/>
        </p:nvPicPr>
        <p:blipFill>
          <a:blip r:embed="rId4"/>
          <a:stretch>
            <a:fillRect/>
          </a:stretch>
        </p:blipFill>
        <p:spPr>
          <a:xfrm>
            <a:off x="4907281" y="4949685"/>
            <a:ext cx="2453640" cy="1771154"/>
          </a:xfrm>
          <a:prstGeom prst="rect">
            <a:avLst/>
          </a:prstGeom>
        </p:spPr>
      </p:pic>
      <p:cxnSp>
        <p:nvCxnSpPr>
          <p:cNvPr id="15" name="Straight Arrow Connector 14">
            <a:extLst>
              <a:ext uri="{FF2B5EF4-FFF2-40B4-BE49-F238E27FC236}">
                <a16:creationId xmlns:a16="http://schemas.microsoft.com/office/drawing/2014/main" id="{42927513-DAB8-9956-4343-16D08E1094A2}"/>
              </a:ext>
            </a:extLst>
          </p:cNvPr>
          <p:cNvCxnSpPr>
            <a:cxnSpLocks/>
          </p:cNvCxnSpPr>
          <p:nvPr/>
        </p:nvCxnSpPr>
        <p:spPr>
          <a:xfrm flipV="1">
            <a:off x="7406640" y="5069840"/>
            <a:ext cx="1674185" cy="1026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BEC4DE0-AC24-D879-BF2E-B16EC28BB785}"/>
              </a:ext>
            </a:extLst>
          </p:cNvPr>
          <p:cNvSpPr/>
          <p:nvPr/>
        </p:nvSpPr>
        <p:spPr>
          <a:xfrm>
            <a:off x="8691197" y="4504037"/>
            <a:ext cx="970963" cy="676948"/>
          </a:xfrm>
          <a:prstGeom prst="rect">
            <a:avLst/>
          </a:prstGeom>
          <a:noFill/>
          <a:ln w="952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B38A126-A7C2-6F0E-CC51-896DB97A3855}"/>
              </a:ext>
            </a:extLst>
          </p:cNvPr>
          <p:cNvPicPr>
            <a:picLocks noChangeAspect="1"/>
          </p:cNvPicPr>
          <p:nvPr/>
        </p:nvPicPr>
        <p:blipFill>
          <a:blip r:embed="rId5"/>
          <a:stretch>
            <a:fillRect/>
          </a:stretch>
        </p:blipFill>
        <p:spPr>
          <a:xfrm>
            <a:off x="4878505" y="3510747"/>
            <a:ext cx="2202191" cy="1290259"/>
          </a:xfrm>
          <a:prstGeom prst="rect">
            <a:avLst/>
          </a:prstGeom>
        </p:spPr>
      </p:pic>
      <p:sp>
        <p:nvSpPr>
          <p:cNvPr id="3" name="TextBox 2">
            <a:extLst>
              <a:ext uri="{FF2B5EF4-FFF2-40B4-BE49-F238E27FC236}">
                <a16:creationId xmlns:a16="http://schemas.microsoft.com/office/drawing/2014/main" id="{97CEC365-1888-11F9-D2D6-AA4E69D26148}"/>
              </a:ext>
            </a:extLst>
          </p:cNvPr>
          <p:cNvSpPr txBox="1"/>
          <p:nvPr/>
        </p:nvSpPr>
        <p:spPr>
          <a:xfrm>
            <a:off x="990626" y="2182588"/>
            <a:ext cx="762709" cy="369332"/>
          </a:xfrm>
          <a:prstGeom prst="rect">
            <a:avLst/>
          </a:prstGeom>
          <a:noFill/>
        </p:spPr>
        <p:txBody>
          <a:bodyPr wrap="none" rtlCol="0">
            <a:spAutoFit/>
          </a:bodyPr>
          <a:lstStyle/>
          <a:p>
            <a:r>
              <a:rPr lang="en-US" dirty="0"/>
              <a:t>8 tons</a:t>
            </a:r>
            <a:endParaRPr lang="it-IT" dirty="0"/>
          </a:p>
        </p:txBody>
      </p:sp>
      <p:sp>
        <p:nvSpPr>
          <p:cNvPr id="4" name="TextBox 3">
            <a:extLst>
              <a:ext uri="{FF2B5EF4-FFF2-40B4-BE49-F238E27FC236}">
                <a16:creationId xmlns:a16="http://schemas.microsoft.com/office/drawing/2014/main" id="{1ECCA56B-C424-1512-B321-C51154ED7D28}"/>
              </a:ext>
            </a:extLst>
          </p:cNvPr>
          <p:cNvSpPr txBox="1"/>
          <p:nvPr/>
        </p:nvSpPr>
        <p:spPr>
          <a:xfrm>
            <a:off x="221316" y="2959254"/>
            <a:ext cx="937436" cy="369332"/>
          </a:xfrm>
          <a:prstGeom prst="rect">
            <a:avLst/>
          </a:prstGeom>
          <a:noFill/>
        </p:spPr>
        <p:txBody>
          <a:bodyPr wrap="none" rtlCol="0">
            <a:spAutoFit/>
          </a:bodyPr>
          <a:lstStyle/>
          <a:p>
            <a:r>
              <a:rPr lang="en-US" dirty="0"/>
              <a:t>6.5 tons</a:t>
            </a:r>
            <a:endParaRPr lang="it-IT" dirty="0"/>
          </a:p>
        </p:txBody>
      </p:sp>
    </p:spTree>
    <p:extLst>
      <p:ext uri="{BB962C8B-B14F-4D97-AF65-F5344CB8AC3E}">
        <p14:creationId xmlns:p14="http://schemas.microsoft.com/office/powerpoint/2010/main" val="4136144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BA0D-8047-3943-451E-94B1A85F3FAC}"/>
              </a:ext>
            </a:extLst>
          </p:cNvPr>
          <p:cNvSpPr>
            <a:spLocks noGrp="1"/>
          </p:cNvSpPr>
          <p:nvPr>
            <p:ph type="title"/>
          </p:nvPr>
        </p:nvSpPr>
        <p:spPr/>
        <p:txBody>
          <a:bodyPr/>
          <a:lstStyle/>
          <a:p>
            <a:r>
              <a:rPr lang="en-US" dirty="0"/>
              <a:t>Steel Plate installation</a:t>
            </a:r>
          </a:p>
        </p:txBody>
      </p:sp>
      <p:pic>
        <p:nvPicPr>
          <p:cNvPr id="10" name="Content Placeholder 9">
            <a:extLst>
              <a:ext uri="{FF2B5EF4-FFF2-40B4-BE49-F238E27FC236}">
                <a16:creationId xmlns:a16="http://schemas.microsoft.com/office/drawing/2014/main" id="{2E5A9A89-B8E9-6052-F211-469C493A90D5}"/>
              </a:ext>
            </a:extLst>
          </p:cNvPr>
          <p:cNvPicPr>
            <a:picLocks noGrp="1" noChangeAspect="1"/>
          </p:cNvPicPr>
          <p:nvPr>
            <p:ph sz="quarter" idx="14"/>
          </p:nvPr>
        </p:nvPicPr>
        <p:blipFill>
          <a:blip r:embed="rId2"/>
          <a:stretch>
            <a:fillRect/>
          </a:stretch>
        </p:blipFill>
        <p:spPr>
          <a:xfrm>
            <a:off x="38360" y="1711960"/>
            <a:ext cx="4892902" cy="5146040"/>
          </a:xfrm>
          <a:prstGeom prst="rect">
            <a:avLst/>
          </a:prstGeom>
        </p:spPr>
      </p:pic>
      <p:pic>
        <p:nvPicPr>
          <p:cNvPr id="11" name="Content Placeholder 4">
            <a:extLst>
              <a:ext uri="{FF2B5EF4-FFF2-40B4-BE49-F238E27FC236}">
                <a16:creationId xmlns:a16="http://schemas.microsoft.com/office/drawing/2014/main" id="{7EEDE9A2-FD12-157D-278B-A9594174C35F}"/>
              </a:ext>
            </a:extLst>
          </p:cNvPr>
          <p:cNvPicPr>
            <a:picLocks noChangeAspect="1"/>
          </p:cNvPicPr>
          <p:nvPr/>
        </p:nvPicPr>
        <p:blipFill>
          <a:blip r:embed="rId3"/>
          <a:stretch>
            <a:fillRect/>
          </a:stretch>
        </p:blipFill>
        <p:spPr>
          <a:xfrm>
            <a:off x="7260740" y="1960880"/>
            <a:ext cx="4325934" cy="4897120"/>
          </a:xfrm>
          <a:prstGeom prst="rect">
            <a:avLst/>
          </a:prstGeom>
        </p:spPr>
      </p:pic>
      <p:sp>
        <p:nvSpPr>
          <p:cNvPr id="12" name="TextBox 11">
            <a:extLst>
              <a:ext uri="{FF2B5EF4-FFF2-40B4-BE49-F238E27FC236}">
                <a16:creationId xmlns:a16="http://schemas.microsoft.com/office/drawing/2014/main" id="{56DEA769-1048-1163-FC15-0772DEBAC9E1}"/>
              </a:ext>
            </a:extLst>
          </p:cNvPr>
          <p:cNvSpPr txBox="1"/>
          <p:nvPr/>
        </p:nvSpPr>
        <p:spPr>
          <a:xfrm>
            <a:off x="2978791" y="1360715"/>
            <a:ext cx="721169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 steel plate deck will be assembled sequentially, backward  along the beam, i.e. 40mm plates first</a:t>
            </a:r>
          </a:p>
          <a:p>
            <a:pPr marL="285750" indent="-285750">
              <a:buFont typeface="Arial" panose="020B0604020202020204" pitchFamily="34" charset="0"/>
              <a:buChar char="•"/>
            </a:pPr>
            <a:r>
              <a:rPr lang="en-US" dirty="0"/>
              <a:t>A temporary support structure holds the first group of plates </a:t>
            </a:r>
          </a:p>
          <a:p>
            <a:pPr marL="285750" indent="-285750">
              <a:buFont typeface="Arial" panose="020B0604020202020204" pitchFamily="34" charset="0"/>
              <a:buChar char="•"/>
            </a:pPr>
            <a:r>
              <a:rPr lang="en-US" dirty="0"/>
              <a:t>Each plate is &lt; 3 tons</a:t>
            </a:r>
          </a:p>
        </p:txBody>
      </p:sp>
      <p:pic>
        <p:nvPicPr>
          <p:cNvPr id="14" name="Picture 13">
            <a:extLst>
              <a:ext uri="{FF2B5EF4-FFF2-40B4-BE49-F238E27FC236}">
                <a16:creationId xmlns:a16="http://schemas.microsoft.com/office/drawing/2014/main" id="{CD482B1C-2574-E5B1-A174-842BBBB28FAA}"/>
              </a:ext>
            </a:extLst>
          </p:cNvPr>
          <p:cNvPicPr>
            <a:picLocks noChangeAspect="1"/>
          </p:cNvPicPr>
          <p:nvPr/>
        </p:nvPicPr>
        <p:blipFill>
          <a:blip r:embed="rId4"/>
          <a:stretch>
            <a:fillRect/>
          </a:stretch>
        </p:blipFill>
        <p:spPr>
          <a:xfrm>
            <a:off x="5000846" y="2577485"/>
            <a:ext cx="2583526" cy="4018280"/>
          </a:xfrm>
          <a:prstGeom prst="rect">
            <a:avLst/>
          </a:prstGeom>
        </p:spPr>
      </p:pic>
    </p:spTree>
    <p:extLst>
      <p:ext uri="{BB962C8B-B14F-4D97-AF65-F5344CB8AC3E}">
        <p14:creationId xmlns:p14="http://schemas.microsoft.com/office/powerpoint/2010/main" val="1662029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BA0D-8047-3943-451E-94B1A85F3FAC}"/>
              </a:ext>
            </a:extLst>
          </p:cNvPr>
          <p:cNvSpPr>
            <a:spLocks noGrp="1"/>
          </p:cNvSpPr>
          <p:nvPr>
            <p:ph type="title"/>
          </p:nvPr>
        </p:nvSpPr>
        <p:spPr/>
        <p:txBody>
          <a:bodyPr>
            <a:normAutofit/>
          </a:bodyPr>
          <a:lstStyle/>
          <a:p>
            <a:r>
              <a:rPr lang="en-US" dirty="0"/>
              <a:t>Clamps/Spacer</a:t>
            </a:r>
          </a:p>
        </p:txBody>
      </p:sp>
      <p:pic>
        <p:nvPicPr>
          <p:cNvPr id="5" name="Content Placeholder 4">
            <a:extLst>
              <a:ext uri="{FF2B5EF4-FFF2-40B4-BE49-F238E27FC236}">
                <a16:creationId xmlns:a16="http://schemas.microsoft.com/office/drawing/2014/main" id="{430F357B-EED4-9EDD-EB84-AE84B2B1F9BA}"/>
              </a:ext>
            </a:extLst>
          </p:cNvPr>
          <p:cNvPicPr>
            <a:picLocks noGrp="1" noChangeAspect="1"/>
          </p:cNvPicPr>
          <p:nvPr>
            <p:ph sz="quarter" idx="14"/>
          </p:nvPr>
        </p:nvPicPr>
        <p:blipFill rotWithShape="1">
          <a:blip r:embed="rId2"/>
          <a:srcRect l="8201"/>
          <a:stretch/>
        </p:blipFill>
        <p:spPr>
          <a:xfrm>
            <a:off x="637309" y="3153623"/>
            <a:ext cx="4405746" cy="3508464"/>
          </a:xfrm>
        </p:spPr>
      </p:pic>
      <p:pic>
        <p:nvPicPr>
          <p:cNvPr id="7" name="Picture 6">
            <a:extLst>
              <a:ext uri="{FF2B5EF4-FFF2-40B4-BE49-F238E27FC236}">
                <a16:creationId xmlns:a16="http://schemas.microsoft.com/office/drawing/2014/main" id="{F9AD37F8-B860-968B-0171-70AC3A4C3D47}"/>
              </a:ext>
            </a:extLst>
          </p:cNvPr>
          <p:cNvPicPr>
            <a:picLocks noChangeAspect="1"/>
          </p:cNvPicPr>
          <p:nvPr/>
        </p:nvPicPr>
        <p:blipFill rotWithShape="1">
          <a:blip r:embed="rId3"/>
          <a:srcRect l="68285"/>
          <a:stretch/>
        </p:blipFill>
        <p:spPr>
          <a:xfrm>
            <a:off x="8756074" y="2010959"/>
            <a:ext cx="3154218" cy="4482094"/>
          </a:xfrm>
          <a:prstGeom prst="rect">
            <a:avLst/>
          </a:prstGeom>
        </p:spPr>
      </p:pic>
      <p:sp>
        <p:nvSpPr>
          <p:cNvPr id="3" name="TextBox 2">
            <a:extLst>
              <a:ext uri="{FF2B5EF4-FFF2-40B4-BE49-F238E27FC236}">
                <a16:creationId xmlns:a16="http://schemas.microsoft.com/office/drawing/2014/main" id="{146E9EF2-A259-04AB-5A50-626803CFFE3B}"/>
              </a:ext>
            </a:extLst>
          </p:cNvPr>
          <p:cNvSpPr txBox="1"/>
          <p:nvPr/>
        </p:nvSpPr>
        <p:spPr>
          <a:xfrm>
            <a:off x="286327" y="1235458"/>
            <a:ext cx="11268364" cy="2308324"/>
          </a:xfrm>
          <a:prstGeom prst="rect">
            <a:avLst/>
          </a:prstGeom>
          <a:noFill/>
        </p:spPr>
        <p:txBody>
          <a:bodyPr wrap="square" rtlCol="0">
            <a:spAutoFit/>
          </a:bodyPr>
          <a:lstStyle/>
          <a:p>
            <a:pPr marL="285750" indent="-285750">
              <a:buFont typeface="Arial" panose="020B0604020202020204" pitchFamily="34" charset="0"/>
              <a:buChar char="•"/>
            </a:pPr>
            <a:r>
              <a:rPr lang="en-US" dirty="0"/>
              <a:t>A clamp/spacer is bolted to magnetic gap layer</a:t>
            </a:r>
          </a:p>
          <a:p>
            <a:pPr marL="285750" indent="-285750">
              <a:buFont typeface="Arial" panose="020B0604020202020204" pitchFamily="34" charset="0"/>
              <a:buChar char="•"/>
            </a:pPr>
            <a:r>
              <a:rPr lang="en-US" dirty="0"/>
              <a:t>It holds each plate to the support frame, reacting the magnetic forces</a:t>
            </a:r>
          </a:p>
          <a:p>
            <a:pPr marL="285750" indent="-285750">
              <a:buFont typeface="Arial" panose="020B0604020202020204" pitchFamily="34" charset="0"/>
              <a:buChar char="•"/>
            </a:pPr>
            <a:r>
              <a:rPr lang="en-US" dirty="0"/>
              <a:t>It set the gap between  the plate along the beam direction</a:t>
            </a:r>
          </a:p>
          <a:p>
            <a:pPr marL="285750" indent="-285750">
              <a:buFont typeface="Arial" panose="020B0604020202020204" pitchFamily="34" charset="0"/>
              <a:buChar char="•"/>
            </a:pPr>
            <a:r>
              <a:rPr lang="en-US" dirty="0"/>
              <a:t>The clearance between the steel and coil is 20mm</a:t>
            </a:r>
          </a:p>
          <a:p>
            <a:pPr marL="742950" lvl="1" indent="-285750">
              <a:buFont typeface="Arial" panose="020B0604020202020204" pitchFamily="34" charset="0"/>
              <a:buChar char="•"/>
            </a:pPr>
            <a:r>
              <a:rPr lang="en-US" dirty="0"/>
              <a:t>required to accommodate the shape tolerances of the plate (±.125”)</a:t>
            </a:r>
          </a:p>
          <a:p>
            <a:pPr marL="742950" lvl="1" indent="-285750">
              <a:buFont typeface="Arial" panose="020B0604020202020204" pitchFamily="34" charset="0"/>
              <a:buChar char="•"/>
            </a:pPr>
            <a:r>
              <a:rPr lang="en-US" dirty="0"/>
              <a:t>Considered sufficient to keep the steel clear form the coil, when using a fine pitch crane hook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it-IT" dirty="0"/>
          </a:p>
        </p:txBody>
      </p:sp>
    </p:spTree>
    <p:extLst>
      <p:ext uri="{BB962C8B-B14F-4D97-AF65-F5344CB8AC3E}">
        <p14:creationId xmlns:p14="http://schemas.microsoft.com/office/powerpoint/2010/main" val="3805114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A197A4D-ECAA-2C33-C4D8-AA0D48052761}"/>
              </a:ext>
            </a:extLst>
          </p:cNvPr>
          <p:cNvPicPr>
            <a:picLocks noChangeAspect="1"/>
          </p:cNvPicPr>
          <p:nvPr/>
        </p:nvPicPr>
        <p:blipFill>
          <a:blip r:embed="rId2"/>
          <a:stretch>
            <a:fillRect/>
          </a:stretch>
        </p:blipFill>
        <p:spPr>
          <a:xfrm>
            <a:off x="864610" y="1465284"/>
            <a:ext cx="6327684" cy="2401318"/>
          </a:xfrm>
          <a:prstGeom prst="rect">
            <a:avLst/>
          </a:prstGeom>
        </p:spPr>
      </p:pic>
      <p:sp>
        <p:nvSpPr>
          <p:cNvPr id="2" name="Title 1">
            <a:extLst>
              <a:ext uri="{FF2B5EF4-FFF2-40B4-BE49-F238E27FC236}">
                <a16:creationId xmlns:a16="http://schemas.microsoft.com/office/drawing/2014/main" id="{5D99BA0D-8047-3943-451E-94B1A85F3FAC}"/>
              </a:ext>
            </a:extLst>
          </p:cNvPr>
          <p:cNvSpPr>
            <a:spLocks noGrp="1"/>
          </p:cNvSpPr>
          <p:nvPr>
            <p:ph type="title"/>
          </p:nvPr>
        </p:nvSpPr>
        <p:spPr/>
        <p:txBody>
          <a:bodyPr/>
          <a:lstStyle/>
          <a:p>
            <a:r>
              <a:rPr lang="en-US" dirty="0"/>
              <a:t>Spacer/clamp details </a:t>
            </a:r>
          </a:p>
        </p:txBody>
      </p:sp>
      <p:pic>
        <p:nvPicPr>
          <p:cNvPr id="7" name="Picture 6">
            <a:extLst>
              <a:ext uri="{FF2B5EF4-FFF2-40B4-BE49-F238E27FC236}">
                <a16:creationId xmlns:a16="http://schemas.microsoft.com/office/drawing/2014/main" id="{55226100-B2EC-50A9-E5DE-754C372A9412}"/>
              </a:ext>
            </a:extLst>
          </p:cNvPr>
          <p:cNvPicPr>
            <a:picLocks noChangeAspect="1"/>
          </p:cNvPicPr>
          <p:nvPr/>
        </p:nvPicPr>
        <p:blipFill>
          <a:blip r:embed="rId3"/>
          <a:stretch>
            <a:fillRect/>
          </a:stretch>
        </p:blipFill>
        <p:spPr>
          <a:xfrm>
            <a:off x="7236453" y="1792288"/>
            <a:ext cx="4162960" cy="4561840"/>
          </a:xfrm>
          <a:prstGeom prst="rect">
            <a:avLst/>
          </a:prstGeom>
        </p:spPr>
      </p:pic>
      <p:pic>
        <p:nvPicPr>
          <p:cNvPr id="11" name="Content Placeholder 10">
            <a:extLst>
              <a:ext uri="{FF2B5EF4-FFF2-40B4-BE49-F238E27FC236}">
                <a16:creationId xmlns:a16="http://schemas.microsoft.com/office/drawing/2014/main" id="{69514395-3F6D-3B34-1745-841080C61169}"/>
              </a:ext>
            </a:extLst>
          </p:cNvPr>
          <p:cNvPicPr>
            <a:picLocks noGrp="1" noChangeAspect="1"/>
          </p:cNvPicPr>
          <p:nvPr>
            <p:ph sz="quarter" idx="14"/>
          </p:nvPr>
        </p:nvPicPr>
        <p:blipFill>
          <a:blip r:embed="rId4"/>
          <a:stretch>
            <a:fillRect/>
          </a:stretch>
        </p:blipFill>
        <p:spPr>
          <a:xfrm>
            <a:off x="171157" y="4122225"/>
            <a:ext cx="7021137" cy="2270760"/>
          </a:xfrm>
        </p:spPr>
      </p:pic>
      <p:cxnSp>
        <p:nvCxnSpPr>
          <p:cNvPr id="13" name="Straight Connector 12">
            <a:extLst>
              <a:ext uri="{FF2B5EF4-FFF2-40B4-BE49-F238E27FC236}">
                <a16:creationId xmlns:a16="http://schemas.microsoft.com/office/drawing/2014/main" id="{7A6C0687-212D-368E-7024-11459E485B76}"/>
              </a:ext>
            </a:extLst>
          </p:cNvPr>
          <p:cNvCxnSpPr>
            <a:cxnSpLocks/>
          </p:cNvCxnSpPr>
          <p:nvPr/>
        </p:nvCxnSpPr>
        <p:spPr>
          <a:xfrm>
            <a:off x="1236785" y="4462912"/>
            <a:ext cx="477520"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1EB1D15-8E9E-A57F-B0FE-A7BA0AB14ECD}"/>
              </a:ext>
            </a:extLst>
          </p:cNvPr>
          <p:cNvCxnSpPr>
            <a:cxnSpLocks/>
          </p:cNvCxnSpPr>
          <p:nvPr/>
        </p:nvCxnSpPr>
        <p:spPr>
          <a:xfrm>
            <a:off x="1705317" y="4070139"/>
            <a:ext cx="477520"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71FFCE-2BF5-DF30-A075-C5BB31CBE195}"/>
              </a:ext>
            </a:extLst>
          </p:cNvPr>
          <p:cNvSpPr txBox="1"/>
          <p:nvPr/>
        </p:nvSpPr>
        <p:spPr>
          <a:xfrm>
            <a:off x="1236785" y="4212738"/>
            <a:ext cx="553357" cy="261610"/>
          </a:xfrm>
          <a:prstGeom prst="rect">
            <a:avLst/>
          </a:prstGeom>
          <a:noFill/>
        </p:spPr>
        <p:txBody>
          <a:bodyPr wrap="none" rtlCol="0">
            <a:spAutoFit/>
          </a:bodyPr>
          <a:lstStyle/>
          <a:p>
            <a:r>
              <a:rPr lang="en-US" sz="1100" dirty="0"/>
              <a:t>40mm</a:t>
            </a:r>
          </a:p>
        </p:txBody>
      </p:sp>
      <p:sp>
        <p:nvSpPr>
          <p:cNvPr id="18" name="TextBox 17">
            <a:extLst>
              <a:ext uri="{FF2B5EF4-FFF2-40B4-BE49-F238E27FC236}">
                <a16:creationId xmlns:a16="http://schemas.microsoft.com/office/drawing/2014/main" id="{F7E7C9CD-CC8A-5F31-C045-C1924CBFD4B0}"/>
              </a:ext>
            </a:extLst>
          </p:cNvPr>
          <p:cNvSpPr txBox="1"/>
          <p:nvPr/>
        </p:nvSpPr>
        <p:spPr>
          <a:xfrm>
            <a:off x="1667398" y="3826310"/>
            <a:ext cx="553357" cy="261610"/>
          </a:xfrm>
          <a:prstGeom prst="rect">
            <a:avLst/>
          </a:prstGeom>
          <a:noFill/>
        </p:spPr>
        <p:txBody>
          <a:bodyPr wrap="none" rtlCol="0">
            <a:spAutoFit/>
          </a:bodyPr>
          <a:lstStyle/>
          <a:p>
            <a:r>
              <a:rPr lang="en-US" sz="1100" dirty="0"/>
              <a:t>40mm</a:t>
            </a:r>
          </a:p>
        </p:txBody>
      </p:sp>
      <p:cxnSp>
        <p:nvCxnSpPr>
          <p:cNvPr id="19" name="Straight Connector 18">
            <a:extLst>
              <a:ext uri="{FF2B5EF4-FFF2-40B4-BE49-F238E27FC236}">
                <a16:creationId xmlns:a16="http://schemas.microsoft.com/office/drawing/2014/main" id="{8091BA9E-E790-E1A2-D1A9-338816CEB191}"/>
              </a:ext>
            </a:extLst>
          </p:cNvPr>
          <p:cNvCxnSpPr>
            <a:cxnSpLocks/>
          </p:cNvCxnSpPr>
          <p:nvPr/>
        </p:nvCxnSpPr>
        <p:spPr>
          <a:xfrm>
            <a:off x="1716455" y="5467139"/>
            <a:ext cx="436684"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71A026E-5C0C-25B7-4039-59CD6A29EC68}"/>
              </a:ext>
            </a:extLst>
          </p:cNvPr>
          <p:cNvSpPr txBox="1"/>
          <p:nvPr/>
        </p:nvSpPr>
        <p:spPr>
          <a:xfrm>
            <a:off x="1667398" y="5194095"/>
            <a:ext cx="553357" cy="261610"/>
          </a:xfrm>
          <a:prstGeom prst="rect">
            <a:avLst/>
          </a:prstGeom>
          <a:noFill/>
        </p:spPr>
        <p:txBody>
          <a:bodyPr wrap="square" rtlCol="0">
            <a:spAutoFit/>
          </a:bodyPr>
          <a:lstStyle/>
          <a:p>
            <a:r>
              <a:rPr lang="en-US" sz="1100" dirty="0"/>
              <a:t>38mm</a:t>
            </a:r>
          </a:p>
        </p:txBody>
      </p:sp>
      <p:sp>
        <p:nvSpPr>
          <p:cNvPr id="24" name="TextBox 23">
            <a:extLst>
              <a:ext uri="{FF2B5EF4-FFF2-40B4-BE49-F238E27FC236}">
                <a16:creationId xmlns:a16="http://schemas.microsoft.com/office/drawing/2014/main" id="{2A206DE7-68A6-2AE1-4CB5-9D11A10F15DB}"/>
              </a:ext>
            </a:extLst>
          </p:cNvPr>
          <p:cNvSpPr txBox="1"/>
          <p:nvPr/>
        </p:nvSpPr>
        <p:spPr>
          <a:xfrm>
            <a:off x="6096000" y="5086373"/>
            <a:ext cx="615874" cy="369332"/>
          </a:xfrm>
          <a:prstGeom prst="rect">
            <a:avLst/>
          </a:prstGeom>
          <a:noFill/>
        </p:spPr>
        <p:txBody>
          <a:bodyPr wrap="none" rtlCol="0">
            <a:spAutoFit/>
          </a:bodyPr>
          <a:lstStyle/>
          <a:p>
            <a:r>
              <a:rPr lang="en-US" dirty="0"/>
              <a:t>M16</a:t>
            </a:r>
          </a:p>
        </p:txBody>
      </p:sp>
    </p:spTree>
    <p:extLst>
      <p:ext uri="{BB962C8B-B14F-4D97-AF65-F5344CB8AC3E}">
        <p14:creationId xmlns:p14="http://schemas.microsoft.com/office/powerpoint/2010/main" val="671889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06E70-4481-0A56-0205-1F21979F3778}"/>
              </a:ext>
            </a:extLst>
          </p:cNvPr>
          <p:cNvSpPr>
            <a:spLocks noGrp="1"/>
          </p:cNvSpPr>
          <p:nvPr>
            <p:ph type="title"/>
          </p:nvPr>
        </p:nvSpPr>
        <p:spPr/>
        <p:txBody>
          <a:bodyPr/>
          <a:lstStyle/>
          <a:p>
            <a:r>
              <a:rPr lang="en-US" dirty="0"/>
              <a:t>B-flux return links</a:t>
            </a:r>
          </a:p>
        </p:txBody>
      </p:sp>
      <p:pic>
        <p:nvPicPr>
          <p:cNvPr id="9" name="Content Placeholder 8">
            <a:extLst>
              <a:ext uri="{FF2B5EF4-FFF2-40B4-BE49-F238E27FC236}">
                <a16:creationId xmlns:a16="http://schemas.microsoft.com/office/drawing/2014/main" id="{A12E8AA1-8120-900C-C569-FABF64A1A6CC}"/>
              </a:ext>
            </a:extLst>
          </p:cNvPr>
          <p:cNvPicPr>
            <a:picLocks noGrp="1" noChangeAspect="1"/>
          </p:cNvPicPr>
          <p:nvPr>
            <p:ph sz="quarter" idx="14"/>
          </p:nvPr>
        </p:nvPicPr>
        <p:blipFill>
          <a:blip r:embed="rId2"/>
          <a:stretch>
            <a:fillRect/>
          </a:stretch>
        </p:blipFill>
        <p:spPr>
          <a:xfrm>
            <a:off x="49925" y="1292746"/>
            <a:ext cx="6074288" cy="5389861"/>
          </a:xfrm>
        </p:spPr>
      </p:pic>
      <p:pic>
        <p:nvPicPr>
          <p:cNvPr id="11" name="Picture 10">
            <a:extLst>
              <a:ext uri="{FF2B5EF4-FFF2-40B4-BE49-F238E27FC236}">
                <a16:creationId xmlns:a16="http://schemas.microsoft.com/office/drawing/2014/main" id="{549A81E6-66E4-06DF-E9A6-0B6EE514587C}"/>
              </a:ext>
            </a:extLst>
          </p:cNvPr>
          <p:cNvPicPr>
            <a:picLocks noChangeAspect="1"/>
          </p:cNvPicPr>
          <p:nvPr/>
        </p:nvPicPr>
        <p:blipFill>
          <a:blip r:embed="rId3"/>
          <a:stretch>
            <a:fillRect/>
          </a:stretch>
        </p:blipFill>
        <p:spPr>
          <a:xfrm>
            <a:off x="6649827" y="2046810"/>
            <a:ext cx="5059968" cy="4811190"/>
          </a:xfrm>
          <a:prstGeom prst="rect">
            <a:avLst/>
          </a:prstGeom>
        </p:spPr>
      </p:pic>
      <p:sp>
        <p:nvSpPr>
          <p:cNvPr id="12" name="TextBox 11">
            <a:extLst>
              <a:ext uri="{FF2B5EF4-FFF2-40B4-BE49-F238E27FC236}">
                <a16:creationId xmlns:a16="http://schemas.microsoft.com/office/drawing/2014/main" id="{61F25019-16AE-01DA-AE7A-898930341D43}"/>
              </a:ext>
            </a:extLst>
          </p:cNvPr>
          <p:cNvSpPr txBox="1"/>
          <p:nvPr/>
        </p:nvSpPr>
        <p:spPr>
          <a:xfrm>
            <a:off x="7784183" y="5901573"/>
            <a:ext cx="1754583" cy="369332"/>
          </a:xfrm>
          <a:prstGeom prst="rect">
            <a:avLst/>
          </a:prstGeom>
          <a:noFill/>
        </p:spPr>
        <p:txBody>
          <a:bodyPr wrap="none" rtlCol="0">
            <a:spAutoFit/>
          </a:bodyPr>
          <a:lstStyle/>
          <a:p>
            <a:r>
              <a:rPr lang="en-US" dirty="0"/>
              <a:t>B-flux return link</a:t>
            </a:r>
          </a:p>
        </p:txBody>
      </p:sp>
      <p:sp>
        <p:nvSpPr>
          <p:cNvPr id="13" name="TextBox 12">
            <a:extLst>
              <a:ext uri="{FF2B5EF4-FFF2-40B4-BE49-F238E27FC236}">
                <a16:creationId xmlns:a16="http://schemas.microsoft.com/office/drawing/2014/main" id="{6A1727A2-6010-F09B-91C0-581FA2711457}"/>
              </a:ext>
            </a:extLst>
          </p:cNvPr>
          <p:cNvSpPr txBox="1"/>
          <p:nvPr/>
        </p:nvSpPr>
        <p:spPr>
          <a:xfrm>
            <a:off x="9285889" y="5658291"/>
            <a:ext cx="1042273" cy="369332"/>
          </a:xfrm>
          <a:prstGeom prst="rect">
            <a:avLst/>
          </a:prstGeom>
          <a:noFill/>
        </p:spPr>
        <p:txBody>
          <a:bodyPr wrap="none" rtlCol="0">
            <a:spAutoFit/>
          </a:bodyPr>
          <a:lstStyle/>
          <a:p>
            <a:r>
              <a:rPr lang="en-US" dirty="0"/>
              <a:t>M16 bolt</a:t>
            </a:r>
          </a:p>
        </p:txBody>
      </p:sp>
      <p:cxnSp>
        <p:nvCxnSpPr>
          <p:cNvPr id="15" name="Straight Arrow Connector 14">
            <a:extLst>
              <a:ext uri="{FF2B5EF4-FFF2-40B4-BE49-F238E27FC236}">
                <a16:creationId xmlns:a16="http://schemas.microsoft.com/office/drawing/2014/main" id="{EB1B1215-1262-09BA-7153-0E8790838F04}"/>
              </a:ext>
            </a:extLst>
          </p:cNvPr>
          <p:cNvCxnSpPr>
            <a:cxnSpLocks/>
            <a:stCxn id="12" idx="0"/>
          </p:cNvCxnSpPr>
          <p:nvPr/>
        </p:nvCxnSpPr>
        <p:spPr>
          <a:xfrm flipV="1">
            <a:off x="8661475" y="5530341"/>
            <a:ext cx="183409" cy="371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D169B11-688B-5791-B72A-DEBCC252EDB5}"/>
              </a:ext>
            </a:extLst>
          </p:cNvPr>
          <p:cNvSpPr txBox="1"/>
          <p:nvPr/>
        </p:nvSpPr>
        <p:spPr>
          <a:xfrm>
            <a:off x="3087069" y="1506649"/>
            <a:ext cx="8451273" cy="954107"/>
          </a:xfrm>
          <a:prstGeom prst="rect">
            <a:avLst/>
          </a:prstGeom>
          <a:noFill/>
        </p:spPr>
        <p:txBody>
          <a:bodyPr wrap="square" rtlCol="0">
            <a:spAutoFit/>
          </a:bodyPr>
          <a:lstStyle/>
          <a:p>
            <a:r>
              <a:rPr lang="en-US" sz="2800" dirty="0"/>
              <a:t>The flux return links are installed individually, on each layer, while advancing through the assembly of the steel  </a:t>
            </a:r>
            <a:endParaRPr lang="it-IT" sz="2800" dirty="0"/>
          </a:p>
        </p:txBody>
      </p:sp>
    </p:spTree>
    <p:extLst>
      <p:ext uri="{BB962C8B-B14F-4D97-AF65-F5344CB8AC3E}">
        <p14:creationId xmlns:p14="http://schemas.microsoft.com/office/powerpoint/2010/main" val="3698390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3C93-3DBF-1E2D-9528-65D1F7FBDF6A}"/>
              </a:ext>
            </a:extLst>
          </p:cNvPr>
          <p:cNvSpPr>
            <a:spLocks noGrp="1"/>
          </p:cNvSpPr>
          <p:nvPr>
            <p:ph type="title"/>
          </p:nvPr>
        </p:nvSpPr>
        <p:spPr/>
        <p:txBody>
          <a:bodyPr>
            <a:normAutofit fontScale="90000"/>
          </a:bodyPr>
          <a:lstStyle/>
          <a:p>
            <a:r>
              <a:rPr lang="en-US" dirty="0"/>
              <a:t>Spacer/clamps &amp; Upper coils supports</a:t>
            </a:r>
          </a:p>
        </p:txBody>
      </p:sp>
      <p:pic>
        <p:nvPicPr>
          <p:cNvPr id="5" name="Content Placeholder 4">
            <a:extLst>
              <a:ext uri="{FF2B5EF4-FFF2-40B4-BE49-F238E27FC236}">
                <a16:creationId xmlns:a16="http://schemas.microsoft.com/office/drawing/2014/main" id="{D880250E-F8C1-E8F4-D8AE-689C23338EB3}"/>
              </a:ext>
            </a:extLst>
          </p:cNvPr>
          <p:cNvPicPr>
            <a:picLocks noGrp="1" noChangeAspect="1"/>
          </p:cNvPicPr>
          <p:nvPr>
            <p:ph sz="quarter" idx="14"/>
          </p:nvPr>
        </p:nvPicPr>
        <p:blipFill>
          <a:blip r:embed="rId2"/>
          <a:stretch>
            <a:fillRect/>
          </a:stretch>
        </p:blipFill>
        <p:spPr>
          <a:xfrm>
            <a:off x="1420558" y="1243013"/>
            <a:ext cx="9190546" cy="5065712"/>
          </a:xfrm>
        </p:spPr>
      </p:pic>
      <p:sp>
        <p:nvSpPr>
          <p:cNvPr id="6" name="TextBox 5">
            <a:extLst>
              <a:ext uri="{FF2B5EF4-FFF2-40B4-BE49-F238E27FC236}">
                <a16:creationId xmlns:a16="http://schemas.microsoft.com/office/drawing/2014/main" id="{2685C484-1429-81F8-62DC-AE89CAE1B51F}"/>
              </a:ext>
            </a:extLst>
          </p:cNvPr>
          <p:cNvSpPr txBox="1"/>
          <p:nvPr/>
        </p:nvSpPr>
        <p:spPr>
          <a:xfrm>
            <a:off x="314036" y="1243013"/>
            <a:ext cx="5569528" cy="646331"/>
          </a:xfrm>
          <a:prstGeom prst="rect">
            <a:avLst/>
          </a:prstGeom>
          <a:noFill/>
        </p:spPr>
        <p:txBody>
          <a:bodyPr wrap="square" rtlCol="0">
            <a:spAutoFit/>
          </a:bodyPr>
          <a:lstStyle/>
          <a:p>
            <a:r>
              <a:rPr lang="en-US" dirty="0"/>
              <a:t>As the plate's assembly proceeds, additional spacers and support brackets for the upper coil are installed</a:t>
            </a:r>
            <a:endParaRPr lang="it-IT" dirty="0"/>
          </a:p>
        </p:txBody>
      </p:sp>
      <p:sp>
        <p:nvSpPr>
          <p:cNvPr id="3" name="TextBox 2">
            <a:extLst>
              <a:ext uri="{FF2B5EF4-FFF2-40B4-BE49-F238E27FC236}">
                <a16:creationId xmlns:a16="http://schemas.microsoft.com/office/drawing/2014/main" id="{E9E04F2D-69AC-9E11-2775-8623F0A81859}"/>
              </a:ext>
            </a:extLst>
          </p:cNvPr>
          <p:cNvSpPr txBox="1"/>
          <p:nvPr/>
        </p:nvSpPr>
        <p:spPr>
          <a:xfrm>
            <a:off x="1088049" y="3775869"/>
            <a:ext cx="2694840" cy="461665"/>
          </a:xfrm>
          <a:prstGeom prst="rect">
            <a:avLst/>
          </a:prstGeom>
          <a:noFill/>
        </p:spPr>
        <p:txBody>
          <a:bodyPr wrap="none" rtlCol="0">
            <a:spAutoFit/>
          </a:bodyPr>
          <a:lstStyle/>
          <a:p>
            <a:r>
              <a:rPr lang="en-US" sz="2400" dirty="0"/>
              <a:t>Temporary supports</a:t>
            </a:r>
            <a:endParaRPr lang="it-IT" sz="2400" dirty="0"/>
          </a:p>
        </p:txBody>
      </p:sp>
      <p:sp>
        <p:nvSpPr>
          <p:cNvPr id="4" name="TextBox 3">
            <a:extLst>
              <a:ext uri="{FF2B5EF4-FFF2-40B4-BE49-F238E27FC236}">
                <a16:creationId xmlns:a16="http://schemas.microsoft.com/office/drawing/2014/main" id="{2474CCD5-2C2F-A529-887D-12CE9127A1D3}"/>
              </a:ext>
            </a:extLst>
          </p:cNvPr>
          <p:cNvSpPr txBox="1"/>
          <p:nvPr/>
        </p:nvSpPr>
        <p:spPr>
          <a:xfrm>
            <a:off x="1508304" y="5282554"/>
            <a:ext cx="2579937" cy="461665"/>
          </a:xfrm>
          <a:prstGeom prst="rect">
            <a:avLst/>
          </a:prstGeom>
          <a:noFill/>
        </p:spPr>
        <p:txBody>
          <a:bodyPr wrap="none" rtlCol="0">
            <a:spAutoFit/>
          </a:bodyPr>
          <a:lstStyle/>
          <a:p>
            <a:r>
              <a:rPr lang="en-US" sz="2400" dirty="0"/>
              <a:t>Upper coils bracket</a:t>
            </a:r>
            <a:endParaRPr lang="it-IT" sz="2400" dirty="0"/>
          </a:p>
        </p:txBody>
      </p:sp>
    </p:spTree>
    <p:extLst>
      <p:ext uri="{BB962C8B-B14F-4D97-AF65-F5344CB8AC3E}">
        <p14:creationId xmlns:p14="http://schemas.microsoft.com/office/powerpoint/2010/main" val="3882629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3C93-3DBF-1E2D-9528-65D1F7FBDF6A}"/>
              </a:ext>
            </a:extLst>
          </p:cNvPr>
          <p:cNvSpPr>
            <a:spLocks noGrp="1"/>
          </p:cNvSpPr>
          <p:nvPr>
            <p:ph type="title"/>
          </p:nvPr>
        </p:nvSpPr>
        <p:spPr/>
        <p:txBody>
          <a:bodyPr>
            <a:normAutofit fontScale="90000"/>
          </a:bodyPr>
          <a:lstStyle/>
          <a:p>
            <a:r>
              <a:rPr lang="en-US" dirty="0"/>
              <a:t>Before installation of the upper coils</a:t>
            </a:r>
          </a:p>
        </p:txBody>
      </p:sp>
      <p:pic>
        <p:nvPicPr>
          <p:cNvPr id="5" name="Content Placeholder 4">
            <a:extLst>
              <a:ext uri="{FF2B5EF4-FFF2-40B4-BE49-F238E27FC236}">
                <a16:creationId xmlns:a16="http://schemas.microsoft.com/office/drawing/2014/main" id="{0A315273-4A0E-53E9-3C3C-C5504F16059D}"/>
              </a:ext>
            </a:extLst>
          </p:cNvPr>
          <p:cNvPicPr>
            <a:picLocks noGrp="1" noChangeAspect="1"/>
          </p:cNvPicPr>
          <p:nvPr>
            <p:ph sz="quarter" idx="14"/>
          </p:nvPr>
        </p:nvPicPr>
        <p:blipFill>
          <a:blip r:embed="rId2"/>
          <a:stretch>
            <a:fillRect/>
          </a:stretch>
        </p:blipFill>
        <p:spPr>
          <a:xfrm>
            <a:off x="409093" y="2299855"/>
            <a:ext cx="4456881" cy="4472420"/>
          </a:xfrm>
        </p:spPr>
      </p:pic>
      <p:pic>
        <p:nvPicPr>
          <p:cNvPr id="7" name="Picture 6">
            <a:extLst>
              <a:ext uri="{FF2B5EF4-FFF2-40B4-BE49-F238E27FC236}">
                <a16:creationId xmlns:a16="http://schemas.microsoft.com/office/drawing/2014/main" id="{E23F634D-70A6-B9C8-908B-BB63AEBD4936}"/>
              </a:ext>
            </a:extLst>
          </p:cNvPr>
          <p:cNvPicPr>
            <a:picLocks noChangeAspect="1"/>
          </p:cNvPicPr>
          <p:nvPr/>
        </p:nvPicPr>
        <p:blipFill>
          <a:blip r:embed="rId3"/>
          <a:stretch>
            <a:fillRect/>
          </a:stretch>
        </p:blipFill>
        <p:spPr>
          <a:xfrm>
            <a:off x="6096000" y="2211382"/>
            <a:ext cx="5006109" cy="4217814"/>
          </a:xfrm>
          <a:prstGeom prst="rect">
            <a:avLst/>
          </a:prstGeom>
        </p:spPr>
      </p:pic>
      <p:sp>
        <p:nvSpPr>
          <p:cNvPr id="3" name="TextBox 2">
            <a:extLst>
              <a:ext uri="{FF2B5EF4-FFF2-40B4-BE49-F238E27FC236}">
                <a16:creationId xmlns:a16="http://schemas.microsoft.com/office/drawing/2014/main" id="{4CCF0370-EDED-01D8-ED92-461BAB914B94}"/>
              </a:ext>
            </a:extLst>
          </p:cNvPr>
          <p:cNvSpPr txBox="1"/>
          <p:nvPr/>
        </p:nvSpPr>
        <p:spPr>
          <a:xfrm>
            <a:off x="217823" y="1335720"/>
            <a:ext cx="11284143"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 temporary support holding the first plates is removed, after a yet undefined  number of plates has been secured to support frame</a:t>
            </a:r>
          </a:p>
          <a:p>
            <a:pPr marL="285750" indent="-285750">
              <a:buFont typeface="Arial" panose="020B0604020202020204" pitchFamily="34" charset="0"/>
              <a:buChar char="•"/>
            </a:pPr>
            <a:r>
              <a:rPr lang="en-US" dirty="0"/>
              <a:t>The full stack of 60 + 40 plates is completed, and it is ready for the installation of the upper coils </a:t>
            </a:r>
            <a:endParaRPr lang="it-IT" dirty="0"/>
          </a:p>
        </p:txBody>
      </p:sp>
    </p:spTree>
    <p:extLst>
      <p:ext uri="{BB962C8B-B14F-4D97-AF65-F5344CB8AC3E}">
        <p14:creationId xmlns:p14="http://schemas.microsoft.com/office/powerpoint/2010/main" val="1128624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3C93-3DBF-1E2D-9528-65D1F7FBDF6A}"/>
              </a:ext>
            </a:extLst>
          </p:cNvPr>
          <p:cNvSpPr>
            <a:spLocks noGrp="1"/>
          </p:cNvSpPr>
          <p:nvPr>
            <p:ph type="title"/>
          </p:nvPr>
        </p:nvSpPr>
        <p:spPr/>
        <p:txBody>
          <a:bodyPr/>
          <a:lstStyle/>
          <a:p>
            <a:r>
              <a:rPr lang="en-US" dirty="0"/>
              <a:t>Upper coils installation</a:t>
            </a:r>
          </a:p>
        </p:txBody>
      </p:sp>
      <p:pic>
        <p:nvPicPr>
          <p:cNvPr id="5" name="Content Placeholder 4">
            <a:extLst>
              <a:ext uri="{FF2B5EF4-FFF2-40B4-BE49-F238E27FC236}">
                <a16:creationId xmlns:a16="http://schemas.microsoft.com/office/drawing/2014/main" id="{79ECE01D-5836-3155-6A1E-BEF75988C7C9}"/>
              </a:ext>
            </a:extLst>
          </p:cNvPr>
          <p:cNvPicPr>
            <a:picLocks noGrp="1" noChangeAspect="1"/>
          </p:cNvPicPr>
          <p:nvPr>
            <p:ph sz="quarter" idx="14"/>
          </p:nvPr>
        </p:nvPicPr>
        <p:blipFill>
          <a:blip r:embed="rId2"/>
          <a:stretch>
            <a:fillRect/>
          </a:stretch>
        </p:blipFill>
        <p:spPr>
          <a:xfrm>
            <a:off x="898769" y="2240284"/>
            <a:ext cx="4072418" cy="4524581"/>
          </a:xfrm>
        </p:spPr>
      </p:pic>
      <p:pic>
        <p:nvPicPr>
          <p:cNvPr id="7" name="Picture 6">
            <a:extLst>
              <a:ext uri="{FF2B5EF4-FFF2-40B4-BE49-F238E27FC236}">
                <a16:creationId xmlns:a16="http://schemas.microsoft.com/office/drawing/2014/main" id="{1446925F-E3FE-2288-549F-3E1B9454D3F2}"/>
              </a:ext>
            </a:extLst>
          </p:cNvPr>
          <p:cNvPicPr>
            <a:picLocks noChangeAspect="1"/>
          </p:cNvPicPr>
          <p:nvPr/>
        </p:nvPicPr>
        <p:blipFill>
          <a:blip r:embed="rId3"/>
          <a:stretch>
            <a:fillRect/>
          </a:stretch>
        </p:blipFill>
        <p:spPr>
          <a:xfrm>
            <a:off x="5847329" y="1945905"/>
            <a:ext cx="4798292" cy="4818960"/>
          </a:xfrm>
          <a:prstGeom prst="rect">
            <a:avLst/>
          </a:prstGeom>
        </p:spPr>
      </p:pic>
      <p:sp>
        <p:nvSpPr>
          <p:cNvPr id="3" name="TextBox 2">
            <a:extLst>
              <a:ext uri="{FF2B5EF4-FFF2-40B4-BE49-F238E27FC236}">
                <a16:creationId xmlns:a16="http://schemas.microsoft.com/office/drawing/2014/main" id="{6B3127DE-E8B3-829C-0D93-080CA3A7DEE7}"/>
              </a:ext>
            </a:extLst>
          </p:cNvPr>
          <p:cNvSpPr txBox="1"/>
          <p:nvPr/>
        </p:nvSpPr>
        <p:spPr>
          <a:xfrm>
            <a:off x="260341" y="1252203"/>
            <a:ext cx="11520526"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a:t>The Three pre-tested coils are lowered individually and attached to the support brackets</a:t>
            </a:r>
          </a:p>
          <a:p>
            <a:pPr marL="342900" indent="-342900">
              <a:buFont typeface="Arial" panose="020B0604020202020204" pitchFamily="34" charset="0"/>
              <a:buChar char="•"/>
            </a:pPr>
            <a:r>
              <a:rPr lang="en-US" sz="2400" dirty="0"/>
              <a:t>Fine pitch crane hook required to stay inside the 20 mm clearance form the steel</a:t>
            </a:r>
          </a:p>
          <a:p>
            <a:pPr marL="342900" indent="-342900">
              <a:buFont typeface="Arial" panose="020B0604020202020204" pitchFamily="34" charset="0"/>
              <a:buChar char="•"/>
            </a:pPr>
            <a:r>
              <a:rPr lang="en-US" sz="2400" dirty="0"/>
              <a:t>Handling fixtures</a:t>
            </a:r>
            <a:endParaRPr lang="it-IT" sz="2400" dirty="0"/>
          </a:p>
        </p:txBody>
      </p:sp>
      <p:sp>
        <p:nvSpPr>
          <p:cNvPr id="4" name="TextBox 3">
            <a:extLst>
              <a:ext uri="{FF2B5EF4-FFF2-40B4-BE49-F238E27FC236}">
                <a16:creationId xmlns:a16="http://schemas.microsoft.com/office/drawing/2014/main" id="{13B9D9E7-E9AF-ADA3-F018-4DAB071AC7F3}"/>
              </a:ext>
            </a:extLst>
          </p:cNvPr>
          <p:cNvSpPr txBox="1"/>
          <p:nvPr/>
        </p:nvSpPr>
        <p:spPr>
          <a:xfrm>
            <a:off x="8246475" y="2312786"/>
            <a:ext cx="762709" cy="369332"/>
          </a:xfrm>
          <a:prstGeom prst="rect">
            <a:avLst/>
          </a:prstGeom>
          <a:noFill/>
        </p:spPr>
        <p:txBody>
          <a:bodyPr wrap="none" rtlCol="0">
            <a:spAutoFit/>
          </a:bodyPr>
          <a:lstStyle/>
          <a:p>
            <a:r>
              <a:rPr lang="en-US" dirty="0"/>
              <a:t>8 tons</a:t>
            </a:r>
            <a:endParaRPr lang="it-IT" dirty="0"/>
          </a:p>
        </p:txBody>
      </p:sp>
      <p:sp>
        <p:nvSpPr>
          <p:cNvPr id="6" name="TextBox 5">
            <a:extLst>
              <a:ext uri="{FF2B5EF4-FFF2-40B4-BE49-F238E27FC236}">
                <a16:creationId xmlns:a16="http://schemas.microsoft.com/office/drawing/2014/main" id="{3793F70E-58A4-F4E8-8B3B-93B2C3A3EF50}"/>
              </a:ext>
            </a:extLst>
          </p:cNvPr>
          <p:cNvSpPr txBox="1"/>
          <p:nvPr/>
        </p:nvSpPr>
        <p:spPr>
          <a:xfrm>
            <a:off x="6782512" y="3137254"/>
            <a:ext cx="937436" cy="369332"/>
          </a:xfrm>
          <a:prstGeom prst="rect">
            <a:avLst/>
          </a:prstGeom>
          <a:noFill/>
        </p:spPr>
        <p:txBody>
          <a:bodyPr wrap="none" rtlCol="0">
            <a:spAutoFit/>
          </a:bodyPr>
          <a:lstStyle/>
          <a:p>
            <a:r>
              <a:rPr lang="en-US" dirty="0"/>
              <a:t>6.5 tons</a:t>
            </a:r>
            <a:endParaRPr lang="it-IT" dirty="0"/>
          </a:p>
        </p:txBody>
      </p:sp>
    </p:spTree>
    <p:extLst>
      <p:ext uri="{BB962C8B-B14F-4D97-AF65-F5344CB8AC3E}">
        <p14:creationId xmlns:p14="http://schemas.microsoft.com/office/powerpoint/2010/main" val="3664377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3C93-3DBF-1E2D-9528-65D1F7FBDF6A}"/>
              </a:ext>
            </a:extLst>
          </p:cNvPr>
          <p:cNvSpPr>
            <a:spLocks noGrp="1"/>
          </p:cNvSpPr>
          <p:nvPr>
            <p:ph type="title"/>
          </p:nvPr>
        </p:nvSpPr>
        <p:spPr/>
        <p:txBody>
          <a:bodyPr/>
          <a:lstStyle/>
          <a:p>
            <a:r>
              <a:rPr lang="en-US" dirty="0"/>
              <a:t>TMS ready for the Cassettes</a:t>
            </a:r>
          </a:p>
        </p:txBody>
      </p:sp>
      <p:pic>
        <p:nvPicPr>
          <p:cNvPr id="5" name="Content Placeholder 4">
            <a:extLst>
              <a:ext uri="{FF2B5EF4-FFF2-40B4-BE49-F238E27FC236}">
                <a16:creationId xmlns:a16="http://schemas.microsoft.com/office/drawing/2014/main" id="{50A93609-DD85-B252-3599-64E1F3F1745D}"/>
              </a:ext>
            </a:extLst>
          </p:cNvPr>
          <p:cNvPicPr>
            <a:picLocks noGrp="1" noChangeAspect="1"/>
          </p:cNvPicPr>
          <p:nvPr>
            <p:ph sz="quarter" idx="14"/>
          </p:nvPr>
        </p:nvPicPr>
        <p:blipFill>
          <a:blip r:embed="rId2"/>
          <a:stretch>
            <a:fillRect/>
          </a:stretch>
        </p:blipFill>
        <p:spPr>
          <a:xfrm>
            <a:off x="769815" y="1243013"/>
            <a:ext cx="9632929" cy="5561730"/>
          </a:xfrm>
        </p:spPr>
      </p:pic>
      <p:sp>
        <p:nvSpPr>
          <p:cNvPr id="3" name="TextBox 2">
            <a:extLst>
              <a:ext uri="{FF2B5EF4-FFF2-40B4-BE49-F238E27FC236}">
                <a16:creationId xmlns:a16="http://schemas.microsoft.com/office/drawing/2014/main" id="{991F1708-41F1-EB67-F1F0-3294EAE2D29A}"/>
              </a:ext>
            </a:extLst>
          </p:cNvPr>
          <p:cNvSpPr txBox="1"/>
          <p:nvPr/>
        </p:nvSpPr>
        <p:spPr>
          <a:xfrm>
            <a:off x="1524000" y="5614987"/>
            <a:ext cx="1441548" cy="369332"/>
          </a:xfrm>
          <a:prstGeom prst="rect">
            <a:avLst/>
          </a:prstGeom>
          <a:noFill/>
        </p:spPr>
        <p:txBody>
          <a:bodyPr wrap="none" rtlCol="0">
            <a:spAutoFit/>
          </a:bodyPr>
          <a:lstStyle/>
          <a:p>
            <a:r>
              <a:rPr lang="en-US" dirty="0"/>
              <a:t>U,V detectors</a:t>
            </a:r>
            <a:endParaRPr lang="it-IT" dirty="0"/>
          </a:p>
        </p:txBody>
      </p:sp>
      <p:sp>
        <p:nvSpPr>
          <p:cNvPr id="4" name="TextBox 3">
            <a:extLst>
              <a:ext uri="{FF2B5EF4-FFF2-40B4-BE49-F238E27FC236}">
                <a16:creationId xmlns:a16="http://schemas.microsoft.com/office/drawing/2014/main" id="{06CD49AE-E638-8A01-75D1-19731D7AB54D}"/>
              </a:ext>
            </a:extLst>
          </p:cNvPr>
          <p:cNvSpPr txBox="1"/>
          <p:nvPr/>
        </p:nvSpPr>
        <p:spPr>
          <a:xfrm>
            <a:off x="8261927" y="4178733"/>
            <a:ext cx="1235916" cy="369332"/>
          </a:xfrm>
          <a:prstGeom prst="rect">
            <a:avLst/>
          </a:prstGeom>
          <a:noFill/>
        </p:spPr>
        <p:txBody>
          <a:bodyPr wrap="none" rtlCol="0">
            <a:spAutoFit/>
          </a:bodyPr>
          <a:lstStyle/>
          <a:p>
            <a:r>
              <a:rPr lang="en-US" dirty="0"/>
              <a:t>Y detectors</a:t>
            </a:r>
            <a:endParaRPr lang="it-IT" dirty="0"/>
          </a:p>
        </p:txBody>
      </p:sp>
    </p:spTree>
    <p:extLst>
      <p:ext uri="{BB962C8B-B14F-4D97-AF65-F5344CB8AC3E}">
        <p14:creationId xmlns:p14="http://schemas.microsoft.com/office/powerpoint/2010/main" val="1763621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B336AE42-FF2D-8F2C-6E69-236A827BCCEA}"/>
              </a:ext>
            </a:extLst>
          </p:cNvPr>
          <p:cNvPicPr>
            <a:picLocks noGrp="1" noChangeAspect="1"/>
          </p:cNvPicPr>
          <p:nvPr>
            <p:ph idx="1"/>
          </p:nvPr>
        </p:nvPicPr>
        <p:blipFill>
          <a:blip r:embed="rId2"/>
          <a:stretch>
            <a:fillRect/>
          </a:stretch>
        </p:blipFill>
        <p:spPr>
          <a:xfrm>
            <a:off x="77051" y="1354015"/>
            <a:ext cx="5978986" cy="5316416"/>
          </a:xfrm>
        </p:spPr>
      </p:pic>
      <p:sp>
        <p:nvSpPr>
          <p:cNvPr id="5" name="Title 4">
            <a:extLst>
              <a:ext uri="{FF2B5EF4-FFF2-40B4-BE49-F238E27FC236}">
                <a16:creationId xmlns:a16="http://schemas.microsoft.com/office/drawing/2014/main" id="{C6E3590A-C0E0-3DDD-E1A7-9B576E1876B4}"/>
              </a:ext>
            </a:extLst>
          </p:cNvPr>
          <p:cNvSpPr>
            <a:spLocks noGrp="1"/>
          </p:cNvSpPr>
          <p:nvPr>
            <p:ph type="title"/>
          </p:nvPr>
        </p:nvSpPr>
        <p:spPr/>
        <p:txBody>
          <a:bodyPr/>
          <a:lstStyle/>
          <a:p>
            <a:r>
              <a:rPr lang="en-US" dirty="0"/>
              <a:t>Baseline Configuration</a:t>
            </a:r>
          </a:p>
        </p:txBody>
      </p:sp>
      <p:sp>
        <p:nvSpPr>
          <p:cNvPr id="12" name="TextBox 11">
            <a:extLst>
              <a:ext uri="{FF2B5EF4-FFF2-40B4-BE49-F238E27FC236}">
                <a16:creationId xmlns:a16="http://schemas.microsoft.com/office/drawing/2014/main" id="{80456A46-1A98-5BCD-2EFE-1CA1A5CBB5CB}"/>
              </a:ext>
            </a:extLst>
          </p:cNvPr>
          <p:cNvSpPr txBox="1"/>
          <p:nvPr/>
        </p:nvSpPr>
        <p:spPr>
          <a:xfrm>
            <a:off x="5473320" y="1267854"/>
            <a:ext cx="6561661" cy="2308324"/>
          </a:xfrm>
          <a:prstGeom prst="rect">
            <a:avLst/>
          </a:prstGeom>
          <a:noFill/>
        </p:spPr>
        <p:txBody>
          <a:bodyPr wrap="square" rtlCol="0">
            <a:spAutoFit/>
          </a:bodyPr>
          <a:lstStyle/>
          <a:p>
            <a:pPr marL="285750"/>
            <a:r>
              <a:rPr lang="en-US" sz="2400" dirty="0"/>
              <a:t>AISI 1006 steel</a:t>
            </a:r>
          </a:p>
          <a:p>
            <a:pPr marL="285750" lvl="1"/>
            <a:r>
              <a:rPr lang="en-US" sz="2400" dirty="0"/>
              <a:t>60 x 40 mm plates</a:t>
            </a:r>
          </a:p>
          <a:p>
            <a:pPr marL="285750" lvl="1"/>
            <a:r>
              <a:rPr lang="en-US" sz="2400" dirty="0"/>
              <a:t>40 x 15 mm plates</a:t>
            </a:r>
          </a:p>
          <a:p>
            <a:pPr marL="285750" lvl="1"/>
            <a:r>
              <a:rPr lang="en-US" sz="2400" dirty="0"/>
              <a:t>100 x 40 mm gap for detectors</a:t>
            </a:r>
          </a:p>
          <a:p>
            <a:pPr marL="285750" lvl="1"/>
            <a:r>
              <a:rPr lang="en-US" sz="2400" dirty="0"/>
              <a:t>6 x rectangular coils</a:t>
            </a:r>
          </a:p>
          <a:p>
            <a:pPr marL="285750" lvl="1"/>
            <a:r>
              <a:rPr lang="en-US" sz="2400" dirty="0"/>
              <a:t>±1 T B field in the active area between the coils</a:t>
            </a:r>
          </a:p>
        </p:txBody>
      </p:sp>
      <p:graphicFrame>
        <p:nvGraphicFramePr>
          <p:cNvPr id="13" name="Content Placeholder 4">
            <a:extLst>
              <a:ext uri="{FF2B5EF4-FFF2-40B4-BE49-F238E27FC236}">
                <a16:creationId xmlns:a16="http://schemas.microsoft.com/office/drawing/2014/main" id="{9DB738CC-90A3-C29C-72A8-3FFAADEF9380}"/>
              </a:ext>
            </a:extLst>
          </p:cNvPr>
          <p:cNvGraphicFramePr>
            <a:graphicFrameLocks/>
          </p:cNvGraphicFramePr>
          <p:nvPr/>
        </p:nvGraphicFramePr>
        <p:xfrm>
          <a:off x="5884984" y="3994164"/>
          <a:ext cx="4843069" cy="2595880"/>
        </p:xfrm>
        <a:graphic>
          <a:graphicData uri="http://schemas.openxmlformats.org/drawingml/2006/table">
            <a:tbl>
              <a:tblPr firstRow="1" bandRow="1">
                <a:tableStyleId>{5C22544A-7EE6-4342-B048-85BDC9FD1C3A}</a:tableStyleId>
              </a:tblPr>
              <a:tblGrid>
                <a:gridCol w="3036277">
                  <a:extLst>
                    <a:ext uri="{9D8B030D-6E8A-4147-A177-3AD203B41FA5}">
                      <a16:colId xmlns:a16="http://schemas.microsoft.com/office/drawing/2014/main" val="1917346864"/>
                    </a:ext>
                  </a:extLst>
                </a:gridCol>
                <a:gridCol w="1806792">
                  <a:extLst>
                    <a:ext uri="{9D8B030D-6E8A-4147-A177-3AD203B41FA5}">
                      <a16:colId xmlns:a16="http://schemas.microsoft.com/office/drawing/2014/main" val="4214088797"/>
                    </a:ext>
                  </a:extLst>
                </a:gridCol>
              </a:tblGrid>
              <a:tr h="370840">
                <a:tc>
                  <a:txBody>
                    <a:bodyPr/>
                    <a:lstStyle/>
                    <a:p>
                      <a:r>
                        <a:rPr lang="en-US" sz="1600" dirty="0"/>
                        <a:t>Sub-System</a:t>
                      </a:r>
                    </a:p>
                  </a:txBody>
                  <a:tcPr/>
                </a:tc>
                <a:tc>
                  <a:txBody>
                    <a:bodyPr/>
                    <a:lstStyle/>
                    <a:p>
                      <a:r>
                        <a:rPr lang="en-US" sz="1600" dirty="0"/>
                        <a:t>Metric tons</a:t>
                      </a:r>
                    </a:p>
                  </a:txBody>
                  <a:tcPr/>
                </a:tc>
                <a:extLst>
                  <a:ext uri="{0D108BD9-81ED-4DB2-BD59-A6C34878D82A}">
                    <a16:rowId xmlns:a16="http://schemas.microsoft.com/office/drawing/2014/main" val="5482387"/>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t>Steel</a:t>
                      </a:r>
                    </a:p>
                  </a:txBody>
                  <a:tcPr/>
                </a:tc>
                <a:tc>
                  <a:txBody>
                    <a:bodyPr/>
                    <a:lstStyle/>
                    <a:p>
                      <a:pPr algn="ctr"/>
                      <a:r>
                        <a:rPr lang="en-US" sz="1600" dirty="0"/>
                        <a:t>711</a:t>
                      </a:r>
                    </a:p>
                  </a:txBody>
                  <a:tcPr/>
                </a:tc>
                <a:extLst>
                  <a:ext uri="{0D108BD9-81ED-4DB2-BD59-A6C34878D82A}">
                    <a16:rowId xmlns:a16="http://schemas.microsoft.com/office/drawing/2014/main" val="1191689324"/>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t>External Coil x 4 </a:t>
                      </a:r>
                    </a:p>
                  </a:txBody>
                  <a:tcPr/>
                </a:tc>
                <a:tc>
                  <a:txBody>
                    <a:bodyPr/>
                    <a:lstStyle/>
                    <a:p>
                      <a:pPr algn="ctr"/>
                      <a:r>
                        <a:rPr lang="en-US" sz="1600" dirty="0"/>
                        <a:t>26 (6.5 </a:t>
                      </a:r>
                      <a:r>
                        <a:rPr lang="en-US" sz="1600" dirty="0" err="1"/>
                        <a:t>ea</a:t>
                      </a:r>
                      <a:r>
                        <a:rPr lang="en-US" sz="1600" dirty="0"/>
                        <a:t>)</a:t>
                      </a:r>
                    </a:p>
                  </a:txBody>
                  <a:tcPr/>
                </a:tc>
                <a:extLst>
                  <a:ext uri="{0D108BD9-81ED-4DB2-BD59-A6C34878D82A}">
                    <a16:rowId xmlns:a16="http://schemas.microsoft.com/office/drawing/2014/main" val="2836390635"/>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t>Internal Coil x 2</a:t>
                      </a:r>
                    </a:p>
                  </a:txBody>
                  <a:tcPr/>
                </a:tc>
                <a:tc>
                  <a:txBody>
                    <a:bodyPr/>
                    <a:lstStyle/>
                    <a:p>
                      <a:pPr algn="ctr"/>
                      <a:r>
                        <a:rPr lang="en-US" sz="1600" dirty="0"/>
                        <a:t>16 (8 </a:t>
                      </a:r>
                      <a:r>
                        <a:rPr lang="en-US" sz="1600" dirty="0" err="1"/>
                        <a:t>ea</a:t>
                      </a:r>
                      <a:r>
                        <a:rPr lang="en-US" sz="1600" dirty="0"/>
                        <a:t>)</a:t>
                      </a:r>
                    </a:p>
                  </a:txBody>
                  <a:tcPr/>
                </a:tc>
                <a:extLst>
                  <a:ext uri="{0D108BD9-81ED-4DB2-BD59-A6C34878D82A}">
                    <a16:rowId xmlns:a16="http://schemas.microsoft.com/office/drawing/2014/main" val="3925275451"/>
                  </a:ext>
                </a:extLst>
              </a:tr>
              <a:tr h="370840">
                <a:tc>
                  <a:txBody>
                    <a:bodyPr/>
                    <a:lstStyle/>
                    <a:p>
                      <a:r>
                        <a:rPr lang="en-US" sz="1600" dirty="0"/>
                        <a:t>Support Frame</a:t>
                      </a:r>
                    </a:p>
                  </a:txBody>
                  <a:tcPr/>
                </a:tc>
                <a:tc>
                  <a:txBody>
                    <a:bodyPr/>
                    <a:lstStyle/>
                    <a:p>
                      <a:pPr algn="ctr"/>
                      <a:r>
                        <a:rPr lang="en-US" sz="1600" dirty="0"/>
                        <a:t>35</a:t>
                      </a:r>
                    </a:p>
                  </a:txBody>
                  <a:tcPr/>
                </a:tc>
                <a:extLst>
                  <a:ext uri="{0D108BD9-81ED-4DB2-BD59-A6C34878D82A}">
                    <a16:rowId xmlns:a16="http://schemas.microsoft.com/office/drawing/2014/main" val="1693190122"/>
                  </a:ext>
                </a:extLst>
              </a:tr>
              <a:tr h="370840">
                <a:tc>
                  <a:txBody>
                    <a:bodyPr/>
                    <a:lstStyle/>
                    <a:p>
                      <a:r>
                        <a:rPr lang="en-US" sz="1600" dirty="0"/>
                        <a:t>Detectors</a:t>
                      </a:r>
                    </a:p>
                  </a:txBody>
                  <a:tcPr/>
                </a:tc>
                <a:tc>
                  <a:txBody>
                    <a:bodyPr/>
                    <a:lstStyle/>
                    <a:p>
                      <a:pPr algn="ctr"/>
                      <a:r>
                        <a:rPr lang="en-US" sz="1600" dirty="0"/>
                        <a:t>20</a:t>
                      </a:r>
                    </a:p>
                  </a:txBody>
                  <a:tcPr/>
                </a:tc>
                <a:extLst>
                  <a:ext uri="{0D108BD9-81ED-4DB2-BD59-A6C34878D82A}">
                    <a16:rowId xmlns:a16="http://schemas.microsoft.com/office/drawing/2014/main" val="1531601077"/>
                  </a:ext>
                </a:extLst>
              </a:tr>
              <a:tr h="370840">
                <a:tc>
                  <a:txBody>
                    <a:bodyPr/>
                    <a:lstStyle/>
                    <a:p>
                      <a:r>
                        <a:rPr lang="en-US" sz="1600" dirty="0"/>
                        <a:t>Racks and Cables</a:t>
                      </a:r>
                    </a:p>
                  </a:txBody>
                  <a:tcPr/>
                </a:tc>
                <a:tc>
                  <a:txBody>
                    <a:bodyPr/>
                    <a:lstStyle/>
                    <a:p>
                      <a:pPr algn="ctr"/>
                      <a:r>
                        <a:rPr lang="en-US" sz="1600" dirty="0"/>
                        <a:t>5</a:t>
                      </a:r>
                    </a:p>
                  </a:txBody>
                  <a:tcPr/>
                </a:tc>
                <a:extLst>
                  <a:ext uri="{0D108BD9-81ED-4DB2-BD59-A6C34878D82A}">
                    <a16:rowId xmlns:a16="http://schemas.microsoft.com/office/drawing/2014/main" val="3383704852"/>
                  </a:ext>
                </a:extLst>
              </a:tr>
            </a:tbl>
          </a:graphicData>
        </a:graphic>
      </p:graphicFrame>
      <p:sp>
        <p:nvSpPr>
          <p:cNvPr id="15" name="TextBox 14">
            <a:extLst>
              <a:ext uri="{FF2B5EF4-FFF2-40B4-BE49-F238E27FC236}">
                <a16:creationId xmlns:a16="http://schemas.microsoft.com/office/drawing/2014/main" id="{4235FA59-3FA1-23F4-8840-96CDEADA2BB4}"/>
              </a:ext>
            </a:extLst>
          </p:cNvPr>
          <p:cNvSpPr txBox="1"/>
          <p:nvPr/>
        </p:nvSpPr>
        <p:spPr>
          <a:xfrm>
            <a:off x="8944708" y="6529753"/>
            <a:ext cx="1669111" cy="369332"/>
          </a:xfrm>
          <a:prstGeom prst="rect">
            <a:avLst/>
          </a:prstGeom>
          <a:noFill/>
        </p:spPr>
        <p:txBody>
          <a:bodyPr wrap="none" rtlCol="0">
            <a:spAutoFit/>
          </a:bodyPr>
          <a:lstStyle/>
          <a:p>
            <a:r>
              <a:rPr lang="en-US" dirty="0"/>
              <a:t>Total = 813 tons</a:t>
            </a:r>
          </a:p>
        </p:txBody>
      </p:sp>
    </p:spTree>
    <p:extLst>
      <p:ext uri="{BB962C8B-B14F-4D97-AF65-F5344CB8AC3E}">
        <p14:creationId xmlns:p14="http://schemas.microsoft.com/office/powerpoint/2010/main" val="2644841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495F25-1820-10DD-A944-FF1D1463B953}"/>
              </a:ext>
            </a:extLst>
          </p:cNvPr>
          <p:cNvPicPr>
            <a:picLocks noGrp="1" noChangeAspect="1"/>
          </p:cNvPicPr>
          <p:nvPr>
            <p:ph sz="quarter" idx="14"/>
          </p:nvPr>
        </p:nvPicPr>
        <p:blipFill>
          <a:blip r:embed="rId2"/>
          <a:stretch>
            <a:fillRect/>
          </a:stretch>
        </p:blipFill>
        <p:spPr>
          <a:xfrm>
            <a:off x="7386629" y="1684582"/>
            <a:ext cx="4479820" cy="5065712"/>
          </a:xfrm>
        </p:spPr>
      </p:pic>
      <p:sp>
        <p:nvSpPr>
          <p:cNvPr id="2" name="Title 1">
            <a:extLst>
              <a:ext uri="{FF2B5EF4-FFF2-40B4-BE49-F238E27FC236}">
                <a16:creationId xmlns:a16="http://schemas.microsoft.com/office/drawing/2014/main" id="{5076ED5F-3E44-6D52-096D-EDD0BD2D7EA5}"/>
              </a:ext>
            </a:extLst>
          </p:cNvPr>
          <p:cNvSpPr>
            <a:spLocks noGrp="1"/>
          </p:cNvSpPr>
          <p:nvPr>
            <p:ph type="title"/>
          </p:nvPr>
        </p:nvSpPr>
        <p:spPr/>
        <p:txBody>
          <a:bodyPr>
            <a:normAutofit fontScale="90000"/>
          </a:bodyPr>
          <a:lstStyle/>
          <a:p>
            <a:r>
              <a:rPr lang="en-US" dirty="0"/>
              <a:t>Cranes availability and working area</a:t>
            </a:r>
          </a:p>
        </p:txBody>
      </p:sp>
      <p:sp>
        <p:nvSpPr>
          <p:cNvPr id="6" name="TextBox 5">
            <a:extLst>
              <a:ext uri="{FF2B5EF4-FFF2-40B4-BE49-F238E27FC236}">
                <a16:creationId xmlns:a16="http://schemas.microsoft.com/office/drawing/2014/main" id="{2A644C99-D1D0-6C62-C9DC-C9FD461D37A9}"/>
              </a:ext>
            </a:extLst>
          </p:cNvPr>
          <p:cNvSpPr txBox="1"/>
          <p:nvPr/>
        </p:nvSpPr>
        <p:spPr>
          <a:xfrm>
            <a:off x="8529279" y="1940113"/>
            <a:ext cx="1185902" cy="369332"/>
          </a:xfrm>
          <a:prstGeom prst="rect">
            <a:avLst/>
          </a:prstGeom>
          <a:noFill/>
        </p:spPr>
        <p:txBody>
          <a:bodyPr wrap="none" rtlCol="0">
            <a:spAutoFit/>
          </a:bodyPr>
          <a:lstStyle/>
          <a:p>
            <a:r>
              <a:rPr lang="en-US" dirty="0"/>
              <a:t>15 US tons</a:t>
            </a:r>
          </a:p>
        </p:txBody>
      </p:sp>
      <p:sp>
        <p:nvSpPr>
          <p:cNvPr id="7" name="TextBox 6">
            <a:extLst>
              <a:ext uri="{FF2B5EF4-FFF2-40B4-BE49-F238E27FC236}">
                <a16:creationId xmlns:a16="http://schemas.microsoft.com/office/drawing/2014/main" id="{8AB7626D-66FA-268F-ECE0-4E90C5F7DD30}"/>
              </a:ext>
            </a:extLst>
          </p:cNvPr>
          <p:cNvSpPr txBox="1"/>
          <p:nvPr/>
        </p:nvSpPr>
        <p:spPr>
          <a:xfrm>
            <a:off x="8576781" y="4614986"/>
            <a:ext cx="1185902" cy="369332"/>
          </a:xfrm>
          <a:prstGeom prst="rect">
            <a:avLst/>
          </a:prstGeom>
          <a:noFill/>
        </p:spPr>
        <p:txBody>
          <a:bodyPr wrap="none" rtlCol="0">
            <a:spAutoFit/>
          </a:bodyPr>
          <a:lstStyle/>
          <a:p>
            <a:r>
              <a:rPr lang="en-US" dirty="0"/>
              <a:t>50 US tons</a:t>
            </a:r>
          </a:p>
        </p:txBody>
      </p:sp>
      <p:sp>
        <p:nvSpPr>
          <p:cNvPr id="10" name="TextBox 9">
            <a:extLst>
              <a:ext uri="{FF2B5EF4-FFF2-40B4-BE49-F238E27FC236}">
                <a16:creationId xmlns:a16="http://schemas.microsoft.com/office/drawing/2014/main" id="{C7D08999-CE1E-1E9C-C05A-2D7B2225662A}"/>
              </a:ext>
            </a:extLst>
          </p:cNvPr>
          <p:cNvSpPr txBox="1"/>
          <p:nvPr/>
        </p:nvSpPr>
        <p:spPr>
          <a:xfrm>
            <a:off x="209493" y="1456198"/>
            <a:ext cx="8319786" cy="5221693"/>
          </a:xfrm>
          <a:prstGeom prst="rect">
            <a:avLst/>
          </a:prstGeom>
          <a:noFill/>
        </p:spPr>
        <p:txBody>
          <a:bodyPr wrap="square" rtlCol="0">
            <a:normAutofit/>
          </a:bodyPr>
          <a:lstStyle/>
          <a:p>
            <a:pPr marL="342900" indent="-342900">
              <a:buFont typeface="+mj-lt"/>
              <a:buAutoNum type="arabicPeriod"/>
            </a:pPr>
            <a:r>
              <a:rPr lang="en-US" sz="2000" dirty="0"/>
              <a:t>15 US tons crane on surface and 50 US tons underground</a:t>
            </a:r>
          </a:p>
          <a:p>
            <a:pPr marL="457200" indent="-457200">
              <a:buFont typeface="+mj-lt"/>
              <a:buAutoNum type="arabicPeriod"/>
            </a:pPr>
            <a:endParaRPr lang="en-US" sz="2000" dirty="0"/>
          </a:p>
          <a:p>
            <a:pPr marL="342900" indent="-342900">
              <a:buFont typeface="+mj-lt"/>
              <a:buAutoNum type="arabicPeriod"/>
            </a:pPr>
            <a:r>
              <a:rPr lang="en-US" sz="2000" dirty="0"/>
              <a:t>Pre-staging area on surface is limited and overbooked</a:t>
            </a:r>
          </a:p>
          <a:p>
            <a:pPr marL="342900" indent="-342900">
              <a:buFont typeface="+mj-lt"/>
              <a:buAutoNum type="arabicPeriod"/>
            </a:pPr>
            <a:endParaRPr lang="en-US" sz="2000" dirty="0"/>
          </a:p>
          <a:p>
            <a:pPr marL="342900" indent="-342900">
              <a:buFont typeface="+mj-lt"/>
              <a:buAutoNum type="arabicPeriod"/>
            </a:pPr>
            <a:r>
              <a:rPr lang="en-US" sz="2000" dirty="0"/>
              <a:t>The capacity of the crane and the area on surface are the  limiting factor for proceeding faster</a:t>
            </a:r>
          </a:p>
          <a:p>
            <a:pPr marL="342900" indent="-342900">
              <a:buFont typeface="+mj-lt"/>
              <a:buAutoNum type="arabicPeriod"/>
            </a:pPr>
            <a:endParaRPr lang="en-US" sz="2000" dirty="0"/>
          </a:p>
          <a:p>
            <a:pPr marL="342900" indent="-342900">
              <a:buFont typeface="+mj-lt"/>
              <a:buAutoNum type="arabicPeriod"/>
            </a:pPr>
            <a:r>
              <a:rPr lang="en-US" sz="2000" dirty="0"/>
              <a:t>~ 60 critical heavy lifts required to lower the magnet and the support frame</a:t>
            </a:r>
          </a:p>
          <a:p>
            <a:pPr marL="457200" indent="-457200">
              <a:buFont typeface="+mj-lt"/>
              <a:buAutoNum type="arabicPeriod"/>
            </a:pPr>
            <a:endParaRPr lang="en-US" sz="2000" dirty="0"/>
          </a:p>
          <a:p>
            <a:pPr marL="342900" indent="-342900">
              <a:buFont typeface="+mj-lt"/>
              <a:buAutoNum type="arabicPeriod"/>
            </a:pPr>
            <a:r>
              <a:rPr lang="en-US" sz="2000" dirty="0"/>
              <a:t>With these parameters, we are assuming a sequential procedure where the individual  steel plates flow continuously from the storage area to the cavern, with minimal prep before the lift</a:t>
            </a:r>
          </a:p>
          <a:p>
            <a:pPr marL="342900" indent="-342900">
              <a:buFont typeface="+mj-lt"/>
              <a:buAutoNum type="arabicPeriod"/>
            </a:pPr>
            <a:endParaRPr lang="en-US" sz="2000" dirty="0"/>
          </a:p>
          <a:p>
            <a:pPr marL="342900" indent="-342900">
              <a:buFont typeface="+mj-lt"/>
              <a:buAutoNum type="arabicPeriod"/>
            </a:pPr>
            <a:r>
              <a:rPr lang="en-US" sz="2000" dirty="0"/>
              <a:t>All the staging and pre-assembly work must be done underground </a:t>
            </a:r>
          </a:p>
          <a:p>
            <a:pPr marL="457200" indent="-457200">
              <a:buFont typeface="+mj-lt"/>
              <a:buAutoNum type="arabicPeriod"/>
            </a:pPr>
            <a:endParaRPr lang="en-US" sz="2000" dirty="0"/>
          </a:p>
        </p:txBody>
      </p:sp>
    </p:spTree>
    <p:extLst>
      <p:ext uri="{BB962C8B-B14F-4D97-AF65-F5344CB8AC3E}">
        <p14:creationId xmlns:p14="http://schemas.microsoft.com/office/powerpoint/2010/main" val="1418846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E3D2CCC-A5D8-42CB-9FDB-5F9C765ED54C}"/>
              </a:ext>
            </a:extLst>
          </p:cNvPr>
          <p:cNvPicPr>
            <a:picLocks noGrp="1" noChangeAspect="1"/>
          </p:cNvPicPr>
          <p:nvPr>
            <p:ph sz="quarter" idx="14"/>
          </p:nvPr>
        </p:nvPicPr>
        <p:blipFill>
          <a:blip r:embed="rId2"/>
          <a:stretch>
            <a:fillRect/>
          </a:stretch>
        </p:blipFill>
        <p:spPr>
          <a:xfrm>
            <a:off x="1221574" y="1268070"/>
            <a:ext cx="8800635" cy="5542429"/>
          </a:xfrm>
        </p:spPr>
      </p:pic>
      <p:sp>
        <p:nvSpPr>
          <p:cNvPr id="4" name="Rectangle 3">
            <a:extLst>
              <a:ext uri="{FF2B5EF4-FFF2-40B4-BE49-F238E27FC236}">
                <a16:creationId xmlns:a16="http://schemas.microsoft.com/office/drawing/2014/main" id="{8E2C80FB-C9B9-CE86-49A2-ECFD2D32E595}"/>
              </a:ext>
            </a:extLst>
          </p:cNvPr>
          <p:cNvSpPr/>
          <p:nvPr/>
        </p:nvSpPr>
        <p:spPr>
          <a:xfrm>
            <a:off x="9662555" y="1298369"/>
            <a:ext cx="221674" cy="1939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F3969-B4F7-025B-1153-8C7E20E776F4}"/>
              </a:ext>
            </a:extLst>
          </p:cNvPr>
          <p:cNvSpPr>
            <a:spLocks noGrp="1"/>
          </p:cNvSpPr>
          <p:nvPr>
            <p:ph type="title"/>
          </p:nvPr>
        </p:nvSpPr>
        <p:spPr/>
        <p:txBody>
          <a:bodyPr/>
          <a:lstStyle/>
          <a:p>
            <a:r>
              <a:rPr lang="en-US" dirty="0"/>
              <a:t>Underground  Assembly area</a:t>
            </a:r>
          </a:p>
        </p:txBody>
      </p:sp>
      <p:sp>
        <p:nvSpPr>
          <p:cNvPr id="3" name="TextBox 2">
            <a:extLst>
              <a:ext uri="{FF2B5EF4-FFF2-40B4-BE49-F238E27FC236}">
                <a16:creationId xmlns:a16="http://schemas.microsoft.com/office/drawing/2014/main" id="{BC3301A6-7992-95F0-D632-838A1E2B8653}"/>
              </a:ext>
            </a:extLst>
          </p:cNvPr>
          <p:cNvSpPr txBox="1"/>
          <p:nvPr/>
        </p:nvSpPr>
        <p:spPr>
          <a:xfrm>
            <a:off x="4320579" y="1481725"/>
            <a:ext cx="7252584" cy="101566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000" dirty="0"/>
              <a:t>TMS is assembled at center of the cavern in four different phases</a:t>
            </a:r>
          </a:p>
          <a:p>
            <a:pPr marL="285750" indent="-285750">
              <a:buFont typeface="Arial" panose="020B0604020202020204" pitchFamily="34" charset="0"/>
              <a:buChar char="•"/>
            </a:pPr>
            <a:r>
              <a:rPr lang="en-US" sz="2000" dirty="0"/>
              <a:t>Each phase duration is 3 months</a:t>
            </a:r>
          </a:p>
          <a:p>
            <a:pPr marL="285750" indent="-285750">
              <a:buFont typeface="Arial" panose="020B0604020202020204" pitchFamily="34" charset="0"/>
              <a:buChar char="•"/>
            </a:pPr>
            <a:r>
              <a:rPr lang="en-US" sz="2000" dirty="0"/>
              <a:t>Push-pull with ND/LAr</a:t>
            </a:r>
          </a:p>
        </p:txBody>
      </p:sp>
    </p:spTree>
    <p:extLst>
      <p:ext uri="{BB962C8B-B14F-4D97-AF65-F5344CB8AC3E}">
        <p14:creationId xmlns:p14="http://schemas.microsoft.com/office/powerpoint/2010/main" val="1917356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C14FF-B6BB-61DC-E8B4-49767E21705E}"/>
              </a:ext>
            </a:extLst>
          </p:cNvPr>
          <p:cNvSpPr>
            <a:spLocks noGrp="1"/>
          </p:cNvSpPr>
          <p:nvPr>
            <p:ph type="title"/>
          </p:nvPr>
        </p:nvSpPr>
        <p:spPr/>
        <p:txBody>
          <a:bodyPr/>
          <a:lstStyle/>
          <a:p>
            <a:r>
              <a:rPr lang="en-US" dirty="0"/>
              <a:t>TMS frame at the end of the cavern</a:t>
            </a:r>
          </a:p>
        </p:txBody>
      </p:sp>
      <p:pic>
        <p:nvPicPr>
          <p:cNvPr id="5" name="Content Placeholder 4">
            <a:extLst>
              <a:ext uri="{FF2B5EF4-FFF2-40B4-BE49-F238E27FC236}">
                <a16:creationId xmlns:a16="http://schemas.microsoft.com/office/drawing/2014/main" id="{6B0B6B06-BA1B-BD6E-B67C-EED1A4A8A945}"/>
              </a:ext>
            </a:extLst>
          </p:cNvPr>
          <p:cNvPicPr>
            <a:picLocks noGrp="1" noChangeAspect="1"/>
          </p:cNvPicPr>
          <p:nvPr>
            <p:ph sz="quarter" idx="14"/>
          </p:nvPr>
        </p:nvPicPr>
        <p:blipFill>
          <a:blip r:embed="rId2"/>
          <a:stretch>
            <a:fillRect/>
          </a:stretch>
        </p:blipFill>
        <p:spPr>
          <a:xfrm>
            <a:off x="1342259" y="1358089"/>
            <a:ext cx="8585500" cy="5349081"/>
          </a:xfrm>
        </p:spPr>
      </p:pic>
      <p:sp>
        <p:nvSpPr>
          <p:cNvPr id="3" name="Arrow: Right 2">
            <a:extLst>
              <a:ext uri="{FF2B5EF4-FFF2-40B4-BE49-F238E27FC236}">
                <a16:creationId xmlns:a16="http://schemas.microsoft.com/office/drawing/2014/main" id="{EB1A79B9-B50C-815C-70E0-112FB315C695}"/>
              </a:ext>
            </a:extLst>
          </p:cNvPr>
          <p:cNvSpPr/>
          <p:nvPr/>
        </p:nvSpPr>
        <p:spPr>
          <a:xfrm>
            <a:off x="3990109" y="5367901"/>
            <a:ext cx="1025237" cy="3694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Arrow: Right 3">
            <a:extLst>
              <a:ext uri="{FF2B5EF4-FFF2-40B4-BE49-F238E27FC236}">
                <a16:creationId xmlns:a16="http://schemas.microsoft.com/office/drawing/2014/main" id="{C651468E-08E6-9E24-C079-58C2DFB4F7F5}"/>
              </a:ext>
            </a:extLst>
          </p:cNvPr>
          <p:cNvSpPr/>
          <p:nvPr/>
        </p:nvSpPr>
        <p:spPr>
          <a:xfrm rot="10800000">
            <a:off x="3634509" y="4213359"/>
            <a:ext cx="1025237" cy="3694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96529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FEEED-2BB3-A6A2-D14E-4A016C2F6438}"/>
              </a:ext>
            </a:extLst>
          </p:cNvPr>
          <p:cNvSpPr>
            <a:spLocks noGrp="1"/>
          </p:cNvSpPr>
          <p:nvPr>
            <p:ph type="title"/>
          </p:nvPr>
        </p:nvSpPr>
        <p:spPr/>
        <p:txBody>
          <a:bodyPr>
            <a:normAutofit/>
          </a:bodyPr>
          <a:lstStyle/>
          <a:p>
            <a:r>
              <a:rPr lang="en-US" dirty="0"/>
              <a:t>TMS magnet assembly area</a:t>
            </a:r>
          </a:p>
        </p:txBody>
      </p:sp>
      <p:pic>
        <p:nvPicPr>
          <p:cNvPr id="5" name="Content Placeholder 4">
            <a:extLst>
              <a:ext uri="{FF2B5EF4-FFF2-40B4-BE49-F238E27FC236}">
                <a16:creationId xmlns:a16="http://schemas.microsoft.com/office/drawing/2014/main" id="{C85AF3D9-957D-BCC5-1F8A-0A46E82856C4}"/>
              </a:ext>
            </a:extLst>
          </p:cNvPr>
          <p:cNvPicPr>
            <a:picLocks noGrp="1" noChangeAspect="1"/>
          </p:cNvPicPr>
          <p:nvPr>
            <p:ph sz="quarter" idx="14"/>
          </p:nvPr>
        </p:nvPicPr>
        <p:blipFill>
          <a:blip r:embed="rId2"/>
          <a:stretch>
            <a:fillRect/>
          </a:stretch>
        </p:blipFill>
        <p:spPr>
          <a:xfrm>
            <a:off x="1348033" y="1513681"/>
            <a:ext cx="8277773" cy="5187259"/>
          </a:xfrm>
        </p:spPr>
      </p:pic>
      <p:sp>
        <p:nvSpPr>
          <p:cNvPr id="6" name="Arrow: Right 5">
            <a:extLst>
              <a:ext uri="{FF2B5EF4-FFF2-40B4-BE49-F238E27FC236}">
                <a16:creationId xmlns:a16="http://schemas.microsoft.com/office/drawing/2014/main" id="{1718E910-14D8-8C29-712C-B5F0B102532F}"/>
              </a:ext>
            </a:extLst>
          </p:cNvPr>
          <p:cNvSpPr/>
          <p:nvPr/>
        </p:nvSpPr>
        <p:spPr>
          <a:xfrm>
            <a:off x="3532909" y="4125610"/>
            <a:ext cx="1025237" cy="3694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Arrow: Right 6">
            <a:extLst>
              <a:ext uri="{FF2B5EF4-FFF2-40B4-BE49-F238E27FC236}">
                <a16:creationId xmlns:a16="http://schemas.microsoft.com/office/drawing/2014/main" id="{D4B6B80D-B180-CF50-A45C-8AFA6E5C6C14}"/>
              </a:ext>
            </a:extLst>
          </p:cNvPr>
          <p:cNvSpPr/>
          <p:nvPr/>
        </p:nvSpPr>
        <p:spPr>
          <a:xfrm rot="10800000">
            <a:off x="3740727" y="5483359"/>
            <a:ext cx="1025237" cy="3694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86684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A3DB1-9020-50F4-C48A-A39626919B96}"/>
              </a:ext>
            </a:extLst>
          </p:cNvPr>
          <p:cNvSpPr>
            <a:spLocks noGrp="1"/>
          </p:cNvSpPr>
          <p:nvPr>
            <p:ph type="title"/>
          </p:nvPr>
        </p:nvSpPr>
        <p:spPr/>
        <p:txBody>
          <a:bodyPr/>
          <a:lstStyle/>
          <a:p>
            <a:r>
              <a:rPr lang="en-US" dirty="0"/>
              <a:t>TMS envelope in the cavern</a:t>
            </a:r>
          </a:p>
        </p:txBody>
      </p:sp>
      <p:pic>
        <p:nvPicPr>
          <p:cNvPr id="5" name="Content Placeholder 4">
            <a:extLst>
              <a:ext uri="{FF2B5EF4-FFF2-40B4-BE49-F238E27FC236}">
                <a16:creationId xmlns:a16="http://schemas.microsoft.com/office/drawing/2014/main" id="{2F82CD98-5142-5B5B-BB29-945DF1CD0394}"/>
              </a:ext>
            </a:extLst>
          </p:cNvPr>
          <p:cNvPicPr>
            <a:picLocks noGrp="1" noChangeAspect="1"/>
          </p:cNvPicPr>
          <p:nvPr>
            <p:ph sz="quarter" idx="14"/>
          </p:nvPr>
        </p:nvPicPr>
        <p:blipFill>
          <a:blip r:embed="rId2"/>
          <a:stretch>
            <a:fillRect/>
          </a:stretch>
        </p:blipFill>
        <p:spPr>
          <a:xfrm flipH="1">
            <a:off x="562707" y="2810432"/>
            <a:ext cx="4175502" cy="3962285"/>
          </a:xfrm>
        </p:spPr>
      </p:pic>
      <p:pic>
        <p:nvPicPr>
          <p:cNvPr id="3" name="Content Placeholder 6">
            <a:extLst>
              <a:ext uri="{FF2B5EF4-FFF2-40B4-BE49-F238E27FC236}">
                <a16:creationId xmlns:a16="http://schemas.microsoft.com/office/drawing/2014/main" id="{A92797F8-417E-2389-4A78-935E8C642DD4}"/>
              </a:ext>
            </a:extLst>
          </p:cNvPr>
          <p:cNvPicPr>
            <a:picLocks noChangeAspect="1"/>
          </p:cNvPicPr>
          <p:nvPr/>
        </p:nvPicPr>
        <p:blipFill rotWithShape="1">
          <a:blip r:embed="rId3"/>
          <a:srcRect r="6402"/>
          <a:stretch/>
        </p:blipFill>
        <p:spPr>
          <a:xfrm>
            <a:off x="5654431" y="2488056"/>
            <a:ext cx="6231096" cy="4284661"/>
          </a:xfrm>
          <a:prstGeom prst="rect">
            <a:avLst/>
          </a:prstGeom>
        </p:spPr>
      </p:pic>
      <p:sp>
        <p:nvSpPr>
          <p:cNvPr id="4" name="TextBox 3">
            <a:extLst>
              <a:ext uri="{FF2B5EF4-FFF2-40B4-BE49-F238E27FC236}">
                <a16:creationId xmlns:a16="http://schemas.microsoft.com/office/drawing/2014/main" id="{A55D47E1-BC69-AADA-50EE-9B36CE26FBE5}"/>
              </a:ext>
            </a:extLst>
          </p:cNvPr>
          <p:cNvSpPr txBox="1"/>
          <p:nvPr/>
        </p:nvSpPr>
        <p:spPr>
          <a:xfrm>
            <a:off x="8170135" y="5025936"/>
            <a:ext cx="599844" cy="369332"/>
          </a:xfrm>
          <a:prstGeom prst="rect">
            <a:avLst/>
          </a:prstGeom>
          <a:noFill/>
        </p:spPr>
        <p:txBody>
          <a:bodyPr wrap="none" rtlCol="0">
            <a:spAutoFit/>
          </a:bodyPr>
          <a:lstStyle/>
          <a:p>
            <a:r>
              <a:rPr lang="en-US" dirty="0">
                <a:solidFill>
                  <a:srgbClr val="FF0000"/>
                </a:solidFill>
              </a:rPr>
              <a:t>TMS</a:t>
            </a:r>
            <a:endParaRPr lang="it-IT" dirty="0">
              <a:solidFill>
                <a:srgbClr val="FF0000"/>
              </a:solidFill>
            </a:endParaRPr>
          </a:p>
        </p:txBody>
      </p:sp>
      <p:sp>
        <p:nvSpPr>
          <p:cNvPr id="6" name="TextBox 5">
            <a:extLst>
              <a:ext uri="{FF2B5EF4-FFF2-40B4-BE49-F238E27FC236}">
                <a16:creationId xmlns:a16="http://schemas.microsoft.com/office/drawing/2014/main" id="{EB46A0B4-A7B1-F684-4D8D-8F53A0A59ECA}"/>
              </a:ext>
            </a:extLst>
          </p:cNvPr>
          <p:cNvSpPr txBox="1"/>
          <p:nvPr/>
        </p:nvSpPr>
        <p:spPr>
          <a:xfrm>
            <a:off x="6714541" y="4540378"/>
            <a:ext cx="877163" cy="369332"/>
          </a:xfrm>
          <a:prstGeom prst="rect">
            <a:avLst/>
          </a:prstGeom>
          <a:noFill/>
        </p:spPr>
        <p:txBody>
          <a:bodyPr wrap="none" rtlCol="0">
            <a:spAutoFit/>
          </a:bodyPr>
          <a:lstStyle/>
          <a:p>
            <a:r>
              <a:rPr lang="en-US" dirty="0">
                <a:solidFill>
                  <a:srgbClr val="FF0000"/>
                </a:solidFill>
              </a:rPr>
              <a:t>ND/LAr</a:t>
            </a:r>
            <a:endParaRPr lang="it-IT" dirty="0">
              <a:solidFill>
                <a:srgbClr val="FF0000"/>
              </a:solidFill>
            </a:endParaRPr>
          </a:p>
        </p:txBody>
      </p:sp>
      <p:sp>
        <p:nvSpPr>
          <p:cNvPr id="7" name="TextBox 6">
            <a:extLst>
              <a:ext uri="{FF2B5EF4-FFF2-40B4-BE49-F238E27FC236}">
                <a16:creationId xmlns:a16="http://schemas.microsoft.com/office/drawing/2014/main" id="{EB3ED496-5ED6-5172-F6C5-0C21164D9468}"/>
              </a:ext>
            </a:extLst>
          </p:cNvPr>
          <p:cNvSpPr txBox="1"/>
          <p:nvPr/>
        </p:nvSpPr>
        <p:spPr>
          <a:xfrm>
            <a:off x="398537" y="1248377"/>
            <a:ext cx="8766374" cy="1477328"/>
          </a:xfrm>
          <a:prstGeom prst="rect">
            <a:avLst/>
          </a:prstGeom>
          <a:noFill/>
        </p:spPr>
        <p:txBody>
          <a:bodyPr wrap="none" rtlCol="0">
            <a:spAutoFit/>
          </a:bodyPr>
          <a:lstStyle/>
          <a:p>
            <a:pPr marL="285750" indent="-285750">
              <a:buFont typeface="Arial" panose="020B0604020202020204" pitchFamily="34" charset="0"/>
              <a:buChar char="•"/>
            </a:pPr>
            <a:r>
              <a:rPr lang="en-US" dirty="0"/>
              <a:t>During the installation the ND/LAr and the TMS envelope are staggered along the cavern</a:t>
            </a:r>
          </a:p>
          <a:p>
            <a:pPr marL="285750" indent="-285750">
              <a:buFont typeface="Arial" panose="020B0604020202020204" pitchFamily="34" charset="0"/>
              <a:buChar char="•"/>
            </a:pPr>
            <a:r>
              <a:rPr lang="en-US" dirty="0"/>
              <a:t>Critical points:</a:t>
            </a:r>
          </a:p>
          <a:p>
            <a:pPr marL="742950" lvl="1" indent="-285750">
              <a:buFont typeface="Arial" panose="020B0604020202020204" pitchFamily="34" charset="0"/>
              <a:buChar char="•"/>
            </a:pPr>
            <a:r>
              <a:rPr lang="en-US" dirty="0"/>
              <a:t>The back of TMS is &lt; 2 ft from the wall of the cavern</a:t>
            </a:r>
          </a:p>
          <a:p>
            <a:pPr marL="742950" lvl="1" indent="-285750">
              <a:buFont typeface="Arial" panose="020B0604020202020204" pitchFamily="34" charset="0"/>
              <a:buChar char="•"/>
            </a:pPr>
            <a:r>
              <a:rPr lang="en-US" dirty="0"/>
              <a:t>Limited crane coverage close to wall. Special lift beam required </a:t>
            </a:r>
          </a:p>
          <a:p>
            <a:pPr marL="742950" lvl="1" indent="-285750">
              <a:buFont typeface="Arial" panose="020B0604020202020204" pitchFamily="34" charset="0"/>
              <a:buChar char="•"/>
            </a:pPr>
            <a:r>
              <a:rPr lang="en-US" dirty="0"/>
              <a:t>At the nominal position on the beamline, TMS is at 1ft from ND/LAr</a:t>
            </a:r>
          </a:p>
        </p:txBody>
      </p:sp>
      <p:pic>
        <p:nvPicPr>
          <p:cNvPr id="10" name="Picture 9">
            <a:extLst>
              <a:ext uri="{FF2B5EF4-FFF2-40B4-BE49-F238E27FC236}">
                <a16:creationId xmlns:a16="http://schemas.microsoft.com/office/drawing/2014/main" id="{BC1E63B9-988E-49C4-1365-B8DDB551F5AB}"/>
              </a:ext>
            </a:extLst>
          </p:cNvPr>
          <p:cNvPicPr>
            <a:picLocks noChangeAspect="1"/>
          </p:cNvPicPr>
          <p:nvPr/>
        </p:nvPicPr>
        <p:blipFill>
          <a:blip r:embed="rId4"/>
          <a:stretch>
            <a:fillRect/>
          </a:stretch>
        </p:blipFill>
        <p:spPr>
          <a:xfrm>
            <a:off x="3998184" y="3914760"/>
            <a:ext cx="184808" cy="176594"/>
          </a:xfrm>
          <a:prstGeom prst="rect">
            <a:avLst/>
          </a:prstGeom>
        </p:spPr>
      </p:pic>
      <p:cxnSp>
        <p:nvCxnSpPr>
          <p:cNvPr id="12" name="Straight Connector 11">
            <a:extLst>
              <a:ext uri="{FF2B5EF4-FFF2-40B4-BE49-F238E27FC236}">
                <a16:creationId xmlns:a16="http://schemas.microsoft.com/office/drawing/2014/main" id="{B88608A0-1798-80E2-744F-00D93EF9BEEC}"/>
              </a:ext>
            </a:extLst>
          </p:cNvPr>
          <p:cNvCxnSpPr>
            <a:cxnSpLocks/>
          </p:cNvCxnSpPr>
          <p:nvPr/>
        </p:nvCxnSpPr>
        <p:spPr>
          <a:xfrm>
            <a:off x="4091354" y="3914760"/>
            <a:ext cx="0" cy="239616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6C4458B-66AE-8292-67E9-09763A8908D0}"/>
              </a:ext>
            </a:extLst>
          </p:cNvPr>
          <p:cNvSpPr/>
          <p:nvPr/>
        </p:nvSpPr>
        <p:spPr>
          <a:xfrm>
            <a:off x="4110891" y="4091354"/>
            <a:ext cx="230555" cy="93458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1F47A1B-175E-71AC-D2B7-79E0DCA6402D}"/>
              </a:ext>
            </a:extLst>
          </p:cNvPr>
          <p:cNvSpPr txBox="1"/>
          <p:nvPr/>
        </p:nvSpPr>
        <p:spPr>
          <a:xfrm>
            <a:off x="2672612" y="4410746"/>
            <a:ext cx="1438279" cy="369332"/>
          </a:xfrm>
          <a:prstGeom prst="rect">
            <a:avLst/>
          </a:prstGeom>
          <a:noFill/>
        </p:spPr>
        <p:txBody>
          <a:bodyPr wrap="none" rtlCol="0">
            <a:spAutoFit/>
          </a:bodyPr>
          <a:lstStyle/>
          <a:p>
            <a:r>
              <a:rPr lang="en-US" dirty="0"/>
              <a:t>Crane  access</a:t>
            </a:r>
          </a:p>
        </p:txBody>
      </p:sp>
    </p:spTree>
    <p:extLst>
      <p:ext uri="{BB962C8B-B14F-4D97-AF65-F5344CB8AC3E}">
        <p14:creationId xmlns:p14="http://schemas.microsoft.com/office/powerpoint/2010/main" val="2092896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01D10E-3FF5-CD8F-90F7-545AB1035A11}"/>
              </a:ext>
            </a:extLst>
          </p:cNvPr>
          <p:cNvSpPr>
            <a:spLocks noGrp="1"/>
          </p:cNvSpPr>
          <p:nvPr>
            <p:ph type="title"/>
          </p:nvPr>
        </p:nvSpPr>
        <p:spPr/>
        <p:txBody>
          <a:bodyPr/>
          <a:lstStyle/>
          <a:p>
            <a:r>
              <a:rPr lang="en-US" dirty="0"/>
              <a:t>Steel procurement</a:t>
            </a:r>
          </a:p>
        </p:txBody>
      </p:sp>
      <p:sp>
        <p:nvSpPr>
          <p:cNvPr id="7" name="Content Placeholder 6">
            <a:extLst>
              <a:ext uri="{FF2B5EF4-FFF2-40B4-BE49-F238E27FC236}">
                <a16:creationId xmlns:a16="http://schemas.microsoft.com/office/drawing/2014/main" id="{47319005-8DC9-F792-9147-4CB8C13190AD}"/>
              </a:ext>
            </a:extLst>
          </p:cNvPr>
          <p:cNvSpPr>
            <a:spLocks noGrp="1"/>
          </p:cNvSpPr>
          <p:nvPr>
            <p:ph sz="quarter" idx="14"/>
          </p:nvPr>
        </p:nvSpPr>
        <p:spPr>
          <a:xfrm>
            <a:off x="609600" y="1243584"/>
            <a:ext cx="10811933" cy="5480489"/>
          </a:xfrm>
        </p:spPr>
        <p:txBody>
          <a:bodyPr>
            <a:normAutofit fontScale="47500" lnSpcReduction="20000"/>
          </a:bodyPr>
          <a:lstStyle/>
          <a:p>
            <a:r>
              <a:rPr lang="en-US" dirty="0"/>
              <a:t>Baseline with Steel AISI 1006</a:t>
            </a:r>
          </a:p>
          <a:p>
            <a:endParaRPr lang="en-US" dirty="0"/>
          </a:p>
          <a:p>
            <a:r>
              <a:rPr lang="en-US" dirty="0"/>
              <a:t>Two potential suppliers:</a:t>
            </a:r>
          </a:p>
          <a:p>
            <a:pPr lvl="1"/>
            <a:r>
              <a:rPr lang="en-US" dirty="0"/>
              <a:t>We have a budgetary quote of April 2021 from Ryerson</a:t>
            </a:r>
          </a:p>
          <a:p>
            <a:pPr lvl="1"/>
            <a:r>
              <a:rPr lang="en-US" dirty="0"/>
              <a:t>We added the option of Nucor, large still supplier in US. No quote yet, current cost estimation based on Steel price/</a:t>
            </a:r>
            <a:r>
              <a:rPr lang="en-US" dirty="0" err="1"/>
              <a:t>lbs</a:t>
            </a:r>
            <a:r>
              <a:rPr lang="en-US" dirty="0"/>
              <a:t> as market commodity.</a:t>
            </a:r>
          </a:p>
          <a:p>
            <a:endParaRPr lang="en-US" dirty="0"/>
          </a:p>
          <a:p>
            <a:r>
              <a:rPr lang="en-US" dirty="0"/>
              <a:t>Concern on the final tolerances achievable, affecting the design</a:t>
            </a:r>
          </a:p>
          <a:p>
            <a:pPr lvl="1"/>
            <a:r>
              <a:rPr lang="en-US" dirty="0"/>
              <a:t>Ryerson claims ±.125” for the profile edges</a:t>
            </a:r>
          </a:p>
          <a:p>
            <a:pPr lvl="1"/>
            <a:r>
              <a:rPr lang="en-US" dirty="0"/>
              <a:t>Nucor willing to quote for tighter ASTM A6 tolerances (see spare slides)</a:t>
            </a:r>
          </a:p>
          <a:p>
            <a:pPr lvl="1"/>
            <a:r>
              <a:rPr lang="en-US" dirty="0"/>
              <a:t>Considering of post-processing the plate with Waterjet cutting, + $600k, with an external vendor</a:t>
            </a:r>
          </a:p>
          <a:p>
            <a:pPr marL="398463" lvl="1" indent="-379413">
              <a:buFont typeface="Arial" panose="020B0604020202020204" pitchFamily="34" charset="0"/>
              <a:buChar char="•"/>
            </a:pPr>
            <a:endParaRPr lang="en-US" dirty="0"/>
          </a:p>
          <a:p>
            <a:pPr marL="398463" lvl="1" indent="-379413">
              <a:buFont typeface="Arial" panose="020B0604020202020204" pitchFamily="34" charset="0"/>
              <a:buChar char="•"/>
            </a:pPr>
            <a:r>
              <a:rPr lang="en-US" dirty="0"/>
              <a:t>Complex Logistic of moving 800 tons of steel from the vendor site  to FERMILAB:</a:t>
            </a:r>
          </a:p>
          <a:p>
            <a:pPr marL="1009637" lvl="2" indent="-457200">
              <a:buFont typeface="Calibri" panose="020F0502020204030204" pitchFamily="34" charset="0"/>
              <a:buChar char="–"/>
            </a:pPr>
            <a:r>
              <a:rPr lang="en-US" sz="3800" dirty="0"/>
              <a:t>3.5 m is the size limitation of the flatbed truck</a:t>
            </a:r>
          </a:p>
          <a:p>
            <a:pPr marL="1009637" lvl="2" indent="-457200">
              <a:buFont typeface="Calibri" panose="020F0502020204030204" pitchFamily="34" charset="0"/>
              <a:buChar char="–"/>
            </a:pPr>
            <a:r>
              <a:rPr lang="en-US" sz="3800" dirty="0"/>
              <a:t>Expecting ~ 50 trips, no plans special transports  </a:t>
            </a:r>
          </a:p>
          <a:p>
            <a:pPr marL="609585" lvl="1" indent="0">
              <a:buNone/>
            </a:pPr>
            <a:endParaRPr lang="en-US" dirty="0"/>
          </a:p>
          <a:p>
            <a:r>
              <a:rPr lang="en-US" dirty="0"/>
              <a:t> Supplier’s final selection will be based on a combination of  scoring factors : cost, availability, final tolerances, logistic</a:t>
            </a:r>
          </a:p>
        </p:txBody>
      </p:sp>
    </p:spTree>
    <p:extLst>
      <p:ext uri="{BB962C8B-B14F-4D97-AF65-F5344CB8AC3E}">
        <p14:creationId xmlns:p14="http://schemas.microsoft.com/office/powerpoint/2010/main" val="3012539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907B0-5106-3453-C1E6-901615236899}"/>
              </a:ext>
            </a:extLst>
          </p:cNvPr>
          <p:cNvSpPr>
            <a:spLocks noGrp="1"/>
          </p:cNvSpPr>
          <p:nvPr>
            <p:ph type="title"/>
          </p:nvPr>
        </p:nvSpPr>
        <p:spPr/>
        <p:txBody>
          <a:bodyPr/>
          <a:lstStyle/>
          <a:p>
            <a:r>
              <a:rPr lang="en-US" dirty="0"/>
              <a:t>Toward the PDR</a:t>
            </a:r>
          </a:p>
        </p:txBody>
      </p:sp>
      <p:sp>
        <p:nvSpPr>
          <p:cNvPr id="3" name="Content Placeholder 2">
            <a:extLst>
              <a:ext uri="{FF2B5EF4-FFF2-40B4-BE49-F238E27FC236}">
                <a16:creationId xmlns:a16="http://schemas.microsoft.com/office/drawing/2014/main" id="{BB004536-0B45-2B7A-08F7-D6D1E2DD9C7A}"/>
              </a:ext>
            </a:extLst>
          </p:cNvPr>
          <p:cNvSpPr>
            <a:spLocks noGrp="1"/>
          </p:cNvSpPr>
          <p:nvPr>
            <p:ph idx="1"/>
          </p:nvPr>
        </p:nvSpPr>
        <p:spPr>
          <a:xfrm>
            <a:off x="609600" y="1600201"/>
            <a:ext cx="10972800" cy="5013035"/>
          </a:xfrm>
        </p:spPr>
        <p:txBody>
          <a:bodyPr>
            <a:normAutofit fontScale="92500" lnSpcReduction="10000"/>
          </a:bodyPr>
          <a:lstStyle/>
          <a:p>
            <a:endParaRPr lang="en-US" sz="1800" dirty="0"/>
          </a:p>
          <a:p>
            <a:r>
              <a:rPr lang="en-US" sz="1800" dirty="0"/>
              <a:t>I did not cover the design of the mezzanine(s), hosting the power supplies and the electronic racks. They will be structural part of  the support frame. We need to converge on cabling routing and  quantity and the location of the rack to allocate sufficient area</a:t>
            </a:r>
          </a:p>
          <a:p>
            <a:endParaRPr lang="en-US" sz="1800" dirty="0"/>
          </a:p>
          <a:p>
            <a:r>
              <a:rPr lang="en-US" sz="1800" dirty="0"/>
              <a:t>I did not address the concerns on the air gap for the cassette installation. The actual 40mm may turn out to not be enough. </a:t>
            </a:r>
          </a:p>
          <a:p>
            <a:pPr lvl="1"/>
            <a:r>
              <a:rPr lang="en-US" sz="1600" dirty="0"/>
              <a:t>Need to keep the cassette thickness envelope tight &lt; 25 mm</a:t>
            </a:r>
          </a:p>
          <a:p>
            <a:pPr lvl="1"/>
            <a:r>
              <a:rPr lang="en-US" sz="1600" dirty="0"/>
              <a:t>Work with Steel supplier to investigate if possibility of getting tighter ASTM A6 specs ( ½ or ¼) is real but also cost and  schedule impact</a:t>
            </a:r>
          </a:p>
          <a:p>
            <a:pPr lvl="1"/>
            <a:r>
              <a:rPr lang="en-US" sz="1600" dirty="0"/>
              <a:t>Or increase the gap from 40mm to 45 mm</a:t>
            </a:r>
          </a:p>
          <a:p>
            <a:pPr lvl="1"/>
            <a:endParaRPr lang="en-US" sz="1600" dirty="0"/>
          </a:p>
          <a:p>
            <a:r>
              <a:rPr lang="en-US" sz="1800" dirty="0"/>
              <a:t>Reach a sufficient level of confidence on the magnetic forces results from the FE analysis</a:t>
            </a:r>
          </a:p>
          <a:p>
            <a:endParaRPr lang="en-US" sz="1800" dirty="0"/>
          </a:p>
          <a:p>
            <a:r>
              <a:rPr lang="en-US" sz="1800" dirty="0"/>
              <a:t>Continue the development of the mechanical details of connections and interlinks</a:t>
            </a:r>
          </a:p>
          <a:p>
            <a:endParaRPr lang="en-US" sz="1800" dirty="0"/>
          </a:p>
          <a:p>
            <a:r>
              <a:rPr lang="en-US" sz="1800" dirty="0"/>
              <a:t>Waiting the outcome of the detectors size and coverage, for finalizing the dimensions of the steel plates before launching new Magnetic and Structural FEA</a:t>
            </a:r>
          </a:p>
          <a:p>
            <a:endParaRPr lang="en-US" sz="1800" dirty="0"/>
          </a:p>
          <a:p>
            <a:pPr marL="0" indent="0">
              <a:buNone/>
            </a:pPr>
            <a:endParaRPr lang="en-US" sz="1800" dirty="0"/>
          </a:p>
        </p:txBody>
      </p:sp>
      <p:sp>
        <p:nvSpPr>
          <p:cNvPr id="4" name="Slide Number Placeholder 3">
            <a:extLst>
              <a:ext uri="{FF2B5EF4-FFF2-40B4-BE49-F238E27FC236}">
                <a16:creationId xmlns:a16="http://schemas.microsoft.com/office/drawing/2014/main" id="{41732D4C-6E17-2609-7A89-0CB90838569F}"/>
              </a:ext>
            </a:extLst>
          </p:cNvPr>
          <p:cNvSpPr>
            <a:spLocks noGrp="1"/>
          </p:cNvSpPr>
          <p:nvPr>
            <p:ph type="sldNum" sz="quarter" idx="12"/>
          </p:nvPr>
        </p:nvSpPr>
        <p:spPr/>
        <p:txBody>
          <a:bodyPr/>
          <a:lstStyle/>
          <a:p>
            <a:pPr defTabSz="1219170"/>
            <a:fld id="{5BD36294-2849-48A8-8531-5354CF3095D2}" type="slidenum">
              <a:rPr lang="en-US">
                <a:solidFill>
                  <a:prstClr val="black">
                    <a:tint val="75000"/>
                  </a:prstClr>
                </a:solidFill>
                <a:latin typeface="Calibri"/>
              </a:rPr>
              <a:pPr defTabSz="1219170"/>
              <a:t>26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9853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907B0-5106-3453-C1E6-901615236899}"/>
              </a:ext>
            </a:extLst>
          </p:cNvPr>
          <p:cNvSpPr>
            <a:spLocks noGrp="1"/>
          </p:cNvSpPr>
          <p:nvPr>
            <p:ph type="title"/>
          </p:nvPr>
        </p:nvSpPr>
        <p:spPr/>
        <p:txBody>
          <a:bodyPr/>
          <a:lstStyle/>
          <a:p>
            <a:r>
              <a:rPr lang="en-US" dirty="0"/>
              <a:t>Toward the PDR - II</a:t>
            </a:r>
          </a:p>
        </p:txBody>
      </p:sp>
      <p:sp>
        <p:nvSpPr>
          <p:cNvPr id="3" name="Content Placeholder 2">
            <a:extLst>
              <a:ext uri="{FF2B5EF4-FFF2-40B4-BE49-F238E27FC236}">
                <a16:creationId xmlns:a16="http://schemas.microsoft.com/office/drawing/2014/main" id="{BB004536-0B45-2B7A-08F7-D6D1E2DD9C7A}"/>
              </a:ext>
            </a:extLst>
          </p:cNvPr>
          <p:cNvSpPr>
            <a:spLocks noGrp="1"/>
          </p:cNvSpPr>
          <p:nvPr>
            <p:ph idx="1"/>
          </p:nvPr>
        </p:nvSpPr>
        <p:spPr>
          <a:xfrm>
            <a:off x="609600" y="1600201"/>
            <a:ext cx="10972800" cy="5013035"/>
          </a:xfrm>
        </p:spPr>
        <p:txBody>
          <a:bodyPr>
            <a:normAutofit fontScale="55000" lnSpcReduction="20000"/>
          </a:bodyPr>
          <a:lstStyle/>
          <a:p>
            <a:endParaRPr lang="en-US" dirty="0"/>
          </a:p>
          <a:p>
            <a:r>
              <a:rPr lang="en-US" dirty="0"/>
              <a:t>Although adjustment of the vertical space between the coils( 3.2 vs 3.6 m) won’t change the mechanical concept, we need to converge on the values, since at the PDR we must present a consistent overview: agreement between the FEA and the mechanical design dimensions</a:t>
            </a:r>
          </a:p>
          <a:p>
            <a:endParaRPr lang="en-US" dirty="0"/>
          </a:p>
          <a:p>
            <a:r>
              <a:rPr lang="en-US" dirty="0"/>
              <a:t>Continue the mechanical, thermal and electrical design of the coil</a:t>
            </a:r>
          </a:p>
          <a:p>
            <a:endParaRPr lang="en-US" dirty="0"/>
          </a:p>
          <a:p>
            <a:r>
              <a:rPr lang="en-US" dirty="0"/>
              <a:t>Continue working with I&amp;I on crane access, special tool requires, storage and staging areas both on surface and underground</a:t>
            </a:r>
          </a:p>
          <a:p>
            <a:endParaRPr lang="en-US" dirty="0"/>
          </a:p>
          <a:p>
            <a:r>
              <a:rPr lang="en-US" dirty="0"/>
              <a:t>Not visible, a lot of work in the background, to finalize PRISM : Task Force with I&amp;I, ND/LAr and TMS (represented by me) to develop common solutions for the most efficient motion system and its integration with the support frame</a:t>
            </a:r>
          </a:p>
          <a:p>
            <a:pPr marL="0" indent="0">
              <a:buNone/>
            </a:pPr>
            <a:endParaRPr lang="en-US" dirty="0"/>
          </a:p>
        </p:txBody>
      </p:sp>
      <p:sp>
        <p:nvSpPr>
          <p:cNvPr id="4" name="Slide Number Placeholder 3">
            <a:extLst>
              <a:ext uri="{FF2B5EF4-FFF2-40B4-BE49-F238E27FC236}">
                <a16:creationId xmlns:a16="http://schemas.microsoft.com/office/drawing/2014/main" id="{41732D4C-6E17-2609-7A89-0CB90838569F}"/>
              </a:ext>
            </a:extLst>
          </p:cNvPr>
          <p:cNvSpPr>
            <a:spLocks noGrp="1"/>
          </p:cNvSpPr>
          <p:nvPr>
            <p:ph type="sldNum" sz="quarter" idx="12"/>
          </p:nvPr>
        </p:nvSpPr>
        <p:spPr/>
        <p:txBody>
          <a:bodyPr/>
          <a:lstStyle/>
          <a:p>
            <a:pPr defTabSz="1219170"/>
            <a:fld id="{5BD36294-2849-48A8-8531-5354CF3095D2}" type="slidenum">
              <a:rPr lang="en-US">
                <a:solidFill>
                  <a:prstClr val="black">
                    <a:tint val="75000"/>
                  </a:prstClr>
                </a:solidFill>
                <a:latin typeface="Calibri"/>
              </a:rPr>
              <a:pPr defTabSz="1219170"/>
              <a:t>27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74978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09EA91-D8A2-555D-56BC-1C9C588CB23B}"/>
              </a:ext>
            </a:extLst>
          </p:cNvPr>
          <p:cNvSpPr>
            <a:spLocks noGrp="1"/>
          </p:cNvSpPr>
          <p:nvPr>
            <p:ph type="title"/>
          </p:nvPr>
        </p:nvSpPr>
        <p:spPr>
          <a:xfrm>
            <a:off x="963084" y="4406902"/>
            <a:ext cx="10363200" cy="848590"/>
          </a:xfrm>
        </p:spPr>
        <p:txBody>
          <a:bodyPr>
            <a:normAutofit fontScale="90000"/>
          </a:bodyPr>
          <a:lstStyle/>
          <a:p>
            <a:r>
              <a:rPr lang="en-US" dirty="0"/>
              <a:t>SPARE SLIDES</a:t>
            </a:r>
          </a:p>
        </p:txBody>
      </p:sp>
      <p:sp>
        <p:nvSpPr>
          <p:cNvPr id="4" name="Slide Number Placeholder 3">
            <a:extLst>
              <a:ext uri="{FF2B5EF4-FFF2-40B4-BE49-F238E27FC236}">
                <a16:creationId xmlns:a16="http://schemas.microsoft.com/office/drawing/2014/main" id="{B36094D5-6421-F4CE-53D7-0D846EBEE9DD}"/>
              </a:ext>
            </a:extLst>
          </p:cNvPr>
          <p:cNvSpPr>
            <a:spLocks noGrp="1"/>
          </p:cNvSpPr>
          <p:nvPr>
            <p:ph type="sldNum" sz="quarter" idx="12"/>
          </p:nvPr>
        </p:nvSpPr>
        <p:spPr/>
        <p:txBody>
          <a:bodyPr/>
          <a:lstStyle/>
          <a:p>
            <a:pPr defTabSz="1219170"/>
            <a:fld id="{5BD36294-2849-48A8-8531-5354CF3095D2}" type="slidenum">
              <a:rPr lang="en-US">
                <a:solidFill>
                  <a:prstClr val="black">
                    <a:tint val="75000"/>
                  </a:prstClr>
                </a:solidFill>
                <a:latin typeface="Calibri"/>
              </a:rPr>
              <a:pPr defTabSz="1219170"/>
              <a:t>28</a:t>
            </a:fld>
            <a:endParaRPr lang="en-US" dirty="0">
              <a:solidFill>
                <a:prstClr val="black">
                  <a:tint val="75000"/>
                </a:prstClr>
              </a:solidFill>
              <a:latin typeface="Calibri"/>
            </a:endParaRPr>
          </a:p>
        </p:txBody>
      </p:sp>
      <p:sp>
        <p:nvSpPr>
          <p:cNvPr id="2" name="TextBox 1">
            <a:extLst>
              <a:ext uri="{FF2B5EF4-FFF2-40B4-BE49-F238E27FC236}">
                <a16:creationId xmlns:a16="http://schemas.microsoft.com/office/drawing/2014/main" id="{47F61482-0597-09E7-9213-DF8B97D404F7}"/>
              </a:ext>
            </a:extLst>
          </p:cNvPr>
          <p:cNvSpPr txBox="1"/>
          <p:nvPr/>
        </p:nvSpPr>
        <p:spPr>
          <a:xfrm>
            <a:off x="1535574" y="5156022"/>
            <a:ext cx="4029180" cy="1200329"/>
          </a:xfrm>
          <a:prstGeom prst="rect">
            <a:avLst/>
          </a:prstGeom>
          <a:noFill/>
        </p:spPr>
        <p:txBody>
          <a:bodyPr wrap="none" rtlCol="0">
            <a:spAutoFit/>
          </a:bodyPr>
          <a:lstStyle/>
          <a:p>
            <a:r>
              <a:rPr lang="en-US" dirty="0"/>
              <a:t>ASTMS A6 tolerances</a:t>
            </a:r>
          </a:p>
          <a:p>
            <a:r>
              <a:rPr lang="en-US" dirty="0"/>
              <a:t>Coil design</a:t>
            </a:r>
          </a:p>
          <a:p>
            <a:r>
              <a:rPr lang="en-US" dirty="0"/>
              <a:t>PRISM design</a:t>
            </a:r>
          </a:p>
          <a:p>
            <a:r>
              <a:rPr lang="en-US" dirty="0"/>
              <a:t>Images of the ND detectors underground</a:t>
            </a:r>
            <a:endParaRPr lang="it-IT" dirty="0"/>
          </a:p>
        </p:txBody>
      </p:sp>
    </p:spTree>
    <p:extLst>
      <p:ext uri="{BB962C8B-B14F-4D97-AF65-F5344CB8AC3E}">
        <p14:creationId xmlns:p14="http://schemas.microsoft.com/office/powerpoint/2010/main" val="1693797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09EA91-D8A2-555D-56BC-1C9C588CB23B}"/>
              </a:ext>
            </a:extLst>
          </p:cNvPr>
          <p:cNvSpPr>
            <a:spLocks noGrp="1"/>
          </p:cNvSpPr>
          <p:nvPr>
            <p:ph type="title"/>
          </p:nvPr>
        </p:nvSpPr>
        <p:spPr/>
        <p:txBody>
          <a:bodyPr/>
          <a:lstStyle/>
          <a:p>
            <a:r>
              <a:rPr lang="en-US" dirty="0"/>
              <a:t>ASTM A6 tolerances</a:t>
            </a:r>
          </a:p>
        </p:txBody>
      </p:sp>
      <p:sp>
        <p:nvSpPr>
          <p:cNvPr id="4" name="Slide Number Placeholder 3">
            <a:extLst>
              <a:ext uri="{FF2B5EF4-FFF2-40B4-BE49-F238E27FC236}">
                <a16:creationId xmlns:a16="http://schemas.microsoft.com/office/drawing/2014/main" id="{B36094D5-6421-F4CE-53D7-0D846EBEE9DD}"/>
              </a:ext>
            </a:extLst>
          </p:cNvPr>
          <p:cNvSpPr>
            <a:spLocks noGrp="1"/>
          </p:cNvSpPr>
          <p:nvPr>
            <p:ph type="sldNum" sz="quarter" idx="12"/>
          </p:nvPr>
        </p:nvSpPr>
        <p:spPr/>
        <p:txBody>
          <a:bodyPr/>
          <a:lstStyle/>
          <a:p>
            <a:pPr defTabSz="1219170"/>
            <a:fld id="{5BD36294-2849-48A8-8531-5354CF3095D2}" type="slidenum">
              <a:rPr lang="en-US">
                <a:solidFill>
                  <a:prstClr val="black">
                    <a:tint val="75000"/>
                  </a:prstClr>
                </a:solidFill>
                <a:latin typeface="Calibri"/>
              </a:rPr>
              <a:pPr defTabSz="1219170"/>
              <a:t>29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90855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A6250E-4D28-D3DC-ED39-8F0899B746BB}"/>
              </a:ext>
            </a:extLst>
          </p:cNvPr>
          <p:cNvSpPr>
            <a:spLocks noGrp="1"/>
          </p:cNvSpPr>
          <p:nvPr>
            <p:ph type="title"/>
          </p:nvPr>
        </p:nvSpPr>
        <p:spPr/>
        <p:txBody>
          <a:bodyPr/>
          <a:lstStyle/>
          <a:p>
            <a:r>
              <a:rPr lang="en-US" dirty="0"/>
              <a:t>Coil Requirements </a:t>
            </a:r>
          </a:p>
        </p:txBody>
      </p:sp>
      <p:sp>
        <p:nvSpPr>
          <p:cNvPr id="6" name="Content Placeholder 5">
            <a:extLst>
              <a:ext uri="{FF2B5EF4-FFF2-40B4-BE49-F238E27FC236}">
                <a16:creationId xmlns:a16="http://schemas.microsoft.com/office/drawing/2014/main" id="{F1D16170-8DE4-04C5-740A-20C884185A56}"/>
              </a:ext>
            </a:extLst>
          </p:cNvPr>
          <p:cNvSpPr>
            <a:spLocks noGrp="1"/>
          </p:cNvSpPr>
          <p:nvPr>
            <p:ph idx="1"/>
          </p:nvPr>
        </p:nvSpPr>
        <p:spPr>
          <a:xfrm>
            <a:off x="609599" y="1600201"/>
            <a:ext cx="11249891" cy="4525963"/>
          </a:xfrm>
        </p:spPr>
        <p:txBody>
          <a:bodyPr>
            <a:normAutofit fontScale="85000" lnSpcReduction="10000"/>
          </a:bodyPr>
          <a:lstStyle/>
          <a:p>
            <a:pPr marL="0" indent="0">
              <a:buNone/>
            </a:pPr>
            <a:r>
              <a:rPr lang="en-US" dirty="0"/>
              <a:t>Same as CDR:</a:t>
            </a:r>
          </a:p>
          <a:p>
            <a:pPr lvl="1"/>
            <a:r>
              <a:rPr lang="en-US" dirty="0"/>
              <a:t>1T minimum in the active area</a:t>
            </a:r>
          </a:p>
          <a:p>
            <a:pPr lvl="1"/>
            <a:r>
              <a:rPr lang="en-US" dirty="0"/>
              <a:t>Expected max current required, 30 </a:t>
            </a:r>
            <a:r>
              <a:rPr lang="en-US" dirty="0" err="1"/>
              <a:t>kA.turn</a:t>
            </a:r>
            <a:endParaRPr lang="en-US" dirty="0"/>
          </a:p>
          <a:p>
            <a:pPr lvl="1"/>
            <a:r>
              <a:rPr lang="en-US" dirty="0"/>
              <a:t>Max temperature rise from ohmic dissipation shall be &lt; 60</a:t>
            </a:r>
            <a:r>
              <a:rPr lang="en-US" baseline="30000" dirty="0"/>
              <a:t>o</a:t>
            </a:r>
            <a:r>
              <a:rPr lang="en-US" dirty="0"/>
              <a:t>C (</a:t>
            </a:r>
            <a:r>
              <a:rPr lang="en-US" b="0" i="0" dirty="0">
                <a:solidFill>
                  <a:srgbClr val="410007"/>
                </a:solidFill>
                <a:effectLst/>
                <a:highlight>
                  <a:srgbClr val="FFFFFF"/>
                </a:highlight>
                <a:latin typeface="Google Sans"/>
              </a:rPr>
              <a:t>FPA 70, National Electric Code)</a:t>
            </a:r>
          </a:p>
          <a:p>
            <a:pPr marL="0" indent="0">
              <a:buNone/>
            </a:pPr>
            <a:endParaRPr lang="en-US" dirty="0">
              <a:solidFill>
                <a:srgbClr val="410007"/>
              </a:solidFill>
              <a:highlight>
                <a:srgbClr val="FFFFFF"/>
              </a:highlight>
              <a:latin typeface="Google Sans"/>
            </a:endParaRPr>
          </a:p>
          <a:p>
            <a:pPr marL="0" indent="0">
              <a:buNone/>
            </a:pPr>
            <a:r>
              <a:rPr lang="en-US" dirty="0">
                <a:solidFill>
                  <a:srgbClr val="410007"/>
                </a:solidFill>
                <a:highlight>
                  <a:srgbClr val="FFFFFF"/>
                </a:highlight>
                <a:latin typeface="Google Sans"/>
              </a:rPr>
              <a:t>Change from the  CDR:</a:t>
            </a:r>
          </a:p>
          <a:p>
            <a:pPr lvl="1"/>
            <a:r>
              <a:rPr lang="en-US" dirty="0">
                <a:solidFill>
                  <a:srgbClr val="410007"/>
                </a:solidFill>
                <a:highlight>
                  <a:srgbClr val="FFFFFF"/>
                </a:highlight>
                <a:latin typeface="Google Sans"/>
              </a:rPr>
              <a:t>Installation of coils pre-assembled and tested at the factory</a:t>
            </a:r>
          </a:p>
          <a:p>
            <a:pPr marL="0" indent="0">
              <a:buNone/>
            </a:pPr>
            <a:endParaRPr lang="en-US" dirty="0"/>
          </a:p>
        </p:txBody>
      </p:sp>
    </p:spTree>
    <p:extLst>
      <p:ext uri="{BB962C8B-B14F-4D97-AF65-F5344CB8AC3E}">
        <p14:creationId xmlns:p14="http://schemas.microsoft.com/office/powerpoint/2010/main" val="2370390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02AC40-9BB8-46F5-849C-A215E7D2049F}"/>
              </a:ext>
            </a:extLst>
          </p:cNvPr>
          <p:cNvSpPr>
            <a:spLocks noGrp="1"/>
          </p:cNvSpPr>
          <p:nvPr>
            <p:ph type="title"/>
          </p:nvPr>
        </p:nvSpPr>
        <p:spPr/>
        <p:txBody>
          <a:bodyPr/>
          <a:lstStyle/>
          <a:p>
            <a:r>
              <a:rPr lang="en-US"/>
              <a:t>ASTM A6 </a:t>
            </a:r>
            <a:r>
              <a:rPr lang="en-US" dirty="0"/>
              <a:t>Tolerances - Thickness</a:t>
            </a:r>
          </a:p>
        </p:txBody>
      </p:sp>
      <p:pic>
        <p:nvPicPr>
          <p:cNvPr id="3" name="Content Placeholder 2">
            <a:extLst>
              <a:ext uri="{FF2B5EF4-FFF2-40B4-BE49-F238E27FC236}">
                <a16:creationId xmlns:a16="http://schemas.microsoft.com/office/drawing/2014/main" id="{7FB40500-EC7D-3403-C001-BA24D0242C29}"/>
              </a:ext>
            </a:extLst>
          </p:cNvPr>
          <p:cNvPicPr>
            <a:picLocks noGrp="1" noChangeAspect="1"/>
          </p:cNvPicPr>
          <p:nvPr>
            <p:ph idx="1"/>
          </p:nvPr>
        </p:nvPicPr>
        <p:blipFill>
          <a:blip r:embed="rId2"/>
          <a:stretch>
            <a:fillRect/>
          </a:stretch>
        </p:blipFill>
        <p:spPr>
          <a:xfrm>
            <a:off x="1390430" y="1653178"/>
            <a:ext cx="7379140" cy="4525433"/>
          </a:xfrm>
        </p:spPr>
      </p:pic>
      <p:sp>
        <p:nvSpPr>
          <p:cNvPr id="5" name="Slide Number Placeholder 4">
            <a:extLst>
              <a:ext uri="{FF2B5EF4-FFF2-40B4-BE49-F238E27FC236}">
                <a16:creationId xmlns:a16="http://schemas.microsoft.com/office/drawing/2014/main" id="{BF4544F8-4D5C-41A0-B7B3-4A0B98119B81}"/>
              </a:ext>
            </a:extLst>
          </p:cNvPr>
          <p:cNvSpPr>
            <a:spLocks noGrp="1"/>
          </p:cNvSpPr>
          <p:nvPr>
            <p:ph type="sldNum" sz="quarter" idx="12"/>
          </p:nvPr>
        </p:nvSpPr>
        <p:spPr/>
        <p:txBody>
          <a:bodyPr/>
          <a:lstStyle/>
          <a:p>
            <a:fld id="{5BD36294-2849-48A8-8531-5354CF3095D2}" type="slidenum">
              <a:rPr lang="en-US" smtClean="0"/>
              <a:pPr/>
              <a:t>30</a:t>
            </a:fld>
            <a:endParaRPr lang="en-US" dirty="0"/>
          </a:p>
        </p:txBody>
      </p:sp>
      <p:sp>
        <p:nvSpPr>
          <p:cNvPr id="8" name="Rectangle 7">
            <a:extLst>
              <a:ext uri="{FF2B5EF4-FFF2-40B4-BE49-F238E27FC236}">
                <a16:creationId xmlns:a16="http://schemas.microsoft.com/office/drawing/2014/main" id="{2AC0B33C-7754-BBA1-6605-B28FCDB2D06A}"/>
              </a:ext>
            </a:extLst>
          </p:cNvPr>
          <p:cNvSpPr/>
          <p:nvPr/>
        </p:nvSpPr>
        <p:spPr>
          <a:xfrm>
            <a:off x="4235229" y="5204341"/>
            <a:ext cx="406400" cy="101600"/>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EEFAEFF4-949D-90EE-80EA-C0C92A71B419}"/>
              </a:ext>
            </a:extLst>
          </p:cNvPr>
          <p:cNvSpPr/>
          <p:nvPr/>
        </p:nvSpPr>
        <p:spPr>
          <a:xfrm>
            <a:off x="4235229" y="4849829"/>
            <a:ext cx="406400" cy="101600"/>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Arrow: Right 1">
            <a:extLst>
              <a:ext uri="{FF2B5EF4-FFF2-40B4-BE49-F238E27FC236}">
                <a16:creationId xmlns:a16="http://schemas.microsoft.com/office/drawing/2014/main" id="{783DB4BE-19EF-66A0-7F4B-DFB08FD50C76}"/>
              </a:ext>
            </a:extLst>
          </p:cNvPr>
          <p:cNvSpPr/>
          <p:nvPr/>
        </p:nvSpPr>
        <p:spPr>
          <a:xfrm>
            <a:off x="1126269" y="5204341"/>
            <a:ext cx="304800" cy="10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BFC9BB39-9507-73D7-7A18-68A6A01127FE}"/>
              </a:ext>
            </a:extLst>
          </p:cNvPr>
          <p:cNvSpPr txBox="1"/>
          <p:nvPr/>
        </p:nvSpPr>
        <p:spPr>
          <a:xfrm>
            <a:off x="374430" y="5036943"/>
            <a:ext cx="766557" cy="338554"/>
          </a:xfrm>
          <a:prstGeom prst="rect">
            <a:avLst/>
          </a:prstGeom>
          <a:noFill/>
        </p:spPr>
        <p:txBody>
          <a:bodyPr wrap="none" rtlCol="0">
            <a:spAutoFit/>
          </a:bodyPr>
          <a:lstStyle/>
          <a:p>
            <a:r>
              <a:rPr lang="en-US" sz="1600" dirty="0"/>
              <a:t>40 mm</a:t>
            </a:r>
          </a:p>
        </p:txBody>
      </p:sp>
      <p:sp>
        <p:nvSpPr>
          <p:cNvPr id="10" name="Arrow: Right 9">
            <a:extLst>
              <a:ext uri="{FF2B5EF4-FFF2-40B4-BE49-F238E27FC236}">
                <a16:creationId xmlns:a16="http://schemas.microsoft.com/office/drawing/2014/main" id="{1046DE12-A57B-EC21-9023-5EDBAED20B96}"/>
              </a:ext>
            </a:extLst>
          </p:cNvPr>
          <p:cNvSpPr/>
          <p:nvPr/>
        </p:nvSpPr>
        <p:spPr>
          <a:xfrm>
            <a:off x="1129840" y="4835009"/>
            <a:ext cx="304800" cy="10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D4B73C9B-E32B-87D1-781B-DD6D335CAE6C}"/>
              </a:ext>
            </a:extLst>
          </p:cNvPr>
          <p:cNvSpPr txBox="1"/>
          <p:nvPr/>
        </p:nvSpPr>
        <p:spPr>
          <a:xfrm>
            <a:off x="378001" y="4667611"/>
            <a:ext cx="766557" cy="338554"/>
          </a:xfrm>
          <a:prstGeom prst="rect">
            <a:avLst/>
          </a:prstGeom>
          <a:noFill/>
        </p:spPr>
        <p:txBody>
          <a:bodyPr wrap="none" rtlCol="0">
            <a:spAutoFit/>
          </a:bodyPr>
          <a:lstStyle/>
          <a:p>
            <a:r>
              <a:rPr lang="en-US" sz="1600" dirty="0"/>
              <a:t>15 mm</a:t>
            </a:r>
          </a:p>
        </p:txBody>
      </p:sp>
      <p:sp>
        <p:nvSpPr>
          <p:cNvPr id="12" name="TextBox 11">
            <a:extLst>
              <a:ext uri="{FF2B5EF4-FFF2-40B4-BE49-F238E27FC236}">
                <a16:creationId xmlns:a16="http://schemas.microsoft.com/office/drawing/2014/main" id="{33B05E33-0704-6A4D-0954-E7C4EEA99828}"/>
              </a:ext>
            </a:extLst>
          </p:cNvPr>
          <p:cNvSpPr txBox="1"/>
          <p:nvPr/>
        </p:nvSpPr>
        <p:spPr>
          <a:xfrm>
            <a:off x="9451259" y="4603609"/>
            <a:ext cx="1350050" cy="461665"/>
          </a:xfrm>
          <a:prstGeom prst="rect">
            <a:avLst/>
          </a:prstGeom>
          <a:noFill/>
        </p:spPr>
        <p:txBody>
          <a:bodyPr wrap="none" rtlCol="0">
            <a:spAutoFit/>
          </a:bodyPr>
          <a:lstStyle/>
          <a:p>
            <a:r>
              <a:rPr lang="en-US" sz="2400" dirty="0"/>
              <a:t>± 380 um</a:t>
            </a:r>
          </a:p>
        </p:txBody>
      </p:sp>
      <p:sp>
        <p:nvSpPr>
          <p:cNvPr id="13" name="TextBox 12">
            <a:extLst>
              <a:ext uri="{FF2B5EF4-FFF2-40B4-BE49-F238E27FC236}">
                <a16:creationId xmlns:a16="http://schemas.microsoft.com/office/drawing/2014/main" id="{AA2EE6FE-DCE5-14FE-690F-19C0FA1AB706}"/>
              </a:ext>
            </a:extLst>
          </p:cNvPr>
          <p:cNvSpPr txBox="1"/>
          <p:nvPr/>
        </p:nvSpPr>
        <p:spPr>
          <a:xfrm>
            <a:off x="9416056" y="4983734"/>
            <a:ext cx="1350050" cy="461665"/>
          </a:xfrm>
          <a:prstGeom prst="rect">
            <a:avLst/>
          </a:prstGeom>
          <a:noFill/>
        </p:spPr>
        <p:txBody>
          <a:bodyPr wrap="none" rtlCol="0">
            <a:spAutoFit/>
          </a:bodyPr>
          <a:lstStyle/>
          <a:p>
            <a:r>
              <a:rPr lang="en-US" sz="2400" dirty="0"/>
              <a:t>± 760 um</a:t>
            </a:r>
          </a:p>
        </p:txBody>
      </p:sp>
      <p:cxnSp>
        <p:nvCxnSpPr>
          <p:cNvPr id="15" name="Straight Arrow Connector 14">
            <a:extLst>
              <a:ext uri="{FF2B5EF4-FFF2-40B4-BE49-F238E27FC236}">
                <a16:creationId xmlns:a16="http://schemas.microsoft.com/office/drawing/2014/main" id="{47ED9268-424F-327E-665D-E97177C3EDAE}"/>
              </a:ext>
            </a:extLst>
          </p:cNvPr>
          <p:cNvCxnSpPr/>
          <p:nvPr/>
        </p:nvCxnSpPr>
        <p:spPr>
          <a:xfrm>
            <a:off x="4673600" y="4885809"/>
            <a:ext cx="4775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39B23B-933D-3D1D-B54B-9BA6ACBE3524}"/>
              </a:ext>
            </a:extLst>
          </p:cNvPr>
          <p:cNvCxnSpPr/>
          <p:nvPr/>
        </p:nvCxnSpPr>
        <p:spPr>
          <a:xfrm>
            <a:off x="4673600" y="5262216"/>
            <a:ext cx="4775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580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9AC0E-00B0-D67F-3809-EF5E362D2274}"/>
              </a:ext>
            </a:extLst>
          </p:cNvPr>
          <p:cNvSpPr>
            <a:spLocks noGrp="1"/>
          </p:cNvSpPr>
          <p:nvPr>
            <p:ph type="title"/>
          </p:nvPr>
        </p:nvSpPr>
        <p:spPr/>
        <p:txBody>
          <a:bodyPr>
            <a:normAutofit fontScale="90000"/>
          </a:bodyPr>
          <a:lstStyle/>
          <a:p>
            <a:r>
              <a:rPr lang="en-US" dirty="0"/>
              <a:t>ASTM 6 Tolerances – Length and Width</a:t>
            </a:r>
          </a:p>
        </p:txBody>
      </p:sp>
      <p:pic>
        <p:nvPicPr>
          <p:cNvPr id="6" name="Content Placeholder 5">
            <a:extLst>
              <a:ext uri="{FF2B5EF4-FFF2-40B4-BE49-F238E27FC236}">
                <a16:creationId xmlns:a16="http://schemas.microsoft.com/office/drawing/2014/main" id="{82E74A6A-6363-E9E3-DC9F-6638CE8DB7B3}"/>
              </a:ext>
            </a:extLst>
          </p:cNvPr>
          <p:cNvPicPr>
            <a:picLocks noGrp="1" noChangeAspect="1"/>
          </p:cNvPicPr>
          <p:nvPr>
            <p:ph idx="1"/>
          </p:nvPr>
        </p:nvPicPr>
        <p:blipFill>
          <a:blip r:embed="rId2"/>
          <a:stretch>
            <a:fillRect/>
          </a:stretch>
        </p:blipFill>
        <p:spPr>
          <a:xfrm>
            <a:off x="508000" y="1295401"/>
            <a:ext cx="10972800" cy="2941732"/>
          </a:xfrm>
        </p:spPr>
      </p:pic>
      <p:sp>
        <p:nvSpPr>
          <p:cNvPr id="4" name="Slide Number Placeholder 3">
            <a:extLst>
              <a:ext uri="{FF2B5EF4-FFF2-40B4-BE49-F238E27FC236}">
                <a16:creationId xmlns:a16="http://schemas.microsoft.com/office/drawing/2014/main" id="{792E5E5F-96BA-52F4-A600-7A68B4AA29A0}"/>
              </a:ext>
            </a:extLst>
          </p:cNvPr>
          <p:cNvSpPr>
            <a:spLocks noGrp="1"/>
          </p:cNvSpPr>
          <p:nvPr>
            <p:ph type="sldNum" sz="quarter" idx="12"/>
          </p:nvPr>
        </p:nvSpPr>
        <p:spPr/>
        <p:txBody>
          <a:bodyPr/>
          <a:lstStyle/>
          <a:p>
            <a:fld id="{5BD36294-2849-48A8-8531-5354CF3095D2}" type="slidenum">
              <a:rPr lang="en-US" smtClean="0"/>
              <a:pPr/>
              <a:t>31</a:t>
            </a:fld>
            <a:endParaRPr lang="en-US" dirty="0"/>
          </a:p>
        </p:txBody>
      </p:sp>
      <p:sp>
        <p:nvSpPr>
          <p:cNvPr id="7" name="Arrow: Right 6">
            <a:extLst>
              <a:ext uri="{FF2B5EF4-FFF2-40B4-BE49-F238E27FC236}">
                <a16:creationId xmlns:a16="http://schemas.microsoft.com/office/drawing/2014/main" id="{984EFCE2-8D6A-7079-834F-C5DB226F8387}"/>
              </a:ext>
            </a:extLst>
          </p:cNvPr>
          <p:cNvSpPr/>
          <p:nvPr/>
        </p:nvSpPr>
        <p:spPr>
          <a:xfrm>
            <a:off x="355600" y="3445523"/>
            <a:ext cx="304800" cy="10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Arrow: Right 7">
            <a:extLst>
              <a:ext uri="{FF2B5EF4-FFF2-40B4-BE49-F238E27FC236}">
                <a16:creationId xmlns:a16="http://schemas.microsoft.com/office/drawing/2014/main" id="{759CDA21-2E73-4AA6-E64D-8E7F54BE5D9C}"/>
              </a:ext>
            </a:extLst>
          </p:cNvPr>
          <p:cNvSpPr/>
          <p:nvPr/>
        </p:nvSpPr>
        <p:spPr>
          <a:xfrm>
            <a:off x="1909307" y="3962312"/>
            <a:ext cx="304800" cy="10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DC6C1A8E-C61C-D88C-0586-D2DD48CD0537}"/>
              </a:ext>
            </a:extLst>
          </p:cNvPr>
          <p:cNvSpPr/>
          <p:nvPr/>
        </p:nvSpPr>
        <p:spPr>
          <a:xfrm>
            <a:off x="5384800" y="3937352"/>
            <a:ext cx="1524000" cy="154069"/>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F25E0CF0-CDD7-2105-2909-51999F3E482F}"/>
              </a:ext>
            </a:extLst>
          </p:cNvPr>
          <p:cNvSpPr/>
          <p:nvPr/>
        </p:nvSpPr>
        <p:spPr>
          <a:xfrm>
            <a:off x="9448800" y="3939374"/>
            <a:ext cx="1524000" cy="154069"/>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FF300841-3516-E6CE-180E-D1A904213A98}"/>
              </a:ext>
            </a:extLst>
          </p:cNvPr>
          <p:cNvSpPr txBox="1"/>
          <p:nvPr/>
        </p:nvSpPr>
        <p:spPr>
          <a:xfrm>
            <a:off x="5246881" y="4062873"/>
            <a:ext cx="623889" cy="276999"/>
          </a:xfrm>
          <a:prstGeom prst="rect">
            <a:avLst/>
          </a:prstGeom>
          <a:noFill/>
        </p:spPr>
        <p:txBody>
          <a:bodyPr wrap="none" rtlCol="0">
            <a:spAutoFit/>
          </a:bodyPr>
          <a:lstStyle/>
          <a:p>
            <a:r>
              <a:rPr lang="en-US" sz="1200" dirty="0"/>
              <a:t>19 mm</a:t>
            </a:r>
          </a:p>
        </p:txBody>
      </p:sp>
      <p:sp>
        <p:nvSpPr>
          <p:cNvPr id="14" name="TextBox 13">
            <a:extLst>
              <a:ext uri="{FF2B5EF4-FFF2-40B4-BE49-F238E27FC236}">
                <a16:creationId xmlns:a16="http://schemas.microsoft.com/office/drawing/2014/main" id="{CEFC39D4-FD50-A6BD-94CE-5B5DC94B9D33}"/>
              </a:ext>
            </a:extLst>
          </p:cNvPr>
          <p:cNvSpPr txBox="1"/>
          <p:nvPr/>
        </p:nvSpPr>
        <p:spPr>
          <a:xfrm>
            <a:off x="6261398" y="4061825"/>
            <a:ext cx="740908" cy="276999"/>
          </a:xfrm>
          <a:prstGeom prst="rect">
            <a:avLst/>
          </a:prstGeom>
          <a:noFill/>
        </p:spPr>
        <p:txBody>
          <a:bodyPr wrap="none" rtlCol="0">
            <a:spAutoFit/>
          </a:bodyPr>
          <a:lstStyle/>
          <a:p>
            <a:r>
              <a:rPr lang="en-US" sz="1200" dirty="0"/>
              <a:t>25.4 mm</a:t>
            </a:r>
          </a:p>
        </p:txBody>
      </p:sp>
      <p:sp>
        <p:nvSpPr>
          <p:cNvPr id="15" name="TextBox 14">
            <a:extLst>
              <a:ext uri="{FF2B5EF4-FFF2-40B4-BE49-F238E27FC236}">
                <a16:creationId xmlns:a16="http://schemas.microsoft.com/office/drawing/2014/main" id="{3B19841D-F4B5-2B3E-7749-C8CE8268857D}"/>
              </a:ext>
            </a:extLst>
          </p:cNvPr>
          <p:cNvSpPr txBox="1"/>
          <p:nvPr/>
        </p:nvSpPr>
        <p:spPr>
          <a:xfrm>
            <a:off x="9347200" y="4061825"/>
            <a:ext cx="740908" cy="276999"/>
          </a:xfrm>
          <a:prstGeom prst="rect">
            <a:avLst/>
          </a:prstGeom>
          <a:noFill/>
        </p:spPr>
        <p:txBody>
          <a:bodyPr wrap="none" rtlCol="0">
            <a:spAutoFit/>
          </a:bodyPr>
          <a:lstStyle/>
          <a:p>
            <a:r>
              <a:rPr lang="en-US" sz="1200" dirty="0"/>
              <a:t>28.6 mm</a:t>
            </a:r>
          </a:p>
        </p:txBody>
      </p:sp>
      <p:sp>
        <p:nvSpPr>
          <p:cNvPr id="18" name="TextBox 17">
            <a:extLst>
              <a:ext uri="{FF2B5EF4-FFF2-40B4-BE49-F238E27FC236}">
                <a16:creationId xmlns:a16="http://schemas.microsoft.com/office/drawing/2014/main" id="{AD6F7DDE-05C1-F9BC-0E9F-127926B7FC9F}"/>
              </a:ext>
            </a:extLst>
          </p:cNvPr>
          <p:cNvSpPr txBox="1"/>
          <p:nvPr/>
        </p:nvSpPr>
        <p:spPr>
          <a:xfrm>
            <a:off x="10429146" y="4061825"/>
            <a:ext cx="740908" cy="276999"/>
          </a:xfrm>
          <a:prstGeom prst="rect">
            <a:avLst/>
          </a:prstGeom>
          <a:noFill/>
        </p:spPr>
        <p:txBody>
          <a:bodyPr wrap="none" rtlCol="0">
            <a:spAutoFit/>
          </a:bodyPr>
          <a:lstStyle/>
          <a:p>
            <a:r>
              <a:rPr lang="en-US" sz="1200" dirty="0"/>
              <a:t>31.9 mm</a:t>
            </a:r>
          </a:p>
        </p:txBody>
      </p:sp>
    </p:spTree>
    <p:extLst>
      <p:ext uri="{BB962C8B-B14F-4D97-AF65-F5344CB8AC3E}">
        <p14:creationId xmlns:p14="http://schemas.microsoft.com/office/powerpoint/2010/main" val="1839884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15D5986B-D89E-E84D-667D-F1D010C41014}"/>
              </a:ext>
            </a:extLst>
          </p:cNvPr>
          <p:cNvPicPr>
            <a:picLocks noGrp="1" noChangeAspect="1"/>
          </p:cNvPicPr>
          <p:nvPr>
            <p:ph idx="1"/>
          </p:nvPr>
        </p:nvPicPr>
        <p:blipFill>
          <a:blip r:embed="rId2"/>
          <a:stretch>
            <a:fillRect/>
          </a:stretch>
        </p:blipFill>
        <p:spPr>
          <a:xfrm>
            <a:off x="1827330" y="1600201"/>
            <a:ext cx="8537341" cy="4525433"/>
          </a:xfrm>
        </p:spPr>
      </p:pic>
      <p:sp>
        <p:nvSpPr>
          <p:cNvPr id="2" name="Title 1">
            <a:extLst>
              <a:ext uri="{FF2B5EF4-FFF2-40B4-BE49-F238E27FC236}">
                <a16:creationId xmlns:a16="http://schemas.microsoft.com/office/drawing/2014/main" id="{76508B34-0904-018B-8293-B6F489DFF529}"/>
              </a:ext>
            </a:extLst>
          </p:cNvPr>
          <p:cNvSpPr>
            <a:spLocks noGrp="1"/>
          </p:cNvSpPr>
          <p:nvPr>
            <p:ph type="title"/>
          </p:nvPr>
        </p:nvSpPr>
        <p:spPr/>
        <p:txBody>
          <a:bodyPr/>
          <a:lstStyle/>
          <a:p>
            <a:r>
              <a:rPr lang="en-US" dirty="0"/>
              <a:t>Low Carbon - Flatness</a:t>
            </a:r>
          </a:p>
        </p:txBody>
      </p:sp>
      <p:sp>
        <p:nvSpPr>
          <p:cNvPr id="4" name="Slide Number Placeholder 3">
            <a:extLst>
              <a:ext uri="{FF2B5EF4-FFF2-40B4-BE49-F238E27FC236}">
                <a16:creationId xmlns:a16="http://schemas.microsoft.com/office/drawing/2014/main" id="{E3F37D9E-E411-5FE2-A05C-50C6A327CEA1}"/>
              </a:ext>
            </a:extLst>
          </p:cNvPr>
          <p:cNvSpPr>
            <a:spLocks noGrp="1"/>
          </p:cNvSpPr>
          <p:nvPr>
            <p:ph type="sldNum" sz="quarter" idx="12"/>
          </p:nvPr>
        </p:nvSpPr>
        <p:spPr/>
        <p:txBody>
          <a:bodyPr/>
          <a:lstStyle/>
          <a:p>
            <a:fld id="{5BD36294-2849-48A8-8531-5354CF3095D2}" type="slidenum">
              <a:rPr lang="en-US" smtClean="0"/>
              <a:pPr/>
              <a:t>32</a:t>
            </a:fld>
            <a:endParaRPr lang="en-US" dirty="0"/>
          </a:p>
        </p:txBody>
      </p:sp>
      <p:sp>
        <p:nvSpPr>
          <p:cNvPr id="7" name="Arrow: Right 6">
            <a:extLst>
              <a:ext uri="{FF2B5EF4-FFF2-40B4-BE49-F238E27FC236}">
                <a16:creationId xmlns:a16="http://schemas.microsoft.com/office/drawing/2014/main" id="{783C14BB-DFD3-377F-5F0B-5459CCC767EE}"/>
              </a:ext>
            </a:extLst>
          </p:cNvPr>
          <p:cNvSpPr/>
          <p:nvPr/>
        </p:nvSpPr>
        <p:spPr>
          <a:xfrm>
            <a:off x="1666240" y="4575364"/>
            <a:ext cx="304800" cy="10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CAF18DE8-0D7F-121A-380D-C3C84F3D0531}"/>
              </a:ext>
            </a:extLst>
          </p:cNvPr>
          <p:cNvSpPr txBox="1"/>
          <p:nvPr/>
        </p:nvSpPr>
        <p:spPr>
          <a:xfrm>
            <a:off x="914401" y="4407966"/>
            <a:ext cx="766557" cy="338554"/>
          </a:xfrm>
          <a:prstGeom prst="rect">
            <a:avLst/>
          </a:prstGeom>
          <a:noFill/>
        </p:spPr>
        <p:txBody>
          <a:bodyPr wrap="none" rtlCol="0">
            <a:spAutoFit/>
          </a:bodyPr>
          <a:lstStyle/>
          <a:p>
            <a:r>
              <a:rPr lang="en-US" sz="1600" dirty="0"/>
              <a:t>40 mm</a:t>
            </a:r>
          </a:p>
        </p:txBody>
      </p:sp>
      <p:sp>
        <p:nvSpPr>
          <p:cNvPr id="9" name="Arrow: Right 8">
            <a:extLst>
              <a:ext uri="{FF2B5EF4-FFF2-40B4-BE49-F238E27FC236}">
                <a16:creationId xmlns:a16="http://schemas.microsoft.com/office/drawing/2014/main" id="{8078257B-884D-2DEA-2851-7BCF6F4F5E1C}"/>
              </a:ext>
            </a:extLst>
          </p:cNvPr>
          <p:cNvSpPr/>
          <p:nvPr/>
        </p:nvSpPr>
        <p:spPr>
          <a:xfrm>
            <a:off x="1669811" y="4307599"/>
            <a:ext cx="304800" cy="10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006073B2-C8AB-CC15-74BC-E4D3AC2AB556}"/>
              </a:ext>
            </a:extLst>
          </p:cNvPr>
          <p:cNvSpPr txBox="1"/>
          <p:nvPr/>
        </p:nvSpPr>
        <p:spPr>
          <a:xfrm>
            <a:off x="917971" y="4140200"/>
            <a:ext cx="766557" cy="338554"/>
          </a:xfrm>
          <a:prstGeom prst="rect">
            <a:avLst/>
          </a:prstGeom>
          <a:noFill/>
        </p:spPr>
        <p:txBody>
          <a:bodyPr wrap="none" rtlCol="0">
            <a:spAutoFit/>
          </a:bodyPr>
          <a:lstStyle/>
          <a:p>
            <a:r>
              <a:rPr lang="en-US" sz="1600" dirty="0"/>
              <a:t>15 mm</a:t>
            </a:r>
          </a:p>
        </p:txBody>
      </p:sp>
      <p:sp>
        <p:nvSpPr>
          <p:cNvPr id="11" name="Rectangle 10">
            <a:extLst>
              <a:ext uri="{FF2B5EF4-FFF2-40B4-BE49-F238E27FC236}">
                <a16:creationId xmlns:a16="http://schemas.microsoft.com/office/drawing/2014/main" id="{6E8621A2-9BBE-497E-43D6-3E216CB9BD47}"/>
              </a:ext>
            </a:extLst>
          </p:cNvPr>
          <p:cNvSpPr/>
          <p:nvPr/>
        </p:nvSpPr>
        <p:spPr>
          <a:xfrm>
            <a:off x="6673629" y="4577856"/>
            <a:ext cx="406400" cy="101600"/>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FFED466E-9CE1-659C-8B36-EAF2785D37BC}"/>
              </a:ext>
            </a:extLst>
          </p:cNvPr>
          <p:cNvSpPr/>
          <p:nvPr/>
        </p:nvSpPr>
        <p:spPr>
          <a:xfrm>
            <a:off x="6673629" y="4298647"/>
            <a:ext cx="406400" cy="101600"/>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2072CDBF-7345-FDA6-852E-507A0159BDBA}"/>
              </a:ext>
            </a:extLst>
          </p:cNvPr>
          <p:cNvSpPr txBox="1"/>
          <p:nvPr/>
        </p:nvSpPr>
        <p:spPr>
          <a:xfrm>
            <a:off x="10484414" y="3937001"/>
            <a:ext cx="1277914" cy="461665"/>
          </a:xfrm>
          <a:prstGeom prst="rect">
            <a:avLst/>
          </a:prstGeom>
          <a:noFill/>
        </p:spPr>
        <p:txBody>
          <a:bodyPr wrap="none" rtlCol="0">
            <a:spAutoFit/>
          </a:bodyPr>
          <a:lstStyle/>
          <a:p>
            <a:r>
              <a:rPr lang="en-US" sz="2400" dirty="0"/>
              <a:t>± 25 mm</a:t>
            </a:r>
          </a:p>
        </p:txBody>
      </p:sp>
      <p:sp>
        <p:nvSpPr>
          <p:cNvPr id="14" name="TextBox 13">
            <a:extLst>
              <a:ext uri="{FF2B5EF4-FFF2-40B4-BE49-F238E27FC236}">
                <a16:creationId xmlns:a16="http://schemas.microsoft.com/office/drawing/2014/main" id="{0D6FEF19-0BAB-725E-2673-11F5FC1BFEEA}"/>
              </a:ext>
            </a:extLst>
          </p:cNvPr>
          <p:cNvSpPr txBox="1"/>
          <p:nvPr/>
        </p:nvSpPr>
        <p:spPr>
          <a:xfrm>
            <a:off x="10498407" y="4542612"/>
            <a:ext cx="1277914" cy="461665"/>
          </a:xfrm>
          <a:prstGeom prst="rect">
            <a:avLst/>
          </a:prstGeom>
          <a:noFill/>
        </p:spPr>
        <p:txBody>
          <a:bodyPr wrap="none" rtlCol="0">
            <a:spAutoFit/>
          </a:bodyPr>
          <a:lstStyle/>
          <a:p>
            <a:r>
              <a:rPr lang="en-US" sz="2400" dirty="0"/>
              <a:t>± 22 mm</a:t>
            </a:r>
          </a:p>
        </p:txBody>
      </p:sp>
      <p:cxnSp>
        <p:nvCxnSpPr>
          <p:cNvPr id="15" name="Straight Arrow Connector 14">
            <a:extLst>
              <a:ext uri="{FF2B5EF4-FFF2-40B4-BE49-F238E27FC236}">
                <a16:creationId xmlns:a16="http://schemas.microsoft.com/office/drawing/2014/main" id="{964D7015-5CCD-100C-F907-D6E1DE6DCFCE}"/>
              </a:ext>
            </a:extLst>
          </p:cNvPr>
          <p:cNvCxnSpPr/>
          <p:nvPr/>
        </p:nvCxnSpPr>
        <p:spPr>
          <a:xfrm>
            <a:off x="7112000" y="4334627"/>
            <a:ext cx="4775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7B5309B-2D00-6711-4041-3343A1900D53}"/>
              </a:ext>
            </a:extLst>
          </p:cNvPr>
          <p:cNvCxnSpPr/>
          <p:nvPr/>
        </p:nvCxnSpPr>
        <p:spPr>
          <a:xfrm>
            <a:off x="7112000" y="4635731"/>
            <a:ext cx="4775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977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2549-B139-7DA9-C970-D3DC668DA522}"/>
              </a:ext>
            </a:extLst>
          </p:cNvPr>
          <p:cNvSpPr>
            <a:spLocks noGrp="1"/>
          </p:cNvSpPr>
          <p:nvPr>
            <p:ph type="title"/>
          </p:nvPr>
        </p:nvSpPr>
        <p:spPr/>
        <p:txBody>
          <a:bodyPr>
            <a:noAutofit/>
          </a:bodyPr>
          <a:lstStyle/>
          <a:p>
            <a:r>
              <a:rPr lang="en-US" sz="4800" dirty="0"/>
              <a:t>Supplementary Requirements </a:t>
            </a:r>
            <a:r>
              <a:rPr lang="en-US" sz="4800" dirty="0" err="1"/>
              <a:t>Flattness</a:t>
            </a:r>
            <a:endParaRPr lang="en-US" sz="4800" dirty="0"/>
          </a:p>
        </p:txBody>
      </p:sp>
      <p:sp>
        <p:nvSpPr>
          <p:cNvPr id="4" name="Slide Number Placeholder 3">
            <a:extLst>
              <a:ext uri="{FF2B5EF4-FFF2-40B4-BE49-F238E27FC236}">
                <a16:creationId xmlns:a16="http://schemas.microsoft.com/office/drawing/2014/main" id="{FBC7B807-2A3B-3E48-B8A2-0E1BD54601E5}"/>
              </a:ext>
            </a:extLst>
          </p:cNvPr>
          <p:cNvSpPr>
            <a:spLocks noGrp="1"/>
          </p:cNvSpPr>
          <p:nvPr>
            <p:ph type="sldNum" sz="quarter" idx="12"/>
          </p:nvPr>
        </p:nvSpPr>
        <p:spPr/>
        <p:txBody>
          <a:bodyPr/>
          <a:lstStyle/>
          <a:p>
            <a:fld id="{5BD36294-2849-48A8-8531-5354CF3095D2}" type="slidenum">
              <a:rPr lang="en-US" smtClean="0"/>
              <a:pPr/>
              <a:t>33</a:t>
            </a:fld>
            <a:endParaRPr lang="en-US" dirty="0"/>
          </a:p>
        </p:txBody>
      </p:sp>
      <p:pic>
        <p:nvPicPr>
          <p:cNvPr id="10" name="Content Placeholder 9">
            <a:extLst>
              <a:ext uri="{FF2B5EF4-FFF2-40B4-BE49-F238E27FC236}">
                <a16:creationId xmlns:a16="http://schemas.microsoft.com/office/drawing/2014/main" id="{8622C21C-D1D6-BC7F-A61E-1C10BA26B66D}"/>
              </a:ext>
            </a:extLst>
          </p:cNvPr>
          <p:cNvPicPr>
            <a:picLocks noGrp="1" noChangeAspect="1"/>
          </p:cNvPicPr>
          <p:nvPr>
            <p:ph idx="1"/>
          </p:nvPr>
        </p:nvPicPr>
        <p:blipFill>
          <a:blip r:embed="rId2"/>
          <a:stretch>
            <a:fillRect/>
          </a:stretch>
        </p:blipFill>
        <p:spPr>
          <a:xfrm>
            <a:off x="1727200" y="2368413"/>
            <a:ext cx="8052085" cy="4339276"/>
          </a:xfrm>
        </p:spPr>
      </p:pic>
      <p:sp>
        <p:nvSpPr>
          <p:cNvPr id="12" name="TextBox 11">
            <a:extLst>
              <a:ext uri="{FF2B5EF4-FFF2-40B4-BE49-F238E27FC236}">
                <a16:creationId xmlns:a16="http://schemas.microsoft.com/office/drawing/2014/main" id="{A073FB92-CC88-530C-6108-CFB638F35601}"/>
              </a:ext>
            </a:extLst>
          </p:cNvPr>
          <p:cNvSpPr txBox="1"/>
          <p:nvPr/>
        </p:nvSpPr>
        <p:spPr>
          <a:xfrm>
            <a:off x="2336800" y="1193801"/>
            <a:ext cx="7315200" cy="1169551"/>
          </a:xfrm>
          <a:prstGeom prst="rect">
            <a:avLst/>
          </a:prstGeom>
          <a:noFill/>
        </p:spPr>
        <p:txBody>
          <a:bodyPr wrap="square">
            <a:spAutoFit/>
          </a:bodyPr>
          <a:lstStyle/>
          <a:p>
            <a:pPr algn="l"/>
            <a:r>
              <a:rPr lang="en-US" sz="1400" dirty="0">
                <a:solidFill>
                  <a:srgbClr val="231F20"/>
                </a:solidFill>
                <a:latin typeface="Times-Roman"/>
              </a:rPr>
              <a:t>The following standardized supplementary requirements are for use when desired by the purchaser.</a:t>
            </a:r>
          </a:p>
          <a:p>
            <a:pPr algn="l"/>
            <a:r>
              <a:rPr lang="en-US" sz="1400" dirty="0">
                <a:solidFill>
                  <a:srgbClr val="231F20"/>
                </a:solidFill>
                <a:latin typeface="Times-Roman"/>
              </a:rPr>
              <a:t>Those that are considered suitable for use with each material specification are listed in the</a:t>
            </a:r>
          </a:p>
          <a:p>
            <a:pPr algn="l"/>
            <a:r>
              <a:rPr lang="en-US" sz="1400" dirty="0">
                <a:solidFill>
                  <a:srgbClr val="231F20"/>
                </a:solidFill>
                <a:latin typeface="Times-Roman"/>
              </a:rPr>
              <a:t>specification. Other tests may be performed by agreement between the supplier and the purchaser.</a:t>
            </a:r>
          </a:p>
          <a:p>
            <a:pPr algn="l"/>
            <a:r>
              <a:rPr lang="en-US" sz="1400" dirty="0">
                <a:solidFill>
                  <a:srgbClr val="231F20"/>
                </a:solidFill>
                <a:latin typeface="Times-Roman"/>
              </a:rPr>
              <a:t>These additional requirements shall apply only when specified in the order, in which event the</a:t>
            </a:r>
          </a:p>
          <a:p>
            <a:pPr algn="l"/>
            <a:r>
              <a:rPr lang="en-US" sz="1400" dirty="0">
                <a:solidFill>
                  <a:srgbClr val="231F20"/>
                </a:solidFill>
                <a:latin typeface="Times-Roman"/>
              </a:rPr>
              <a:t>specified tests shall be made by the manufacturer or processor before shipment of the material.</a:t>
            </a:r>
            <a:endParaRPr lang="en-US" sz="1400" dirty="0"/>
          </a:p>
        </p:txBody>
      </p:sp>
      <p:sp>
        <p:nvSpPr>
          <p:cNvPr id="13" name="Arrow: Right 12">
            <a:extLst>
              <a:ext uri="{FF2B5EF4-FFF2-40B4-BE49-F238E27FC236}">
                <a16:creationId xmlns:a16="http://schemas.microsoft.com/office/drawing/2014/main" id="{EFA4A385-8346-95A9-5E7A-647EA1E6B898}"/>
              </a:ext>
            </a:extLst>
          </p:cNvPr>
          <p:cNvSpPr/>
          <p:nvPr/>
        </p:nvSpPr>
        <p:spPr>
          <a:xfrm>
            <a:off x="1529141" y="6481577"/>
            <a:ext cx="304800" cy="10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82D97B64-BB72-BAE3-6363-57318F77CCF1}"/>
              </a:ext>
            </a:extLst>
          </p:cNvPr>
          <p:cNvSpPr txBox="1"/>
          <p:nvPr/>
        </p:nvSpPr>
        <p:spPr>
          <a:xfrm>
            <a:off x="777302" y="6314179"/>
            <a:ext cx="766557" cy="338554"/>
          </a:xfrm>
          <a:prstGeom prst="rect">
            <a:avLst/>
          </a:prstGeom>
          <a:noFill/>
        </p:spPr>
        <p:txBody>
          <a:bodyPr wrap="none" rtlCol="0">
            <a:spAutoFit/>
          </a:bodyPr>
          <a:lstStyle/>
          <a:p>
            <a:r>
              <a:rPr lang="en-US" sz="1600" dirty="0"/>
              <a:t>40 mm</a:t>
            </a:r>
          </a:p>
        </p:txBody>
      </p:sp>
      <p:sp>
        <p:nvSpPr>
          <p:cNvPr id="15" name="Arrow: Right 14">
            <a:extLst>
              <a:ext uri="{FF2B5EF4-FFF2-40B4-BE49-F238E27FC236}">
                <a16:creationId xmlns:a16="http://schemas.microsoft.com/office/drawing/2014/main" id="{29C193FC-7F84-1FBA-21BA-AE20BBC4C531}"/>
              </a:ext>
            </a:extLst>
          </p:cNvPr>
          <p:cNvSpPr/>
          <p:nvPr/>
        </p:nvSpPr>
        <p:spPr>
          <a:xfrm>
            <a:off x="1532712" y="6213812"/>
            <a:ext cx="304800" cy="10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C14C4DF9-17E5-B3CB-1CA0-90694205483C}"/>
              </a:ext>
            </a:extLst>
          </p:cNvPr>
          <p:cNvSpPr txBox="1"/>
          <p:nvPr/>
        </p:nvSpPr>
        <p:spPr>
          <a:xfrm>
            <a:off x="780873" y="6046414"/>
            <a:ext cx="766557" cy="338554"/>
          </a:xfrm>
          <a:prstGeom prst="rect">
            <a:avLst/>
          </a:prstGeom>
          <a:noFill/>
        </p:spPr>
        <p:txBody>
          <a:bodyPr wrap="none" rtlCol="0">
            <a:spAutoFit/>
          </a:bodyPr>
          <a:lstStyle/>
          <a:p>
            <a:r>
              <a:rPr lang="en-US" sz="1600" dirty="0"/>
              <a:t>15 mm</a:t>
            </a:r>
          </a:p>
        </p:txBody>
      </p:sp>
      <p:sp>
        <p:nvSpPr>
          <p:cNvPr id="17" name="Rectangle 16">
            <a:extLst>
              <a:ext uri="{FF2B5EF4-FFF2-40B4-BE49-F238E27FC236}">
                <a16:creationId xmlns:a16="http://schemas.microsoft.com/office/drawing/2014/main" id="{58E32A36-790B-70F8-115A-D11CC6006C9A}"/>
              </a:ext>
            </a:extLst>
          </p:cNvPr>
          <p:cNvSpPr/>
          <p:nvPr/>
        </p:nvSpPr>
        <p:spPr>
          <a:xfrm>
            <a:off x="6299200" y="6468587"/>
            <a:ext cx="406400" cy="101600"/>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952943DA-3EDD-B664-25A7-8EB083C1FDE5}"/>
              </a:ext>
            </a:extLst>
          </p:cNvPr>
          <p:cNvSpPr/>
          <p:nvPr/>
        </p:nvSpPr>
        <p:spPr>
          <a:xfrm>
            <a:off x="6310812" y="6216472"/>
            <a:ext cx="406400" cy="101600"/>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4494CA4D-8EF0-6B5C-F8F0-5B39450C9A96}"/>
              </a:ext>
            </a:extLst>
          </p:cNvPr>
          <p:cNvSpPr txBox="1"/>
          <p:nvPr/>
        </p:nvSpPr>
        <p:spPr>
          <a:xfrm>
            <a:off x="10145483" y="5827732"/>
            <a:ext cx="1510350" cy="461665"/>
          </a:xfrm>
          <a:prstGeom prst="rect">
            <a:avLst/>
          </a:prstGeom>
          <a:noFill/>
        </p:spPr>
        <p:txBody>
          <a:bodyPr wrap="none" rtlCol="0">
            <a:spAutoFit/>
          </a:bodyPr>
          <a:lstStyle/>
          <a:p>
            <a:r>
              <a:rPr lang="en-US" sz="2400" dirty="0"/>
              <a:t>± 12.5 mm</a:t>
            </a:r>
          </a:p>
        </p:txBody>
      </p:sp>
      <p:sp>
        <p:nvSpPr>
          <p:cNvPr id="20" name="TextBox 19">
            <a:extLst>
              <a:ext uri="{FF2B5EF4-FFF2-40B4-BE49-F238E27FC236}">
                <a16:creationId xmlns:a16="http://schemas.microsoft.com/office/drawing/2014/main" id="{C9CF9F3F-944D-4D2E-678C-73FB047AD7CD}"/>
              </a:ext>
            </a:extLst>
          </p:cNvPr>
          <p:cNvSpPr txBox="1"/>
          <p:nvPr/>
        </p:nvSpPr>
        <p:spPr>
          <a:xfrm>
            <a:off x="10159476" y="6433342"/>
            <a:ext cx="1277914" cy="461665"/>
          </a:xfrm>
          <a:prstGeom prst="rect">
            <a:avLst/>
          </a:prstGeom>
          <a:noFill/>
        </p:spPr>
        <p:txBody>
          <a:bodyPr wrap="none" rtlCol="0">
            <a:spAutoFit/>
          </a:bodyPr>
          <a:lstStyle/>
          <a:p>
            <a:r>
              <a:rPr lang="en-US" sz="2400" dirty="0"/>
              <a:t>± 11 mm</a:t>
            </a:r>
          </a:p>
        </p:txBody>
      </p:sp>
      <p:cxnSp>
        <p:nvCxnSpPr>
          <p:cNvPr id="21" name="Straight Arrow Connector 20">
            <a:extLst>
              <a:ext uri="{FF2B5EF4-FFF2-40B4-BE49-F238E27FC236}">
                <a16:creationId xmlns:a16="http://schemas.microsoft.com/office/drawing/2014/main" id="{2E4F64AF-97CC-B35B-9C1B-E1DDBDDEA8C5}"/>
              </a:ext>
            </a:extLst>
          </p:cNvPr>
          <p:cNvCxnSpPr/>
          <p:nvPr/>
        </p:nvCxnSpPr>
        <p:spPr>
          <a:xfrm>
            <a:off x="6773069" y="6225357"/>
            <a:ext cx="4775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1779D63-999F-F455-7F00-4CE59A25C240}"/>
              </a:ext>
            </a:extLst>
          </p:cNvPr>
          <p:cNvCxnSpPr/>
          <p:nvPr/>
        </p:nvCxnSpPr>
        <p:spPr>
          <a:xfrm>
            <a:off x="6974901" y="6541944"/>
            <a:ext cx="4775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586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2B5-D4E1-3C0C-2215-BB3FFA73F1A1}"/>
              </a:ext>
            </a:extLst>
          </p:cNvPr>
          <p:cNvSpPr>
            <a:spLocks noGrp="1"/>
          </p:cNvSpPr>
          <p:nvPr>
            <p:ph type="title"/>
          </p:nvPr>
        </p:nvSpPr>
        <p:spPr/>
        <p:txBody>
          <a:bodyPr/>
          <a:lstStyle/>
          <a:p>
            <a:r>
              <a:rPr lang="en-US" dirty="0"/>
              <a:t>Summary - ASTM 6</a:t>
            </a:r>
          </a:p>
        </p:txBody>
      </p:sp>
      <p:graphicFrame>
        <p:nvGraphicFramePr>
          <p:cNvPr id="5" name="Content Placeholder 4">
            <a:extLst>
              <a:ext uri="{FF2B5EF4-FFF2-40B4-BE49-F238E27FC236}">
                <a16:creationId xmlns:a16="http://schemas.microsoft.com/office/drawing/2014/main" id="{711A1818-38B2-72DC-3B16-DACE68D1BBE1}"/>
              </a:ext>
            </a:extLst>
          </p:cNvPr>
          <p:cNvGraphicFramePr>
            <a:graphicFrameLocks noGrp="1"/>
          </p:cNvGraphicFramePr>
          <p:nvPr>
            <p:ph idx="1"/>
          </p:nvPr>
        </p:nvGraphicFramePr>
        <p:xfrm>
          <a:off x="1828800" y="1803400"/>
          <a:ext cx="8229600" cy="29667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64231552"/>
                    </a:ext>
                  </a:extLst>
                </a:gridCol>
                <a:gridCol w="2743200">
                  <a:extLst>
                    <a:ext uri="{9D8B030D-6E8A-4147-A177-3AD203B41FA5}">
                      <a16:colId xmlns:a16="http://schemas.microsoft.com/office/drawing/2014/main" val="1012938262"/>
                    </a:ext>
                  </a:extLst>
                </a:gridCol>
                <a:gridCol w="2743200">
                  <a:extLst>
                    <a:ext uri="{9D8B030D-6E8A-4147-A177-3AD203B41FA5}">
                      <a16:colId xmlns:a16="http://schemas.microsoft.com/office/drawing/2014/main" val="4176213239"/>
                    </a:ext>
                  </a:extLst>
                </a:gridCol>
              </a:tblGrid>
              <a:tr h="609600">
                <a:tc>
                  <a:txBody>
                    <a:bodyPr/>
                    <a:lstStyle/>
                    <a:p>
                      <a:endParaRPr lang="en-US" sz="3200"/>
                    </a:p>
                  </a:txBody>
                  <a:tcPr marL="121920" marR="121920" marT="60960" marB="60960"/>
                </a:tc>
                <a:tc>
                  <a:txBody>
                    <a:bodyPr/>
                    <a:lstStyle/>
                    <a:p>
                      <a:r>
                        <a:rPr lang="en-US" sz="3200" dirty="0"/>
                        <a:t>15 mm</a:t>
                      </a:r>
                    </a:p>
                  </a:txBody>
                  <a:tcPr marL="121920" marR="121920" marT="60960" marB="60960"/>
                </a:tc>
                <a:tc>
                  <a:txBody>
                    <a:bodyPr/>
                    <a:lstStyle/>
                    <a:p>
                      <a:r>
                        <a:rPr lang="en-US" sz="3200" dirty="0"/>
                        <a:t>40 mm</a:t>
                      </a:r>
                    </a:p>
                  </a:txBody>
                  <a:tcPr marL="121920" marR="121920" marT="60960" marB="60960"/>
                </a:tc>
                <a:extLst>
                  <a:ext uri="{0D108BD9-81ED-4DB2-BD59-A6C34878D82A}">
                    <a16:rowId xmlns:a16="http://schemas.microsoft.com/office/drawing/2014/main" val="1770575586"/>
                  </a:ext>
                </a:extLst>
              </a:tr>
              <a:tr h="609600">
                <a:tc>
                  <a:txBody>
                    <a:bodyPr/>
                    <a:lstStyle/>
                    <a:p>
                      <a:r>
                        <a:rPr lang="en-US" sz="3200" dirty="0"/>
                        <a:t>Thickness</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 380 um</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 760 um</a:t>
                      </a:r>
                    </a:p>
                  </a:txBody>
                  <a:tcPr marL="121920" marR="121920" marT="60960" marB="60960"/>
                </a:tc>
                <a:extLst>
                  <a:ext uri="{0D108BD9-81ED-4DB2-BD59-A6C34878D82A}">
                    <a16:rowId xmlns:a16="http://schemas.microsoft.com/office/drawing/2014/main" val="1544220291"/>
                  </a:ext>
                </a:extLst>
              </a:tr>
              <a:tr h="609600">
                <a:tc>
                  <a:txBody>
                    <a:bodyPr/>
                    <a:lstStyle/>
                    <a:p>
                      <a:r>
                        <a:rPr lang="en-US" sz="3200" dirty="0"/>
                        <a:t>Length</a:t>
                      </a:r>
                    </a:p>
                  </a:txBody>
                  <a:tcPr marL="121920" marR="121920" marT="60960" marB="60960"/>
                </a:tc>
                <a:tc>
                  <a:txBody>
                    <a:bodyPr/>
                    <a:lstStyle/>
                    <a:p>
                      <a:r>
                        <a:rPr lang="en-US" sz="3200" dirty="0"/>
                        <a:t>19 mm</a:t>
                      </a:r>
                    </a:p>
                  </a:txBody>
                  <a:tcPr marL="121920" marR="121920" marT="60960" marB="60960"/>
                </a:tc>
                <a:tc>
                  <a:txBody>
                    <a:bodyPr/>
                    <a:lstStyle/>
                    <a:p>
                      <a:r>
                        <a:rPr lang="en-US" sz="3200" dirty="0"/>
                        <a:t>28.6 mm</a:t>
                      </a:r>
                    </a:p>
                  </a:txBody>
                  <a:tcPr marL="121920" marR="121920" marT="60960" marB="60960"/>
                </a:tc>
                <a:extLst>
                  <a:ext uri="{0D108BD9-81ED-4DB2-BD59-A6C34878D82A}">
                    <a16:rowId xmlns:a16="http://schemas.microsoft.com/office/drawing/2014/main" val="2555639764"/>
                  </a:ext>
                </a:extLst>
              </a:tr>
              <a:tr h="609600">
                <a:tc>
                  <a:txBody>
                    <a:bodyPr/>
                    <a:lstStyle/>
                    <a:p>
                      <a:r>
                        <a:rPr lang="en-US" sz="3200" dirty="0"/>
                        <a:t>Width</a:t>
                      </a:r>
                    </a:p>
                  </a:txBody>
                  <a:tcPr marL="121920" marR="121920" marT="60960" marB="60960"/>
                </a:tc>
                <a:tc>
                  <a:txBody>
                    <a:bodyPr/>
                    <a:lstStyle/>
                    <a:p>
                      <a:r>
                        <a:rPr lang="en-US" sz="3200" dirty="0"/>
                        <a:t>25.4 mm</a:t>
                      </a:r>
                    </a:p>
                  </a:txBody>
                  <a:tcPr marL="121920" marR="121920" marT="60960" marB="60960"/>
                </a:tc>
                <a:tc>
                  <a:txBody>
                    <a:bodyPr/>
                    <a:lstStyle/>
                    <a:p>
                      <a:r>
                        <a:rPr lang="en-US" sz="3200" dirty="0"/>
                        <a:t>31.9 mm</a:t>
                      </a:r>
                    </a:p>
                  </a:txBody>
                  <a:tcPr marL="121920" marR="121920" marT="60960" marB="60960"/>
                </a:tc>
                <a:extLst>
                  <a:ext uri="{0D108BD9-81ED-4DB2-BD59-A6C34878D82A}">
                    <a16:rowId xmlns:a16="http://schemas.microsoft.com/office/drawing/2014/main" val="2397467025"/>
                  </a:ext>
                </a:extLst>
              </a:tr>
              <a:tr h="609600">
                <a:tc>
                  <a:txBody>
                    <a:bodyPr/>
                    <a:lstStyle/>
                    <a:p>
                      <a:r>
                        <a:rPr lang="en-US" sz="3200" dirty="0"/>
                        <a:t>Flatness</a:t>
                      </a:r>
                    </a:p>
                  </a:txBody>
                  <a:tcPr marL="121920" marR="121920" marT="60960" marB="60960"/>
                </a:tc>
                <a:tc>
                  <a:txBody>
                    <a:bodyPr/>
                    <a:lstStyle/>
                    <a:p>
                      <a:r>
                        <a:rPr lang="en-US" sz="3200" dirty="0"/>
                        <a:t>25.4</a:t>
                      </a:r>
                    </a:p>
                  </a:txBody>
                  <a:tcPr marL="121920" marR="121920" marT="60960" marB="60960"/>
                </a:tc>
                <a:tc>
                  <a:txBody>
                    <a:bodyPr/>
                    <a:lstStyle/>
                    <a:p>
                      <a:r>
                        <a:rPr lang="en-US" sz="3200" dirty="0"/>
                        <a:t>22 mm</a:t>
                      </a:r>
                    </a:p>
                  </a:txBody>
                  <a:tcPr marL="121920" marR="121920" marT="60960" marB="60960"/>
                </a:tc>
                <a:extLst>
                  <a:ext uri="{0D108BD9-81ED-4DB2-BD59-A6C34878D82A}">
                    <a16:rowId xmlns:a16="http://schemas.microsoft.com/office/drawing/2014/main" val="1825769906"/>
                  </a:ext>
                </a:extLst>
              </a:tr>
              <a:tr h="1097280">
                <a:tc>
                  <a:txBody>
                    <a:bodyPr/>
                    <a:lstStyle/>
                    <a:p>
                      <a:r>
                        <a:rPr lang="en-US" sz="3200" dirty="0"/>
                        <a:t>Enhanced  Flatness</a:t>
                      </a:r>
                    </a:p>
                  </a:txBody>
                  <a:tcPr marL="121920" marR="121920" marT="60960" marB="60960"/>
                </a:tc>
                <a:tc>
                  <a:txBody>
                    <a:bodyPr/>
                    <a:lstStyle/>
                    <a:p>
                      <a:r>
                        <a:rPr lang="en-US" sz="3200" dirty="0"/>
                        <a:t>12.5 mm</a:t>
                      </a:r>
                    </a:p>
                  </a:txBody>
                  <a:tcPr marL="121920" marR="121920" marT="60960" marB="60960"/>
                </a:tc>
                <a:tc>
                  <a:txBody>
                    <a:bodyPr/>
                    <a:lstStyle/>
                    <a:p>
                      <a:r>
                        <a:rPr lang="en-US" sz="3200" dirty="0"/>
                        <a:t>11 mm</a:t>
                      </a:r>
                    </a:p>
                  </a:txBody>
                  <a:tcPr marL="121920" marR="121920" marT="60960" marB="60960"/>
                </a:tc>
                <a:extLst>
                  <a:ext uri="{0D108BD9-81ED-4DB2-BD59-A6C34878D82A}">
                    <a16:rowId xmlns:a16="http://schemas.microsoft.com/office/drawing/2014/main" val="2727383553"/>
                  </a:ext>
                </a:extLst>
              </a:tr>
            </a:tbl>
          </a:graphicData>
        </a:graphic>
      </p:graphicFrame>
      <p:sp>
        <p:nvSpPr>
          <p:cNvPr id="4" name="Slide Number Placeholder 3">
            <a:extLst>
              <a:ext uri="{FF2B5EF4-FFF2-40B4-BE49-F238E27FC236}">
                <a16:creationId xmlns:a16="http://schemas.microsoft.com/office/drawing/2014/main" id="{A21DA584-83FA-F73A-E509-FA9A768D7D23}"/>
              </a:ext>
            </a:extLst>
          </p:cNvPr>
          <p:cNvSpPr>
            <a:spLocks noGrp="1"/>
          </p:cNvSpPr>
          <p:nvPr>
            <p:ph type="sldNum" sz="quarter" idx="12"/>
          </p:nvPr>
        </p:nvSpPr>
        <p:spPr/>
        <p:txBody>
          <a:bodyPr/>
          <a:lstStyle/>
          <a:p>
            <a:fld id="{5BD36294-2849-48A8-8531-5354CF3095D2}" type="slidenum">
              <a:rPr lang="en-US" smtClean="0"/>
              <a:pPr/>
              <a:t>34</a:t>
            </a:fld>
            <a:endParaRPr lang="en-US" dirty="0"/>
          </a:p>
        </p:txBody>
      </p:sp>
    </p:spTree>
    <p:extLst>
      <p:ext uri="{BB962C8B-B14F-4D97-AF65-F5344CB8AC3E}">
        <p14:creationId xmlns:p14="http://schemas.microsoft.com/office/powerpoint/2010/main" val="197007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A9E59D9-DAA3-DAA0-45AD-883D3C169FBF}"/>
              </a:ext>
            </a:extLst>
          </p:cNvPr>
          <p:cNvPicPr>
            <a:picLocks noChangeAspect="1"/>
          </p:cNvPicPr>
          <p:nvPr/>
        </p:nvPicPr>
        <p:blipFill>
          <a:blip r:embed="rId2"/>
          <a:stretch>
            <a:fillRect/>
          </a:stretch>
        </p:blipFill>
        <p:spPr>
          <a:xfrm>
            <a:off x="7485714" y="1952345"/>
            <a:ext cx="4706287" cy="2786184"/>
          </a:xfrm>
          <a:prstGeom prst="rect">
            <a:avLst/>
          </a:prstGeom>
        </p:spPr>
      </p:pic>
      <p:sp>
        <p:nvSpPr>
          <p:cNvPr id="2" name="Title 1">
            <a:extLst>
              <a:ext uri="{FF2B5EF4-FFF2-40B4-BE49-F238E27FC236}">
                <a16:creationId xmlns:a16="http://schemas.microsoft.com/office/drawing/2014/main" id="{3A34B829-86BA-A4B4-A2A2-8B1F0534B4A8}"/>
              </a:ext>
            </a:extLst>
          </p:cNvPr>
          <p:cNvSpPr>
            <a:spLocks noGrp="1"/>
          </p:cNvSpPr>
          <p:nvPr>
            <p:ph type="title"/>
          </p:nvPr>
        </p:nvSpPr>
        <p:spPr/>
        <p:txBody>
          <a:bodyPr/>
          <a:lstStyle/>
          <a:p>
            <a:r>
              <a:rPr lang="en-US" dirty="0"/>
              <a:t>MINOS Planks Stack</a:t>
            </a:r>
          </a:p>
        </p:txBody>
      </p:sp>
      <p:pic>
        <p:nvPicPr>
          <p:cNvPr id="6" name="Content Placeholder 5">
            <a:extLst>
              <a:ext uri="{FF2B5EF4-FFF2-40B4-BE49-F238E27FC236}">
                <a16:creationId xmlns:a16="http://schemas.microsoft.com/office/drawing/2014/main" id="{48AE9CDA-EE09-A526-20CD-73058CC9CEC6}"/>
              </a:ext>
            </a:extLst>
          </p:cNvPr>
          <p:cNvPicPr>
            <a:picLocks noGrp="1" noChangeAspect="1"/>
          </p:cNvPicPr>
          <p:nvPr>
            <p:ph idx="1"/>
          </p:nvPr>
        </p:nvPicPr>
        <p:blipFill>
          <a:blip r:embed="rId3"/>
          <a:stretch>
            <a:fillRect/>
          </a:stretch>
        </p:blipFill>
        <p:spPr>
          <a:xfrm>
            <a:off x="2395457" y="1600200"/>
            <a:ext cx="7401085" cy="4525963"/>
          </a:xfrm>
        </p:spPr>
      </p:pic>
      <p:sp>
        <p:nvSpPr>
          <p:cNvPr id="4" name="Slide Number Placeholder 3">
            <a:extLst>
              <a:ext uri="{FF2B5EF4-FFF2-40B4-BE49-F238E27FC236}">
                <a16:creationId xmlns:a16="http://schemas.microsoft.com/office/drawing/2014/main" id="{2BA4A184-727B-983F-6CC2-6C8D0963046B}"/>
              </a:ext>
            </a:extLst>
          </p:cNvPr>
          <p:cNvSpPr>
            <a:spLocks noGrp="1"/>
          </p:cNvSpPr>
          <p:nvPr>
            <p:ph type="sldNum" sz="quarter" idx="12"/>
          </p:nvPr>
        </p:nvSpPr>
        <p:spPr/>
        <p:txBody>
          <a:bodyPr/>
          <a:lstStyle/>
          <a:p>
            <a:pPr defTabSz="1219170"/>
            <a:fld id="{5BD36294-2849-48A8-8531-5354CF3095D2}" type="slidenum">
              <a:rPr lang="en-US">
                <a:solidFill>
                  <a:prstClr val="black">
                    <a:tint val="75000"/>
                  </a:prstClr>
                </a:solidFill>
                <a:latin typeface="Calibri"/>
              </a:rPr>
              <a:pPr defTabSz="1219170"/>
              <a:t>35</a:t>
            </a:fld>
            <a:endParaRPr lang="en-US" dirty="0">
              <a:solidFill>
                <a:prstClr val="black">
                  <a:tint val="75000"/>
                </a:prstClr>
              </a:solidFill>
              <a:latin typeface="Calibri"/>
            </a:endParaRPr>
          </a:p>
        </p:txBody>
      </p:sp>
      <p:sp>
        <p:nvSpPr>
          <p:cNvPr id="3" name="TextBox 2">
            <a:extLst>
              <a:ext uri="{FF2B5EF4-FFF2-40B4-BE49-F238E27FC236}">
                <a16:creationId xmlns:a16="http://schemas.microsoft.com/office/drawing/2014/main" id="{593ECC85-80D8-41C3-C0F9-848298FD2522}"/>
              </a:ext>
            </a:extLst>
          </p:cNvPr>
          <p:cNvSpPr txBox="1"/>
          <p:nvPr/>
        </p:nvSpPr>
        <p:spPr>
          <a:xfrm>
            <a:off x="2664003" y="5424329"/>
            <a:ext cx="6671197" cy="830997"/>
          </a:xfrm>
          <a:prstGeom prst="rect">
            <a:avLst/>
          </a:prstGeom>
          <a:noFill/>
        </p:spPr>
        <p:txBody>
          <a:bodyPr wrap="square" rtlCol="0">
            <a:spAutoFit/>
          </a:bodyPr>
          <a:lstStyle/>
          <a:p>
            <a:pPr defTabSz="1219170"/>
            <a:r>
              <a:rPr lang="en-US" sz="2400" dirty="0">
                <a:solidFill>
                  <a:prstClr val="black"/>
                </a:solidFill>
                <a:latin typeface="Calibri"/>
              </a:rPr>
              <a:t>Electric contacts require careful engineering.</a:t>
            </a:r>
          </a:p>
          <a:p>
            <a:pPr defTabSz="1219170"/>
            <a:r>
              <a:rPr lang="en-US" sz="2400" dirty="0">
                <a:solidFill>
                  <a:prstClr val="black"/>
                </a:solidFill>
                <a:latin typeface="Calibri"/>
              </a:rPr>
              <a:t>The problem has been solved for MINOS</a:t>
            </a:r>
          </a:p>
        </p:txBody>
      </p:sp>
      <p:cxnSp>
        <p:nvCxnSpPr>
          <p:cNvPr id="9" name="Straight Arrow Connector 8">
            <a:extLst>
              <a:ext uri="{FF2B5EF4-FFF2-40B4-BE49-F238E27FC236}">
                <a16:creationId xmlns:a16="http://schemas.microsoft.com/office/drawing/2014/main" id="{F438E88B-BEEB-E6AF-9D35-09E034FDBC3F}"/>
              </a:ext>
            </a:extLst>
          </p:cNvPr>
          <p:cNvCxnSpPr>
            <a:cxnSpLocks/>
          </p:cNvCxnSpPr>
          <p:nvPr/>
        </p:nvCxnSpPr>
        <p:spPr>
          <a:xfrm flipH="1" flipV="1">
            <a:off x="1033713" y="6303801"/>
            <a:ext cx="1432040" cy="105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7AD11C-CB98-D2C1-618E-412B9937B5FF}"/>
              </a:ext>
            </a:extLst>
          </p:cNvPr>
          <p:cNvSpPr txBox="1"/>
          <p:nvPr/>
        </p:nvSpPr>
        <p:spPr>
          <a:xfrm>
            <a:off x="551920" y="1412558"/>
            <a:ext cx="5460854" cy="830997"/>
          </a:xfrm>
          <a:prstGeom prst="rect">
            <a:avLst/>
          </a:prstGeom>
          <a:noFill/>
        </p:spPr>
        <p:txBody>
          <a:bodyPr wrap="none" rtlCol="0">
            <a:spAutoFit/>
          </a:bodyPr>
          <a:lstStyle/>
          <a:p>
            <a:pPr defTabSz="1219170"/>
            <a:r>
              <a:rPr lang="en-US" sz="2400" dirty="0">
                <a:solidFill>
                  <a:prstClr val="black"/>
                </a:solidFill>
                <a:latin typeface="Calibri"/>
              </a:rPr>
              <a:t>Single planks made of multiple conductors</a:t>
            </a:r>
          </a:p>
          <a:p>
            <a:pPr defTabSz="1219170"/>
            <a:r>
              <a:rPr lang="en-US" sz="2400" dirty="0">
                <a:solidFill>
                  <a:prstClr val="black"/>
                </a:solidFill>
                <a:latin typeface="Calibri"/>
              </a:rPr>
              <a:t>Stack of planks for each coil segment</a:t>
            </a:r>
          </a:p>
        </p:txBody>
      </p:sp>
      <p:sp>
        <p:nvSpPr>
          <p:cNvPr id="15" name="TextBox 14">
            <a:extLst>
              <a:ext uri="{FF2B5EF4-FFF2-40B4-BE49-F238E27FC236}">
                <a16:creationId xmlns:a16="http://schemas.microsoft.com/office/drawing/2014/main" id="{8B611F05-9A39-1FE6-94F9-B3D923889DA4}"/>
              </a:ext>
            </a:extLst>
          </p:cNvPr>
          <p:cNvSpPr txBox="1"/>
          <p:nvPr/>
        </p:nvSpPr>
        <p:spPr>
          <a:xfrm>
            <a:off x="9335200" y="3683090"/>
            <a:ext cx="1677062" cy="461665"/>
          </a:xfrm>
          <a:prstGeom prst="rect">
            <a:avLst/>
          </a:prstGeom>
          <a:noFill/>
        </p:spPr>
        <p:txBody>
          <a:bodyPr wrap="none" rtlCol="0">
            <a:spAutoFit/>
          </a:bodyPr>
          <a:lstStyle/>
          <a:p>
            <a:pPr defTabSz="1219170"/>
            <a:r>
              <a:rPr lang="en-US" sz="2400" dirty="0">
                <a:solidFill>
                  <a:prstClr val="black"/>
                </a:solidFill>
                <a:latin typeface="Calibri"/>
              </a:rPr>
              <a:t>Single plank</a:t>
            </a:r>
          </a:p>
        </p:txBody>
      </p:sp>
    </p:spTree>
    <p:extLst>
      <p:ext uri="{BB962C8B-B14F-4D97-AF65-F5344CB8AC3E}">
        <p14:creationId xmlns:p14="http://schemas.microsoft.com/office/powerpoint/2010/main" val="1471067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C382E5-60F9-76D9-3AE4-6422ABE65777}"/>
              </a:ext>
            </a:extLst>
          </p:cNvPr>
          <p:cNvSpPr>
            <a:spLocks noGrp="1"/>
          </p:cNvSpPr>
          <p:nvPr>
            <p:ph type="title"/>
          </p:nvPr>
        </p:nvSpPr>
        <p:spPr/>
        <p:txBody>
          <a:bodyPr/>
          <a:lstStyle/>
          <a:p>
            <a:r>
              <a:rPr lang="en-US" dirty="0"/>
              <a:t>Coil Cooling Circuit</a:t>
            </a:r>
          </a:p>
        </p:txBody>
      </p:sp>
      <p:sp>
        <p:nvSpPr>
          <p:cNvPr id="7" name="Frame 6">
            <a:extLst>
              <a:ext uri="{FF2B5EF4-FFF2-40B4-BE49-F238E27FC236}">
                <a16:creationId xmlns:a16="http://schemas.microsoft.com/office/drawing/2014/main" id="{B5599CC5-F07D-1CD2-517D-701D88DDC24F}"/>
              </a:ext>
            </a:extLst>
          </p:cNvPr>
          <p:cNvSpPr/>
          <p:nvPr/>
        </p:nvSpPr>
        <p:spPr>
          <a:xfrm>
            <a:off x="1338607" y="2488677"/>
            <a:ext cx="1781666" cy="3751868"/>
          </a:xfrm>
          <a:prstGeom prst="fram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Frame 7">
            <a:extLst>
              <a:ext uri="{FF2B5EF4-FFF2-40B4-BE49-F238E27FC236}">
                <a16:creationId xmlns:a16="http://schemas.microsoft.com/office/drawing/2014/main" id="{9993E3DD-89B8-F31B-4210-22E0B8946774}"/>
              </a:ext>
            </a:extLst>
          </p:cNvPr>
          <p:cNvSpPr/>
          <p:nvPr/>
        </p:nvSpPr>
        <p:spPr>
          <a:xfrm>
            <a:off x="3442356" y="2488677"/>
            <a:ext cx="3563332" cy="3751868"/>
          </a:xfrm>
          <a:prstGeom prst="frame">
            <a:avLst>
              <a:gd name="adj1" fmla="val 6415"/>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cxnSp>
        <p:nvCxnSpPr>
          <p:cNvPr id="12" name="Straight Connector 11">
            <a:extLst>
              <a:ext uri="{FF2B5EF4-FFF2-40B4-BE49-F238E27FC236}">
                <a16:creationId xmlns:a16="http://schemas.microsoft.com/office/drawing/2014/main" id="{31440A2D-0B8E-957A-7DFD-BF9E9D6FAB8D}"/>
              </a:ext>
            </a:extLst>
          </p:cNvPr>
          <p:cNvCxnSpPr>
            <a:cxnSpLocks/>
          </p:cNvCxnSpPr>
          <p:nvPr/>
        </p:nvCxnSpPr>
        <p:spPr>
          <a:xfrm flipH="1" flipV="1">
            <a:off x="2757498" y="1932495"/>
            <a:ext cx="7819377" cy="28282"/>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3F0C85-53E3-02AD-6686-C114E619A3ED}"/>
              </a:ext>
            </a:extLst>
          </p:cNvPr>
          <p:cNvCxnSpPr>
            <a:cxnSpLocks/>
          </p:cNvCxnSpPr>
          <p:nvPr/>
        </p:nvCxnSpPr>
        <p:spPr>
          <a:xfrm flipH="1">
            <a:off x="3016578" y="2224727"/>
            <a:ext cx="7692272" cy="0"/>
          </a:xfrm>
          <a:prstGeom prst="line">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32C61E-D336-63F1-3C41-147A2A770E7A}"/>
              </a:ext>
            </a:extLst>
          </p:cNvPr>
          <p:cNvCxnSpPr>
            <a:cxnSpLocks/>
          </p:cNvCxnSpPr>
          <p:nvPr/>
        </p:nvCxnSpPr>
        <p:spPr>
          <a:xfrm>
            <a:off x="1461155" y="2601798"/>
            <a:ext cx="136256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5D9A0E9-2F14-38CC-F4FD-F18DFF02F448}"/>
              </a:ext>
            </a:extLst>
          </p:cNvPr>
          <p:cNvCxnSpPr>
            <a:cxnSpLocks/>
          </p:cNvCxnSpPr>
          <p:nvPr/>
        </p:nvCxnSpPr>
        <p:spPr>
          <a:xfrm flipH="1" flipV="1">
            <a:off x="1432580" y="2653449"/>
            <a:ext cx="28575" cy="350688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739F5E-C1D1-383A-5502-52C334277C48}"/>
              </a:ext>
            </a:extLst>
          </p:cNvPr>
          <p:cNvCxnSpPr>
            <a:cxnSpLocks/>
          </p:cNvCxnSpPr>
          <p:nvPr/>
        </p:nvCxnSpPr>
        <p:spPr>
          <a:xfrm>
            <a:off x="1461155" y="6160338"/>
            <a:ext cx="155542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9F8C53-29D3-998C-F061-07D4CC926E54}"/>
              </a:ext>
            </a:extLst>
          </p:cNvPr>
          <p:cNvCxnSpPr>
            <a:cxnSpLocks/>
          </p:cNvCxnSpPr>
          <p:nvPr/>
        </p:nvCxnSpPr>
        <p:spPr>
          <a:xfrm flipV="1">
            <a:off x="3016578" y="2196445"/>
            <a:ext cx="0" cy="396389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7258FE8-EFC6-1A13-2608-E027DC7C60F7}"/>
              </a:ext>
            </a:extLst>
          </p:cNvPr>
          <p:cNvCxnSpPr>
            <a:cxnSpLocks/>
          </p:cNvCxnSpPr>
          <p:nvPr/>
        </p:nvCxnSpPr>
        <p:spPr>
          <a:xfrm flipV="1">
            <a:off x="2757498" y="1932495"/>
            <a:ext cx="0" cy="66930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E5184A3-615C-B845-B91D-734DB688E2EC}"/>
              </a:ext>
            </a:extLst>
          </p:cNvPr>
          <p:cNvCxnSpPr>
            <a:cxnSpLocks/>
          </p:cNvCxnSpPr>
          <p:nvPr/>
        </p:nvCxnSpPr>
        <p:spPr>
          <a:xfrm>
            <a:off x="3600892" y="2582945"/>
            <a:ext cx="3012021"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FE85E18-AE9E-B1B3-6E05-132AA25D013C}"/>
              </a:ext>
            </a:extLst>
          </p:cNvPr>
          <p:cNvCxnSpPr>
            <a:cxnSpLocks/>
          </p:cNvCxnSpPr>
          <p:nvPr/>
        </p:nvCxnSpPr>
        <p:spPr>
          <a:xfrm flipH="1" flipV="1">
            <a:off x="3572317" y="2634596"/>
            <a:ext cx="28575" cy="350688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758646-0002-0305-7F8A-5CD6F8D540FB}"/>
              </a:ext>
            </a:extLst>
          </p:cNvPr>
          <p:cNvCxnSpPr>
            <a:cxnSpLocks/>
          </p:cNvCxnSpPr>
          <p:nvPr/>
        </p:nvCxnSpPr>
        <p:spPr>
          <a:xfrm>
            <a:off x="3600892" y="6141485"/>
            <a:ext cx="329938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9A2753F-F761-513F-77BF-11D8F1198D5D}"/>
              </a:ext>
            </a:extLst>
          </p:cNvPr>
          <p:cNvCxnSpPr>
            <a:cxnSpLocks/>
          </p:cNvCxnSpPr>
          <p:nvPr/>
        </p:nvCxnSpPr>
        <p:spPr>
          <a:xfrm flipV="1">
            <a:off x="6900274" y="2177592"/>
            <a:ext cx="0" cy="396389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D8F9015-0859-12CA-A040-0E13CFBEDEC0}"/>
              </a:ext>
            </a:extLst>
          </p:cNvPr>
          <p:cNvCxnSpPr>
            <a:cxnSpLocks/>
          </p:cNvCxnSpPr>
          <p:nvPr/>
        </p:nvCxnSpPr>
        <p:spPr>
          <a:xfrm flipV="1">
            <a:off x="6612913" y="1946438"/>
            <a:ext cx="0" cy="66930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Frame 47">
            <a:extLst>
              <a:ext uri="{FF2B5EF4-FFF2-40B4-BE49-F238E27FC236}">
                <a16:creationId xmlns:a16="http://schemas.microsoft.com/office/drawing/2014/main" id="{2A974FDD-8119-BF31-0D9D-6176C1BFACAC}"/>
              </a:ext>
            </a:extLst>
          </p:cNvPr>
          <p:cNvSpPr/>
          <p:nvPr/>
        </p:nvSpPr>
        <p:spPr>
          <a:xfrm>
            <a:off x="7325757" y="2516959"/>
            <a:ext cx="1781666" cy="3751868"/>
          </a:xfrm>
          <a:prstGeom prst="fram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cxnSp>
        <p:nvCxnSpPr>
          <p:cNvPr id="49" name="Straight Connector 48">
            <a:extLst>
              <a:ext uri="{FF2B5EF4-FFF2-40B4-BE49-F238E27FC236}">
                <a16:creationId xmlns:a16="http://schemas.microsoft.com/office/drawing/2014/main" id="{0AB1ADEB-3A63-198D-F44B-356D945E2992}"/>
              </a:ext>
            </a:extLst>
          </p:cNvPr>
          <p:cNvCxnSpPr>
            <a:cxnSpLocks/>
          </p:cNvCxnSpPr>
          <p:nvPr/>
        </p:nvCxnSpPr>
        <p:spPr>
          <a:xfrm>
            <a:off x="7448305" y="2630080"/>
            <a:ext cx="136256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3CC0A4C-2B3D-74E6-79A2-B9A885CE2845}"/>
              </a:ext>
            </a:extLst>
          </p:cNvPr>
          <p:cNvCxnSpPr>
            <a:cxnSpLocks/>
          </p:cNvCxnSpPr>
          <p:nvPr/>
        </p:nvCxnSpPr>
        <p:spPr>
          <a:xfrm flipH="1" flipV="1">
            <a:off x="7419730" y="2681731"/>
            <a:ext cx="28575" cy="350688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B7FB784-A0EB-02D5-7BA0-59CAE5F16B6F}"/>
              </a:ext>
            </a:extLst>
          </p:cNvPr>
          <p:cNvCxnSpPr>
            <a:cxnSpLocks/>
          </p:cNvCxnSpPr>
          <p:nvPr/>
        </p:nvCxnSpPr>
        <p:spPr>
          <a:xfrm>
            <a:off x="7448305" y="6188620"/>
            <a:ext cx="155542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BED0274-FABC-5EEF-9F5B-5CEE2B20E655}"/>
              </a:ext>
            </a:extLst>
          </p:cNvPr>
          <p:cNvCxnSpPr>
            <a:cxnSpLocks/>
          </p:cNvCxnSpPr>
          <p:nvPr/>
        </p:nvCxnSpPr>
        <p:spPr>
          <a:xfrm flipV="1">
            <a:off x="9003728" y="2224727"/>
            <a:ext cx="0" cy="396389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09B08B8-1F0A-693D-5311-F624CAF246DB}"/>
              </a:ext>
            </a:extLst>
          </p:cNvPr>
          <p:cNvCxnSpPr>
            <a:cxnSpLocks/>
          </p:cNvCxnSpPr>
          <p:nvPr/>
        </p:nvCxnSpPr>
        <p:spPr>
          <a:xfrm flipV="1">
            <a:off x="8744648" y="1960777"/>
            <a:ext cx="0" cy="66930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3F49A59-746C-1C28-F478-2DE29E042B2C}"/>
              </a:ext>
            </a:extLst>
          </p:cNvPr>
          <p:cNvSpPr txBox="1"/>
          <p:nvPr/>
        </p:nvSpPr>
        <p:spPr>
          <a:xfrm>
            <a:off x="1927915" y="4037561"/>
            <a:ext cx="603050" cy="369332"/>
          </a:xfrm>
          <a:prstGeom prst="rect">
            <a:avLst/>
          </a:prstGeom>
          <a:noFill/>
        </p:spPr>
        <p:txBody>
          <a:bodyPr wrap="none" rtlCol="0">
            <a:spAutoFit/>
          </a:bodyPr>
          <a:lstStyle/>
          <a:p>
            <a:r>
              <a:rPr lang="en-US" dirty="0"/>
              <a:t>17m</a:t>
            </a:r>
            <a:endParaRPr lang="it-IT" dirty="0"/>
          </a:p>
        </p:txBody>
      </p:sp>
      <p:sp>
        <p:nvSpPr>
          <p:cNvPr id="57" name="TextBox 56">
            <a:extLst>
              <a:ext uri="{FF2B5EF4-FFF2-40B4-BE49-F238E27FC236}">
                <a16:creationId xmlns:a16="http://schemas.microsoft.com/office/drawing/2014/main" id="{EF962E31-D7C6-B35B-57EA-4FCEC3076141}"/>
              </a:ext>
            </a:extLst>
          </p:cNvPr>
          <p:cNvSpPr txBox="1"/>
          <p:nvPr/>
        </p:nvSpPr>
        <p:spPr>
          <a:xfrm>
            <a:off x="4990202" y="4009281"/>
            <a:ext cx="603050" cy="369332"/>
          </a:xfrm>
          <a:prstGeom prst="rect">
            <a:avLst/>
          </a:prstGeom>
          <a:noFill/>
        </p:spPr>
        <p:txBody>
          <a:bodyPr wrap="none" rtlCol="0">
            <a:spAutoFit/>
          </a:bodyPr>
          <a:lstStyle/>
          <a:p>
            <a:r>
              <a:rPr lang="en-US" dirty="0"/>
              <a:t>21m</a:t>
            </a:r>
            <a:endParaRPr lang="it-IT" dirty="0"/>
          </a:p>
        </p:txBody>
      </p:sp>
      <p:sp>
        <p:nvSpPr>
          <p:cNvPr id="58" name="TextBox 57">
            <a:extLst>
              <a:ext uri="{FF2B5EF4-FFF2-40B4-BE49-F238E27FC236}">
                <a16:creationId xmlns:a16="http://schemas.microsoft.com/office/drawing/2014/main" id="{66B28CD0-96BE-1D91-CB3E-315D2AB8B244}"/>
              </a:ext>
            </a:extLst>
          </p:cNvPr>
          <p:cNvSpPr txBox="1"/>
          <p:nvPr/>
        </p:nvSpPr>
        <p:spPr>
          <a:xfrm>
            <a:off x="7939119" y="4065843"/>
            <a:ext cx="603050" cy="369332"/>
          </a:xfrm>
          <a:prstGeom prst="rect">
            <a:avLst/>
          </a:prstGeom>
          <a:noFill/>
        </p:spPr>
        <p:txBody>
          <a:bodyPr wrap="none" rtlCol="0">
            <a:spAutoFit/>
          </a:bodyPr>
          <a:lstStyle/>
          <a:p>
            <a:r>
              <a:rPr lang="en-US" dirty="0"/>
              <a:t>17m</a:t>
            </a:r>
            <a:endParaRPr lang="it-IT" dirty="0"/>
          </a:p>
        </p:txBody>
      </p:sp>
      <p:sp>
        <p:nvSpPr>
          <p:cNvPr id="59" name="TextBox 58">
            <a:extLst>
              <a:ext uri="{FF2B5EF4-FFF2-40B4-BE49-F238E27FC236}">
                <a16:creationId xmlns:a16="http://schemas.microsoft.com/office/drawing/2014/main" id="{1E49C10B-720C-6294-1B52-AE0807C8EAA2}"/>
              </a:ext>
            </a:extLst>
          </p:cNvPr>
          <p:cNvSpPr txBox="1"/>
          <p:nvPr/>
        </p:nvSpPr>
        <p:spPr>
          <a:xfrm>
            <a:off x="243505" y="1591445"/>
            <a:ext cx="1800493" cy="646331"/>
          </a:xfrm>
          <a:prstGeom prst="rect">
            <a:avLst/>
          </a:prstGeom>
          <a:noFill/>
        </p:spPr>
        <p:txBody>
          <a:bodyPr wrap="none" rtlCol="0">
            <a:spAutoFit/>
          </a:bodyPr>
          <a:lstStyle/>
          <a:p>
            <a:r>
              <a:rPr lang="en-US" dirty="0"/>
              <a:t>ID15mm, 10 </a:t>
            </a:r>
            <a:r>
              <a:rPr lang="en-US" dirty="0" err="1"/>
              <a:t>gpm</a:t>
            </a:r>
            <a:endParaRPr lang="en-US" dirty="0"/>
          </a:p>
          <a:p>
            <a:r>
              <a:rPr lang="en-US" dirty="0"/>
              <a:t>DP= 0.1 bar/m</a:t>
            </a:r>
            <a:endParaRPr lang="it-IT" dirty="0"/>
          </a:p>
        </p:txBody>
      </p:sp>
    </p:spTree>
    <p:extLst>
      <p:ext uri="{BB962C8B-B14F-4D97-AF65-F5344CB8AC3E}">
        <p14:creationId xmlns:p14="http://schemas.microsoft.com/office/powerpoint/2010/main" val="2424417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CCCB5B-5E30-B64E-C43B-65C2D007E312}"/>
              </a:ext>
            </a:extLst>
          </p:cNvPr>
          <p:cNvSpPr>
            <a:spLocks noGrp="1"/>
          </p:cNvSpPr>
          <p:nvPr>
            <p:ph type="title"/>
          </p:nvPr>
        </p:nvSpPr>
        <p:spPr/>
        <p:txBody>
          <a:bodyPr/>
          <a:lstStyle/>
          <a:p>
            <a:r>
              <a:rPr lang="en-US" dirty="0"/>
              <a:t>PRISM </a:t>
            </a:r>
            <a:r>
              <a:rPr lang="en-US" dirty="0" err="1"/>
              <a:t>req.s</a:t>
            </a:r>
            <a:endParaRPr lang="it-IT" dirty="0"/>
          </a:p>
        </p:txBody>
      </p:sp>
      <p:sp>
        <p:nvSpPr>
          <p:cNvPr id="5" name="Content Placeholder 4">
            <a:extLst>
              <a:ext uri="{FF2B5EF4-FFF2-40B4-BE49-F238E27FC236}">
                <a16:creationId xmlns:a16="http://schemas.microsoft.com/office/drawing/2014/main" id="{CAC26B51-1232-AEAA-BBE9-C71C0DBD8145}"/>
              </a:ext>
            </a:extLst>
          </p:cNvPr>
          <p:cNvSpPr>
            <a:spLocks noGrp="1"/>
          </p:cNvSpPr>
          <p:nvPr>
            <p:ph idx="1"/>
          </p:nvPr>
        </p:nvSpPr>
        <p:spPr/>
        <p:txBody>
          <a:bodyPr>
            <a:normAutofit fontScale="92500" lnSpcReduction="20000"/>
          </a:bodyPr>
          <a:lstStyle/>
          <a:p>
            <a:r>
              <a:rPr lang="en-US" dirty="0"/>
              <a:t>Move TMS across the beam line over a distance of 30m in &lt; 8hr, including detector ramping down/up. Speed ~  1-2 mm/s</a:t>
            </a:r>
          </a:p>
          <a:p>
            <a:r>
              <a:rPr lang="en-US" dirty="0"/>
              <a:t>Task Force to develop a common solution for TMS and ND/LAr</a:t>
            </a:r>
          </a:p>
          <a:p>
            <a:pPr lvl="1"/>
            <a:r>
              <a:rPr lang="en-US" dirty="0"/>
              <a:t>Powered Roller</a:t>
            </a:r>
          </a:p>
          <a:p>
            <a:pPr lvl="1"/>
            <a:r>
              <a:rPr lang="en-US" dirty="0"/>
              <a:t>Boogie</a:t>
            </a:r>
          </a:p>
          <a:p>
            <a:pPr lvl="1"/>
            <a:r>
              <a:rPr lang="en-US" dirty="0"/>
              <a:t>Rack and Pinion</a:t>
            </a:r>
          </a:p>
          <a:p>
            <a:pPr marL="0" indent="0">
              <a:buNone/>
            </a:pPr>
            <a:endParaRPr lang="en-US" dirty="0"/>
          </a:p>
        </p:txBody>
      </p:sp>
    </p:spTree>
    <p:extLst>
      <p:ext uri="{BB962C8B-B14F-4D97-AF65-F5344CB8AC3E}">
        <p14:creationId xmlns:p14="http://schemas.microsoft.com/office/powerpoint/2010/main" val="3851733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1895C-F3A8-B1C6-442C-200FD93035A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B15D9B5-DA41-E749-8CAE-A2B5A628EB48}"/>
              </a:ext>
            </a:extLst>
          </p:cNvPr>
          <p:cNvPicPr>
            <a:picLocks noGrp="1" noChangeAspect="1"/>
          </p:cNvPicPr>
          <p:nvPr>
            <p:ph idx="1"/>
          </p:nvPr>
        </p:nvPicPr>
        <p:blipFill>
          <a:blip r:embed="rId2"/>
          <a:stretch>
            <a:fillRect/>
          </a:stretch>
        </p:blipFill>
        <p:spPr>
          <a:xfrm>
            <a:off x="350456" y="1361834"/>
            <a:ext cx="10871336" cy="5305129"/>
          </a:xfrm>
        </p:spPr>
      </p:pic>
      <p:sp>
        <p:nvSpPr>
          <p:cNvPr id="4" name="Slide Number Placeholder 3">
            <a:extLst>
              <a:ext uri="{FF2B5EF4-FFF2-40B4-BE49-F238E27FC236}">
                <a16:creationId xmlns:a16="http://schemas.microsoft.com/office/drawing/2014/main" id="{DB71D991-0661-BF4E-01AC-CA990ABB8780}"/>
              </a:ext>
            </a:extLst>
          </p:cNvPr>
          <p:cNvSpPr>
            <a:spLocks noGrp="1"/>
          </p:cNvSpPr>
          <p:nvPr>
            <p:ph type="sldNum" sz="quarter" idx="12"/>
          </p:nvPr>
        </p:nvSpPr>
        <p:spPr/>
        <p:txBody>
          <a:bodyPr/>
          <a:lstStyle/>
          <a:p>
            <a:fld id="{5BD36294-2849-48A8-8531-5354CF3095D2}" type="slidenum">
              <a:rPr lang="en-US" smtClean="0"/>
              <a:pPr/>
              <a:t>38</a:t>
            </a:fld>
            <a:endParaRPr lang="en-US" dirty="0"/>
          </a:p>
        </p:txBody>
      </p:sp>
    </p:spTree>
    <p:extLst>
      <p:ext uri="{BB962C8B-B14F-4D97-AF65-F5344CB8AC3E}">
        <p14:creationId xmlns:p14="http://schemas.microsoft.com/office/powerpoint/2010/main" val="1785147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CB1A-AA8C-307D-E693-A980BC3AC2B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A17EE62-08D7-546A-0D2E-9413FA3FB963}"/>
              </a:ext>
            </a:extLst>
          </p:cNvPr>
          <p:cNvPicPr>
            <a:picLocks noGrp="1" noChangeAspect="1"/>
          </p:cNvPicPr>
          <p:nvPr>
            <p:ph idx="1"/>
          </p:nvPr>
        </p:nvPicPr>
        <p:blipFill>
          <a:blip r:embed="rId2"/>
          <a:stretch>
            <a:fillRect/>
          </a:stretch>
        </p:blipFill>
        <p:spPr>
          <a:xfrm>
            <a:off x="261870" y="1600200"/>
            <a:ext cx="10557060" cy="5058392"/>
          </a:xfrm>
        </p:spPr>
      </p:pic>
      <p:sp>
        <p:nvSpPr>
          <p:cNvPr id="4" name="Slide Number Placeholder 3">
            <a:extLst>
              <a:ext uri="{FF2B5EF4-FFF2-40B4-BE49-F238E27FC236}">
                <a16:creationId xmlns:a16="http://schemas.microsoft.com/office/drawing/2014/main" id="{BB457EF8-AC7D-DB92-2000-C8F9E4FED402}"/>
              </a:ext>
            </a:extLst>
          </p:cNvPr>
          <p:cNvSpPr>
            <a:spLocks noGrp="1"/>
          </p:cNvSpPr>
          <p:nvPr>
            <p:ph type="sldNum" sz="quarter" idx="12"/>
          </p:nvPr>
        </p:nvSpPr>
        <p:spPr/>
        <p:txBody>
          <a:bodyPr/>
          <a:lstStyle/>
          <a:p>
            <a:fld id="{5BD36294-2849-48A8-8531-5354CF3095D2}" type="slidenum">
              <a:rPr lang="en-US" smtClean="0"/>
              <a:pPr/>
              <a:t>39</a:t>
            </a:fld>
            <a:endParaRPr lang="en-US" dirty="0"/>
          </a:p>
        </p:txBody>
      </p:sp>
    </p:spTree>
    <p:extLst>
      <p:ext uri="{BB962C8B-B14F-4D97-AF65-F5344CB8AC3E}">
        <p14:creationId xmlns:p14="http://schemas.microsoft.com/office/powerpoint/2010/main" val="4078824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5ACF-F6A0-B8DD-9BF9-1F014578AB11}"/>
              </a:ext>
            </a:extLst>
          </p:cNvPr>
          <p:cNvSpPr>
            <a:spLocks noGrp="1"/>
          </p:cNvSpPr>
          <p:nvPr>
            <p:ph type="title"/>
          </p:nvPr>
        </p:nvSpPr>
        <p:spPr/>
        <p:txBody>
          <a:bodyPr>
            <a:normAutofit fontScale="90000"/>
          </a:bodyPr>
          <a:lstStyle/>
          <a:p>
            <a:r>
              <a:rPr lang="en-US" dirty="0"/>
              <a:t>Coil Design – MINOS with cold plates</a:t>
            </a:r>
          </a:p>
        </p:txBody>
      </p:sp>
      <p:pic>
        <p:nvPicPr>
          <p:cNvPr id="5" name="Content Placeholder 4">
            <a:extLst>
              <a:ext uri="{FF2B5EF4-FFF2-40B4-BE49-F238E27FC236}">
                <a16:creationId xmlns:a16="http://schemas.microsoft.com/office/drawing/2014/main" id="{5BE2B68C-8267-8C1B-CD3B-C1555FCA6627}"/>
              </a:ext>
            </a:extLst>
          </p:cNvPr>
          <p:cNvPicPr>
            <a:picLocks noGrp="1" noChangeAspect="1"/>
          </p:cNvPicPr>
          <p:nvPr>
            <p:ph sz="quarter" idx="14"/>
          </p:nvPr>
        </p:nvPicPr>
        <p:blipFill>
          <a:blip r:embed="rId2"/>
          <a:stretch>
            <a:fillRect/>
          </a:stretch>
        </p:blipFill>
        <p:spPr>
          <a:xfrm>
            <a:off x="183363" y="2578523"/>
            <a:ext cx="5843232" cy="4279477"/>
          </a:xfrm>
        </p:spPr>
      </p:pic>
      <p:pic>
        <p:nvPicPr>
          <p:cNvPr id="7" name="Picture 6">
            <a:extLst>
              <a:ext uri="{FF2B5EF4-FFF2-40B4-BE49-F238E27FC236}">
                <a16:creationId xmlns:a16="http://schemas.microsoft.com/office/drawing/2014/main" id="{7EDACD3E-C971-5D73-E721-44501EA20DB8}"/>
              </a:ext>
            </a:extLst>
          </p:cNvPr>
          <p:cNvPicPr>
            <a:picLocks noChangeAspect="1"/>
          </p:cNvPicPr>
          <p:nvPr/>
        </p:nvPicPr>
        <p:blipFill>
          <a:blip r:embed="rId3"/>
          <a:stretch>
            <a:fillRect/>
          </a:stretch>
        </p:blipFill>
        <p:spPr>
          <a:xfrm>
            <a:off x="6699408" y="2164237"/>
            <a:ext cx="5204480" cy="4403344"/>
          </a:xfrm>
          <a:prstGeom prst="rect">
            <a:avLst/>
          </a:prstGeom>
        </p:spPr>
      </p:pic>
      <p:sp>
        <p:nvSpPr>
          <p:cNvPr id="3" name="TextBox 2">
            <a:extLst>
              <a:ext uri="{FF2B5EF4-FFF2-40B4-BE49-F238E27FC236}">
                <a16:creationId xmlns:a16="http://schemas.microsoft.com/office/drawing/2014/main" id="{43AEA554-FB96-9910-5658-775C813C5006}"/>
              </a:ext>
            </a:extLst>
          </p:cNvPr>
          <p:cNvSpPr txBox="1"/>
          <p:nvPr/>
        </p:nvSpPr>
        <p:spPr>
          <a:xfrm>
            <a:off x="8378092" y="2668955"/>
            <a:ext cx="1130631" cy="369332"/>
          </a:xfrm>
          <a:prstGeom prst="rect">
            <a:avLst/>
          </a:prstGeom>
          <a:noFill/>
        </p:spPr>
        <p:txBody>
          <a:bodyPr wrap="none" rtlCol="0">
            <a:spAutoFit/>
          </a:bodyPr>
          <a:lstStyle/>
          <a:p>
            <a:r>
              <a:rPr lang="en-US" dirty="0"/>
              <a:t>Cold plate</a:t>
            </a:r>
          </a:p>
        </p:txBody>
      </p:sp>
      <p:sp>
        <p:nvSpPr>
          <p:cNvPr id="4" name="TextBox 3">
            <a:extLst>
              <a:ext uri="{FF2B5EF4-FFF2-40B4-BE49-F238E27FC236}">
                <a16:creationId xmlns:a16="http://schemas.microsoft.com/office/drawing/2014/main" id="{275C0646-96A4-0DAC-02D8-CA992538C02D}"/>
              </a:ext>
            </a:extLst>
          </p:cNvPr>
          <p:cNvSpPr txBox="1"/>
          <p:nvPr/>
        </p:nvSpPr>
        <p:spPr>
          <a:xfrm>
            <a:off x="9808308" y="5600349"/>
            <a:ext cx="1130631" cy="369332"/>
          </a:xfrm>
          <a:prstGeom prst="rect">
            <a:avLst/>
          </a:prstGeom>
          <a:noFill/>
        </p:spPr>
        <p:txBody>
          <a:bodyPr wrap="none" rtlCol="0">
            <a:spAutoFit/>
          </a:bodyPr>
          <a:lstStyle/>
          <a:p>
            <a:r>
              <a:rPr lang="en-US" dirty="0"/>
              <a:t>Cold plate</a:t>
            </a:r>
          </a:p>
        </p:txBody>
      </p:sp>
      <p:sp>
        <p:nvSpPr>
          <p:cNvPr id="6" name="TextBox 5">
            <a:extLst>
              <a:ext uri="{FF2B5EF4-FFF2-40B4-BE49-F238E27FC236}">
                <a16:creationId xmlns:a16="http://schemas.microsoft.com/office/drawing/2014/main" id="{80EC1399-41AC-E9F5-46BE-8EB2901ECD27}"/>
              </a:ext>
            </a:extLst>
          </p:cNvPr>
          <p:cNvSpPr txBox="1"/>
          <p:nvPr/>
        </p:nvSpPr>
        <p:spPr>
          <a:xfrm>
            <a:off x="642284" y="3150504"/>
            <a:ext cx="1571071" cy="369332"/>
          </a:xfrm>
          <a:prstGeom prst="rect">
            <a:avLst/>
          </a:prstGeom>
          <a:noFill/>
        </p:spPr>
        <p:txBody>
          <a:bodyPr wrap="none" rtlCol="0">
            <a:spAutoFit/>
          </a:bodyPr>
          <a:lstStyle/>
          <a:p>
            <a:r>
              <a:rPr lang="en-US" dirty="0"/>
              <a:t>Cooling circuit </a:t>
            </a:r>
          </a:p>
        </p:txBody>
      </p:sp>
      <p:sp>
        <p:nvSpPr>
          <p:cNvPr id="8" name="TextBox 7">
            <a:extLst>
              <a:ext uri="{FF2B5EF4-FFF2-40B4-BE49-F238E27FC236}">
                <a16:creationId xmlns:a16="http://schemas.microsoft.com/office/drawing/2014/main" id="{E0E035BD-D1FB-0D0D-7EFB-EF751BE6C1CB}"/>
              </a:ext>
            </a:extLst>
          </p:cNvPr>
          <p:cNvSpPr txBox="1"/>
          <p:nvPr/>
        </p:nvSpPr>
        <p:spPr>
          <a:xfrm>
            <a:off x="252071" y="1290627"/>
            <a:ext cx="749855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Plank Design </a:t>
            </a:r>
            <a:r>
              <a:rPr lang="en-US" i="1" dirty="0"/>
              <a:t>a-la</a:t>
            </a:r>
            <a:r>
              <a:rPr lang="en-US" dirty="0"/>
              <a:t> MINOS</a:t>
            </a:r>
          </a:p>
          <a:p>
            <a:pPr marL="285750" indent="-285750">
              <a:buFont typeface="Arial" panose="020B0604020202020204" pitchFamily="34" charset="0"/>
              <a:buChar char="•"/>
            </a:pPr>
            <a:r>
              <a:rPr lang="en-US" dirty="0"/>
              <a:t>Preliminary studies show that a single cold plate (top or bottom), single-pass 3 </a:t>
            </a:r>
            <a:r>
              <a:rPr lang="en-US" dirty="0" err="1"/>
              <a:t>gpm</a:t>
            </a:r>
            <a:r>
              <a:rPr lang="en-US" dirty="0"/>
              <a:t>, with 5/8” pipe, meets the requirement of &lt; 60</a:t>
            </a:r>
            <a:r>
              <a:rPr lang="en-US" baseline="30000" dirty="0"/>
              <a:t>o</a:t>
            </a:r>
            <a:r>
              <a:rPr lang="en-US" dirty="0"/>
              <a:t>C </a:t>
            </a:r>
          </a:p>
          <a:p>
            <a:pPr marL="285750" indent="-285750">
              <a:buFont typeface="Arial" panose="020B0604020202020204" pitchFamily="34" charset="0"/>
              <a:buChar char="•"/>
            </a:pPr>
            <a:r>
              <a:rPr lang="en-US" dirty="0"/>
              <a:t>Cross section envelope of the coil package 246 mm x 288 mm (263mm) </a:t>
            </a:r>
          </a:p>
        </p:txBody>
      </p:sp>
      <p:cxnSp>
        <p:nvCxnSpPr>
          <p:cNvPr id="10" name="Straight Arrow Connector 9">
            <a:extLst>
              <a:ext uri="{FF2B5EF4-FFF2-40B4-BE49-F238E27FC236}">
                <a16:creationId xmlns:a16="http://schemas.microsoft.com/office/drawing/2014/main" id="{0BEF5794-C0AB-AE64-B97B-C96D0B769D05}"/>
              </a:ext>
            </a:extLst>
          </p:cNvPr>
          <p:cNvCxnSpPr/>
          <p:nvPr/>
        </p:nvCxnSpPr>
        <p:spPr>
          <a:xfrm>
            <a:off x="252071" y="5754255"/>
            <a:ext cx="1382765" cy="720436"/>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4E1C40E-B6D4-C13C-29B4-2D54558B7D7F}"/>
              </a:ext>
            </a:extLst>
          </p:cNvPr>
          <p:cNvSpPr txBox="1"/>
          <p:nvPr/>
        </p:nvSpPr>
        <p:spPr>
          <a:xfrm>
            <a:off x="387927" y="6114473"/>
            <a:ext cx="713657" cy="369332"/>
          </a:xfrm>
          <a:prstGeom prst="rect">
            <a:avLst/>
          </a:prstGeom>
          <a:noFill/>
        </p:spPr>
        <p:txBody>
          <a:bodyPr wrap="none" rtlCol="0">
            <a:spAutoFit/>
          </a:bodyPr>
          <a:lstStyle/>
          <a:p>
            <a:r>
              <a:rPr lang="en-US" dirty="0"/>
              <a:t>3.5 m</a:t>
            </a:r>
            <a:endParaRPr lang="it-IT" dirty="0"/>
          </a:p>
        </p:txBody>
      </p:sp>
      <p:cxnSp>
        <p:nvCxnSpPr>
          <p:cNvPr id="12" name="Straight Arrow Connector 11">
            <a:extLst>
              <a:ext uri="{FF2B5EF4-FFF2-40B4-BE49-F238E27FC236}">
                <a16:creationId xmlns:a16="http://schemas.microsoft.com/office/drawing/2014/main" id="{7AA4C18F-8658-A2B1-C41C-C63BBF72D22E}"/>
              </a:ext>
            </a:extLst>
          </p:cNvPr>
          <p:cNvCxnSpPr>
            <a:cxnSpLocks/>
          </p:cNvCxnSpPr>
          <p:nvPr/>
        </p:nvCxnSpPr>
        <p:spPr>
          <a:xfrm flipV="1">
            <a:off x="2733964" y="5107709"/>
            <a:ext cx="3428487" cy="1662546"/>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8DDA648-92AF-39FA-AA68-96B8550EF624}"/>
              </a:ext>
            </a:extLst>
          </p:cNvPr>
          <p:cNvSpPr txBox="1"/>
          <p:nvPr/>
        </p:nvSpPr>
        <p:spPr>
          <a:xfrm>
            <a:off x="4292342" y="5929807"/>
            <a:ext cx="713657" cy="369332"/>
          </a:xfrm>
          <a:prstGeom prst="rect">
            <a:avLst/>
          </a:prstGeom>
          <a:noFill/>
        </p:spPr>
        <p:txBody>
          <a:bodyPr wrap="none" rtlCol="0">
            <a:spAutoFit/>
          </a:bodyPr>
          <a:lstStyle/>
          <a:p>
            <a:r>
              <a:rPr lang="en-US" dirty="0"/>
              <a:t>7.2 m</a:t>
            </a:r>
            <a:endParaRPr lang="it-IT" dirty="0"/>
          </a:p>
        </p:txBody>
      </p:sp>
    </p:spTree>
    <p:extLst>
      <p:ext uri="{BB962C8B-B14F-4D97-AF65-F5344CB8AC3E}">
        <p14:creationId xmlns:p14="http://schemas.microsoft.com/office/powerpoint/2010/main" val="661958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02BC-C039-FD99-2AC9-1348E0C06858}"/>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C58AB44-1092-4A7D-0DE0-367C5759C4B9}"/>
              </a:ext>
            </a:extLst>
          </p:cNvPr>
          <p:cNvSpPr>
            <a:spLocks noGrp="1"/>
          </p:cNvSpPr>
          <p:nvPr>
            <p:ph type="sldNum" sz="quarter" idx="12"/>
          </p:nvPr>
        </p:nvSpPr>
        <p:spPr/>
        <p:txBody>
          <a:bodyPr/>
          <a:lstStyle/>
          <a:p>
            <a:fld id="{5BD36294-2849-48A8-8531-5354CF3095D2}" type="slidenum">
              <a:rPr lang="en-US" smtClean="0"/>
              <a:pPr/>
              <a:t>40</a:t>
            </a:fld>
            <a:endParaRPr lang="en-US" dirty="0"/>
          </a:p>
        </p:txBody>
      </p:sp>
      <p:pic>
        <p:nvPicPr>
          <p:cNvPr id="10" name="Content Placeholder 9">
            <a:extLst>
              <a:ext uri="{FF2B5EF4-FFF2-40B4-BE49-F238E27FC236}">
                <a16:creationId xmlns:a16="http://schemas.microsoft.com/office/drawing/2014/main" id="{94FE3536-D7FC-07AB-8AFF-D3CC879C4DAB}"/>
              </a:ext>
            </a:extLst>
          </p:cNvPr>
          <p:cNvPicPr>
            <a:picLocks noGrp="1" noChangeAspect="1"/>
          </p:cNvPicPr>
          <p:nvPr>
            <p:ph idx="1"/>
          </p:nvPr>
        </p:nvPicPr>
        <p:blipFill>
          <a:blip r:embed="rId2"/>
          <a:stretch>
            <a:fillRect/>
          </a:stretch>
        </p:blipFill>
        <p:spPr>
          <a:xfrm>
            <a:off x="1244957" y="1351208"/>
            <a:ext cx="8598795" cy="5360181"/>
          </a:xfrm>
        </p:spPr>
      </p:pic>
    </p:spTree>
    <p:extLst>
      <p:ext uri="{BB962C8B-B14F-4D97-AF65-F5344CB8AC3E}">
        <p14:creationId xmlns:p14="http://schemas.microsoft.com/office/powerpoint/2010/main" val="2071610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16D2D-E3C8-E9FE-C4DD-823542B9286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7EF582E-550A-7128-2C79-D70C1D775402}"/>
              </a:ext>
            </a:extLst>
          </p:cNvPr>
          <p:cNvPicPr>
            <a:picLocks noGrp="1" noChangeAspect="1"/>
          </p:cNvPicPr>
          <p:nvPr>
            <p:ph idx="1"/>
          </p:nvPr>
        </p:nvPicPr>
        <p:blipFill>
          <a:blip r:embed="rId2"/>
          <a:stretch>
            <a:fillRect/>
          </a:stretch>
        </p:blipFill>
        <p:spPr>
          <a:xfrm>
            <a:off x="1687132" y="1600200"/>
            <a:ext cx="8044879" cy="5006974"/>
          </a:xfrm>
        </p:spPr>
      </p:pic>
      <p:sp>
        <p:nvSpPr>
          <p:cNvPr id="4" name="Slide Number Placeholder 3">
            <a:extLst>
              <a:ext uri="{FF2B5EF4-FFF2-40B4-BE49-F238E27FC236}">
                <a16:creationId xmlns:a16="http://schemas.microsoft.com/office/drawing/2014/main" id="{287ED32E-31FB-E5FC-74F5-3016C2C1AAE8}"/>
              </a:ext>
            </a:extLst>
          </p:cNvPr>
          <p:cNvSpPr>
            <a:spLocks noGrp="1"/>
          </p:cNvSpPr>
          <p:nvPr>
            <p:ph type="sldNum" sz="quarter" idx="12"/>
          </p:nvPr>
        </p:nvSpPr>
        <p:spPr/>
        <p:txBody>
          <a:bodyPr/>
          <a:lstStyle/>
          <a:p>
            <a:fld id="{5BD36294-2849-48A8-8531-5354CF3095D2}" type="slidenum">
              <a:rPr lang="en-US" smtClean="0"/>
              <a:pPr/>
              <a:t>41</a:t>
            </a:fld>
            <a:endParaRPr lang="en-US" dirty="0"/>
          </a:p>
        </p:txBody>
      </p:sp>
    </p:spTree>
    <p:extLst>
      <p:ext uri="{BB962C8B-B14F-4D97-AF65-F5344CB8AC3E}">
        <p14:creationId xmlns:p14="http://schemas.microsoft.com/office/powerpoint/2010/main" val="91200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83F-4AE1-7EE4-DF0E-F93197A5D99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AB15475-1E01-DD7C-4512-2BAFE05B2ABB}"/>
              </a:ext>
            </a:extLst>
          </p:cNvPr>
          <p:cNvPicPr>
            <a:picLocks noGrp="1" noChangeAspect="1"/>
          </p:cNvPicPr>
          <p:nvPr>
            <p:ph idx="1"/>
          </p:nvPr>
        </p:nvPicPr>
        <p:blipFill>
          <a:blip r:embed="rId2"/>
          <a:stretch>
            <a:fillRect/>
          </a:stretch>
        </p:blipFill>
        <p:spPr>
          <a:xfrm>
            <a:off x="2631582" y="1356630"/>
            <a:ext cx="7177825" cy="5425170"/>
          </a:xfrm>
        </p:spPr>
      </p:pic>
      <p:sp>
        <p:nvSpPr>
          <p:cNvPr id="4" name="Slide Number Placeholder 3">
            <a:extLst>
              <a:ext uri="{FF2B5EF4-FFF2-40B4-BE49-F238E27FC236}">
                <a16:creationId xmlns:a16="http://schemas.microsoft.com/office/drawing/2014/main" id="{E0D9A162-CD19-D0F1-046B-CAD38E56C3ED}"/>
              </a:ext>
            </a:extLst>
          </p:cNvPr>
          <p:cNvSpPr>
            <a:spLocks noGrp="1"/>
          </p:cNvSpPr>
          <p:nvPr>
            <p:ph type="sldNum" sz="quarter" idx="12"/>
          </p:nvPr>
        </p:nvSpPr>
        <p:spPr/>
        <p:txBody>
          <a:bodyPr/>
          <a:lstStyle/>
          <a:p>
            <a:fld id="{5BD36294-2849-48A8-8531-5354CF3095D2}" type="slidenum">
              <a:rPr lang="en-US" smtClean="0"/>
              <a:pPr/>
              <a:t>42</a:t>
            </a:fld>
            <a:endParaRPr lang="en-US" dirty="0"/>
          </a:p>
        </p:txBody>
      </p:sp>
    </p:spTree>
    <p:extLst>
      <p:ext uri="{BB962C8B-B14F-4D97-AF65-F5344CB8AC3E}">
        <p14:creationId xmlns:p14="http://schemas.microsoft.com/office/powerpoint/2010/main" val="3330106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316D6-9DB9-89FD-64AC-98543C61796C}"/>
              </a:ext>
            </a:extLst>
          </p:cNvPr>
          <p:cNvSpPr>
            <a:spLocks noGrp="1"/>
          </p:cNvSpPr>
          <p:nvPr>
            <p:ph type="title"/>
          </p:nvPr>
        </p:nvSpPr>
        <p:spPr/>
        <p:txBody>
          <a:bodyPr>
            <a:normAutofit fontScale="90000"/>
          </a:bodyPr>
          <a:lstStyle/>
          <a:p>
            <a:r>
              <a:rPr lang="en-US" dirty="0"/>
              <a:t>Steel Design – Changes from the CDR</a:t>
            </a:r>
            <a:endParaRPr lang="it-IT" dirty="0"/>
          </a:p>
        </p:txBody>
      </p:sp>
      <p:pic>
        <p:nvPicPr>
          <p:cNvPr id="6" name="Content Placeholder 5">
            <a:extLst>
              <a:ext uri="{FF2B5EF4-FFF2-40B4-BE49-F238E27FC236}">
                <a16:creationId xmlns:a16="http://schemas.microsoft.com/office/drawing/2014/main" id="{91DAC2CC-0F38-3509-18A1-970B417B1899}"/>
              </a:ext>
            </a:extLst>
          </p:cNvPr>
          <p:cNvPicPr>
            <a:picLocks noGrp="1" noChangeAspect="1"/>
          </p:cNvPicPr>
          <p:nvPr>
            <p:ph sz="quarter" idx="14"/>
          </p:nvPr>
        </p:nvPicPr>
        <p:blipFill>
          <a:blip r:embed="rId2"/>
          <a:stretch>
            <a:fillRect/>
          </a:stretch>
        </p:blipFill>
        <p:spPr>
          <a:xfrm>
            <a:off x="5941821" y="2592274"/>
            <a:ext cx="6183674" cy="3901997"/>
          </a:xfrm>
          <a:prstGeom prst="rect">
            <a:avLst/>
          </a:prstGeom>
        </p:spPr>
      </p:pic>
      <p:pic>
        <p:nvPicPr>
          <p:cNvPr id="9" name="Picture 8">
            <a:extLst>
              <a:ext uri="{FF2B5EF4-FFF2-40B4-BE49-F238E27FC236}">
                <a16:creationId xmlns:a16="http://schemas.microsoft.com/office/drawing/2014/main" id="{E820C443-DA54-FA13-2DE2-5AA135D06845}"/>
              </a:ext>
            </a:extLst>
          </p:cNvPr>
          <p:cNvPicPr>
            <a:picLocks noChangeAspect="1"/>
          </p:cNvPicPr>
          <p:nvPr/>
        </p:nvPicPr>
        <p:blipFill>
          <a:blip r:embed="rId3"/>
          <a:stretch>
            <a:fillRect/>
          </a:stretch>
        </p:blipFill>
        <p:spPr>
          <a:xfrm>
            <a:off x="42121" y="2463520"/>
            <a:ext cx="6096094" cy="4030751"/>
          </a:xfrm>
          <a:prstGeom prst="rect">
            <a:avLst/>
          </a:prstGeom>
        </p:spPr>
      </p:pic>
      <p:sp>
        <p:nvSpPr>
          <p:cNvPr id="10" name="TextBox 9">
            <a:extLst>
              <a:ext uri="{FF2B5EF4-FFF2-40B4-BE49-F238E27FC236}">
                <a16:creationId xmlns:a16="http://schemas.microsoft.com/office/drawing/2014/main" id="{9B1DD2FC-399A-9EB7-7976-2CCABCB97861}"/>
              </a:ext>
            </a:extLst>
          </p:cNvPr>
          <p:cNvSpPr txBox="1"/>
          <p:nvPr/>
        </p:nvSpPr>
        <p:spPr>
          <a:xfrm>
            <a:off x="2228155" y="6309605"/>
            <a:ext cx="1498487" cy="369332"/>
          </a:xfrm>
          <a:prstGeom prst="rect">
            <a:avLst/>
          </a:prstGeom>
          <a:noFill/>
        </p:spPr>
        <p:txBody>
          <a:bodyPr wrap="none" rtlCol="0">
            <a:spAutoFit/>
          </a:bodyPr>
          <a:lstStyle/>
          <a:p>
            <a:r>
              <a:rPr lang="en-US" dirty="0"/>
              <a:t>CDR, 820 tons</a:t>
            </a:r>
          </a:p>
        </p:txBody>
      </p:sp>
      <p:sp>
        <p:nvSpPr>
          <p:cNvPr id="11" name="TextBox 10">
            <a:extLst>
              <a:ext uri="{FF2B5EF4-FFF2-40B4-BE49-F238E27FC236}">
                <a16:creationId xmlns:a16="http://schemas.microsoft.com/office/drawing/2014/main" id="{9302F08E-7E36-E15E-B309-9CD39D9A4A37}"/>
              </a:ext>
            </a:extLst>
          </p:cNvPr>
          <p:cNvSpPr txBox="1"/>
          <p:nvPr/>
        </p:nvSpPr>
        <p:spPr>
          <a:xfrm>
            <a:off x="7169946" y="6309605"/>
            <a:ext cx="4339458" cy="369332"/>
          </a:xfrm>
          <a:prstGeom prst="rect">
            <a:avLst/>
          </a:prstGeom>
          <a:noFill/>
        </p:spPr>
        <p:txBody>
          <a:bodyPr wrap="none" rtlCol="0">
            <a:spAutoFit/>
          </a:bodyPr>
          <a:lstStyle/>
          <a:p>
            <a:r>
              <a:rPr lang="en-US" dirty="0"/>
              <a:t>PDR, 711 tons.  ~ 13% mass saving from CDR</a:t>
            </a:r>
          </a:p>
        </p:txBody>
      </p:sp>
      <p:sp>
        <p:nvSpPr>
          <p:cNvPr id="12" name="Oval 11">
            <a:extLst>
              <a:ext uri="{FF2B5EF4-FFF2-40B4-BE49-F238E27FC236}">
                <a16:creationId xmlns:a16="http://schemas.microsoft.com/office/drawing/2014/main" id="{33E75E04-D9ED-F937-7C53-A15D973DDA10}"/>
              </a:ext>
            </a:extLst>
          </p:cNvPr>
          <p:cNvSpPr/>
          <p:nvPr/>
        </p:nvSpPr>
        <p:spPr>
          <a:xfrm>
            <a:off x="10145823" y="3072384"/>
            <a:ext cx="282401" cy="2722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 name="Oval 12">
            <a:extLst>
              <a:ext uri="{FF2B5EF4-FFF2-40B4-BE49-F238E27FC236}">
                <a16:creationId xmlns:a16="http://schemas.microsoft.com/office/drawing/2014/main" id="{D8D7A970-26FF-B808-FB96-B7879DA51582}"/>
              </a:ext>
            </a:extLst>
          </p:cNvPr>
          <p:cNvSpPr/>
          <p:nvPr/>
        </p:nvSpPr>
        <p:spPr>
          <a:xfrm>
            <a:off x="8465359" y="4155440"/>
            <a:ext cx="282401" cy="2722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4" name="Oval 13">
            <a:extLst>
              <a:ext uri="{FF2B5EF4-FFF2-40B4-BE49-F238E27FC236}">
                <a16:creationId xmlns:a16="http://schemas.microsoft.com/office/drawing/2014/main" id="{549FF581-A72E-2AAF-D922-65A0BCB94947}"/>
              </a:ext>
            </a:extLst>
          </p:cNvPr>
          <p:cNvSpPr/>
          <p:nvPr/>
        </p:nvSpPr>
        <p:spPr>
          <a:xfrm>
            <a:off x="11279679" y="4584192"/>
            <a:ext cx="282401" cy="2722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5" name="Oval 14">
            <a:extLst>
              <a:ext uri="{FF2B5EF4-FFF2-40B4-BE49-F238E27FC236}">
                <a16:creationId xmlns:a16="http://schemas.microsoft.com/office/drawing/2014/main" id="{53983601-E986-9990-D8DF-A24A45E204C9}"/>
              </a:ext>
            </a:extLst>
          </p:cNvPr>
          <p:cNvSpPr/>
          <p:nvPr/>
        </p:nvSpPr>
        <p:spPr>
          <a:xfrm>
            <a:off x="9574831" y="2936240"/>
            <a:ext cx="282401" cy="2722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6" name="Content Placeholder 2">
            <a:extLst>
              <a:ext uri="{FF2B5EF4-FFF2-40B4-BE49-F238E27FC236}">
                <a16:creationId xmlns:a16="http://schemas.microsoft.com/office/drawing/2014/main" id="{CFEDFA45-938C-2289-C313-47B8B8BB9CDC}"/>
              </a:ext>
            </a:extLst>
          </p:cNvPr>
          <p:cNvSpPr txBox="1">
            <a:spLocks/>
          </p:cNvSpPr>
          <p:nvPr/>
        </p:nvSpPr>
        <p:spPr>
          <a:xfrm>
            <a:off x="609600" y="1243584"/>
            <a:ext cx="11101754" cy="1348689"/>
          </a:xfrm>
          <a:prstGeom prst="rect">
            <a:avLst/>
          </a:prstGeom>
        </p:spPr>
        <p:txBody>
          <a:bodyPr>
            <a:normAutofit lnSpcReduction="10000"/>
          </a:bodyPr>
          <a:lstStyle>
            <a:lvl1pPr marL="457189" indent="-457189" algn="l" defTabSz="1219170" rtl="0" eaLnBrk="1" latinLnBrk="0" hangingPunct="1">
              <a:spcBef>
                <a:spcPct val="20000"/>
              </a:spcBef>
              <a:buClr>
                <a:srgbClr val="981E32"/>
              </a:buClr>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Clr>
                <a:srgbClr val="981E32"/>
              </a:buClr>
              <a:buSzPct val="120000"/>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Clr>
                <a:srgbClr val="981E32"/>
              </a:buClr>
              <a:buSzPct val="120000"/>
              <a:buFont typeface="Arial" panose="020B0604020202020204" pitchFamily="34" charset="0"/>
              <a:buChar char="•"/>
              <a:defRPr sz="3200" b="0" kern="1200">
                <a:solidFill>
                  <a:schemeClr val="tx1"/>
                </a:solidFill>
                <a:latin typeface="+mn-lt"/>
                <a:ea typeface="+mn-ea"/>
                <a:cs typeface="+mn-cs"/>
              </a:defRPr>
            </a:lvl3pPr>
            <a:lvl4pPr marL="2133547" indent="-304792" algn="l" defTabSz="1219170" rtl="0" eaLnBrk="1" latinLnBrk="0" hangingPunct="1">
              <a:spcBef>
                <a:spcPct val="20000"/>
              </a:spcBef>
              <a:buClr>
                <a:srgbClr val="981E32"/>
              </a:buClr>
              <a:buSzPct val="120000"/>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Clr>
                <a:srgbClr val="981E32"/>
              </a:buClr>
              <a:buSzPct val="120000"/>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742950" indent="-742950">
              <a:buFont typeface="Arial" panose="020B0604020202020204" pitchFamily="34" charset="0"/>
              <a:buAutoNum type="arabicPeriod"/>
            </a:pPr>
            <a:r>
              <a:rPr lang="en-US" sz="1600" dirty="0"/>
              <a:t>The single layer is made of four plates, previously 3,  with identical width, spaced horizontally by a 20mm gap (flatbed truck width &lt; 3.5 m)</a:t>
            </a:r>
          </a:p>
          <a:p>
            <a:pPr marL="742950" indent="-742950">
              <a:buFont typeface="Arial" panose="020B0604020202020204" pitchFamily="34" charset="0"/>
              <a:buAutoNum type="arabicPeriod"/>
            </a:pPr>
            <a:r>
              <a:rPr lang="en-US" sz="1600" dirty="0"/>
              <a:t>Shorter steel length beyond the coils, outside the fiducial volume</a:t>
            </a:r>
          </a:p>
          <a:p>
            <a:pPr marL="742950" indent="-742950">
              <a:buFont typeface="Arial" panose="020B0604020202020204" pitchFamily="34" charset="0"/>
              <a:buAutoNum type="arabicPeriod"/>
            </a:pPr>
            <a:r>
              <a:rPr lang="en-US" sz="1600" dirty="0"/>
              <a:t>Low reluctance links to return the B-Field. 20% mass reduction</a:t>
            </a:r>
          </a:p>
          <a:p>
            <a:pPr marL="742950" indent="-742950">
              <a:buFont typeface="Arial" panose="020B0604020202020204" pitchFamily="34" charset="0"/>
              <a:buAutoNum type="arabicPeriod"/>
            </a:pPr>
            <a:r>
              <a:rPr lang="en-US" sz="1600" dirty="0"/>
              <a:t>Space between the coils increased to 3.6 m to accommodate the cassette detectors  for an increased active area</a:t>
            </a:r>
            <a:endParaRPr lang="it-IT" sz="1600" dirty="0"/>
          </a:p>
        </p:txBody>
      </p:sp>
    </p:spTree>
    <p:extLst>
      <p:ext uri="{BB962C8B-B14F-4D97-AF65-F5344CB8AC3E}">
        <p14:creationId xmlns:p14="http://schemas.microsoft.com/office/powerpoint/2010/main" val="2136768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BF3DA-D65A-712E-E7A6-4BEDD8CCDC74}"/>
              </a:ext>
            </a:extLst>
          </p:cNvPr>
          <p:cNvSpPr>
            <a:spLocks noGrp="1"/>
          </p:cNvSpPr>
          <p:nvPr>
            <p:ph type="title"/>
          </p:nvPr>
        </p:nvSpPr>
        <p:spPr/>
        <p:txBody>
          <a:bodyPr/>
          <a:lstStyle/>
          <a:p>
            <a:r>
              <a:rPr lang="en-US" dirty="0"/>
              <a:t>Steel/coil integration parameters</a:t>
            </a:r>
          </a:p>
        </p:txBody>
      </p:sp>
      <p:pic>
        <p:nvPicPr>
          <p:cNvPr id="7" name="Content Placeholder 6">
            <a:extLst>
              <a:ext uri="{FF2B5EF4-FFF2-40B4-BE49-F238E27FC236}">
                <a16:creationId xmlns:a16="http://schemas.microsoft.com/office/drawing/2014/main" id="{9B66D18E-E301-2F89-7FE6-D112F45995F7}"/>
              </a:ext>
            </a:extLst>
          </p:cNvPr>
          <p:cNvPicPr>
            <a:picLocks noGrp="1" noChangeAspect="1"/>
          </p:cNvPicPr>
          <p:nvPr>
            <p:ph sz="quarter" idx="14"/>
          </p:nvPr>
        </p:nvPicPr>
        <p:blipFill>
          <a:blip r:embed="rId2"/>
          <a:stretch>
            <a:fillRect/>
          </a:stretch>
        </p:blipFill>
        <p:spPr>
          <a:xfrm>
            <a:off x="529166" y="2041236"/>
            <a:ext cx="4821705" cy="4322908"/>
          </a:xfrm>
        </p:spPr>
      </p:pic>
      <p:sp>
        <p:nvSpPr>
          <p:cNvPr id="12" name="Oval 11">
            <a:extLst>
              <a:ext uri="{FF2B5EF4-FFF2-40B4-BE49-F238E27FC236}">
                <a16:creationId xmlns:a16="http://schemas.microsoft.com/office/drawing/2014/main" id="{38B9DB00-7CB1-C589-E80B-0FCD9E8F3044}"/>
              </a:ext>
            </a:extLst>
          </p:cNvPr>
          <p:cNvSpPr/>
          <p:nvPr/>
        </p:nvSpPr>
        <p:spPr>
          <a:xfrm>
            <a:off x="2798817" y="1768948"/>
            <a:ext cx="282401" cy="2722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4" name="TextBox 13">
            <a:extLst>
              <a:ext uri="{FF2B5EF4-FFF2-40B4-BE49-F238E27FC236}">
                <a16:creationId xmlns:a16="http://schemas.microsoft.com/office/drawing/2014/main" id="{13E6FB54-F0C8-AFCC-74A1-08AF9A5A911E}"/>
              </a:ext>
            </a:extLst>
          </p:cNvPr>
          <p:cNvSpPr txBox="1"/>
          <p:nvPr/>
        </p:nvSpPr>
        <p:spPr>
          <a:xfrm>
            <a:off x="5005786" y="1905092"/>
            <a:ext cx="6496180" cy="2677656"/>
          </a:xfrm>
          <a:prstGeom prst="rect">
            <a:avLst/>
          </a:prstGeom>
          <a:noFill/>
        </p:spPr>
        <p:txBody>
          <a:bodyPr wrap="square">
            <a:spAutoFit/>
          </a:bodyPr>
          <a:lstStyle/>
          <a:p>
            <a:r>
              <a:rPr lang="en-US" sz="2400" dirty="0"/>
              <a:t>5. The Notches in the iron plate from the CDR have been  converted to Vertical Slots for the insertion of the pre-assembled coils</a:t>
            </a:r>
          </a:p>
          <a:p>
            <a:endParaRPr lang="en-US" sz="2400" dirty="0"/>
          </a:p>
          <a:p>
            <a:r>
              <a:rPr lang="en-US" sz="2400" dirty="0"/>
              <a:t>6. Coil package at 20 mm gap from the steel for installation clearance.  Need to study the effect of the gap on the leakage field</a:t>
            </a:r>
            <a:endParaRPr lang="it-IT" sz="2400" dirty="0"/>
          </a:p>
        </p:txBody>
      </p:sp>
      <p:sp>
        <p:nvSpPr>
          <p:cNvPr id="15" name="Oval 14">
            <a:extLst>
              <a:ext uri="{FF2B5EF4-FFF2-40B4-BE49-F238E27FC236}">
                <a16:creationId xmlns:a16="http://schemas.microsoft.com/office/drawing/2014/main" id="{15F69A10-F1BD-FFB8-7255-F489F673002D}"/>
              </a:ext>
            </a:extLst>
          </p:cNvPr>
          <p:cNvSpPr/>
          <p:nvPr/>
        </p:nvSpPr>
        <p:spPr>
          <a:xfrm>
            <a:off x="3579289" y="5329566"/>
            <a:ext cx="282401" cy="2722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6" name="Oval 15">
            <a:extLst>
              <a:ext uri="{FF2B5EF4-FFF2-40B4-BE49-F238E27FC236}">
                <a16:creationId xmlns:a16="http://schemas.microsoft.com/office/drawing/2014/main" id="{42993177-1001-62C2-C7C9-5239065AD223}"/>
              </a:ext>
            </a:extLst>
          </p:cNvPr>
          <p:cNvSpPr/>
          <p:nvPr/>
        </p:nvSpPr>
        <p:spPr>
          <a:xfrm>
            <a:off x="1755108" y="2876820"/>
            <a:ext cx="282401" cy="2722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p>
        </p:txBody>
      </p:sp>
    </p:spTree>
    <p:extLst>
      <p:ext uri="{BB962C8B-B14F-4D97-AF65-F5344CB8AC3E}">
        <p14:creationId xmlns:p14="http://schemas.microsoft.com/office/powerpoint/2010/main" val="1707602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9B16-F85F-FE45-CADC-361F153DA2D5}"/>
              </a:ext>
            </a:extLst>
          </p:cNvPr>
          <p:cNvSpPr>
            <a:spLocks noGrp="1"/>
          </p:cNvSpPr>
          <p:nvPr>
            <p:ph type="title"/>
          </p:nvPr>
        </p:nvSpPr>
        <p:spPr/>
        <p:txBody>
          <a:bodyPr>
            <a:noAutofit/>
          </a:bodyPr>
          <a:lstStyle/>
          <a:p>
            <a:r>
              <a:rPr lang="en-US" sz="4800" dirty="0"/>
              <a:t>Support Frame – no changes from the CDR </a:t>
            </a:r>
          </a:p>
        </p:txBody>
      </p:sp>
      <p:pic>
        <p:nvPicPr>
          <p:cNvPr id="7" name="Picture 6">
            <a:extLst>
              <a:ext uri="{FF2B5EF4-FFF2-40B4-BE49-F238E27FC236}">
                <a16:creationId xmlns:a16="http://schemas.microsoft.com/office/drawing/2014/main" id="{6AF67ADB-DC1A-EC76-2425-AA22448C5485}"/>
              </a:ext>
            </a:extLst>
          </p:cNvPr>
          <p:cNvPicPr>
            <a:picLocks noChangeAspect="1"/>
          </p:cNvPicPr>
          <p:nvPr/>
        </p:nvPicPr>
        <p:blipFill>
          <a:blip r:embed="rId2"/>
          <a:stretch>
            <a:fillRect/>
          </a:stretch>
        </p:blipFill>
        <p:spPr>
          <a:xfrm>
            <a:off x="5766816" y="3153667"/>
            <a:ext cx="5984703" cy="3562202"/>
          </a:xfrm>
          <a:prstGeom prst="rect">
            <a:avLst/>
          </a:prstGeom>
        </p:spPr>
      </p:pic>
      <p:pic>
        <p:nvPicPr>
          <p:cNvPr id="12" name="Content Placeholder 11">
            <a:extLst>
              <a:ext uri="{FF2B5EF4-FFF2-40B4-BE49-F238E27FC236}">
                <a16:creationId xmlns:a16="http://schemas.microsoft.com/office/drawing/2014/main" id="{E2C7F0A0-1B2C-9924-B662-F15DAB26DB13}"/>
              </a:ext>
            </a:extLst>
          </p:cNvPr>
          <p:cNvPicPr>
            <a:picLocks noGrp="1" noChangeAspect="1"/>
          </p:cNvPicPr>
          <p:nvPr>
            <p:ph sz="quarter" idx="14"/>
          </p:nvPr>
        </p:nvPicPr>
        <p:blipFill>
          <a:blip r:embed="rId3"/>
          <a:stretch>
            <a:fillRect/>
          </a:stretch>
        </p:blipFill>
        <p:spPr>
          <a:xfrm>
            <a:off x="0" y="2022763"/>
            <a:ext cx="5618355" cy="3916507"/>
          </a:xfrm>
          <a:prstGeom prst="rect">
            <a:avLst/>
          </a:prstGeom>
        </p:spPr>
      </p:pic>
      <p:sp>
        <p:nvSpPr>
          <p:cNvPr id="3" name="TextBox 2">
            <a:extLst>
              <a:ext uri="{FF2B5EF4-FFF2-40B4-BE49-F238E27FC236}">
                <a16:creationId xmlns:a16="http://schemas.microsoft.com/office/drawing/2014/main" id="{C1D6E247-C80F-8F70-F566-C2B6C3675C3B}"/>
              </a:ext>
            </a:extLst>
          </p:cNvPr>
          <p:cNvSpPr txBox="1"/>
          <p:nvPr/>
        </p:nvSpPr>
        <p:spPr>
          <a:xfrm>
            <a:off x="5917010" y="1429055"/>
            <a:ext cx="598296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The total mass  of the support frame is 35 tons, A36 steel</a:t>
            </a:r>
          </a:p>
          <a:p>
            <a:pPr marL="285750" indent="-285750">
              <a:buFont typeface="Arial" panose="020B0604020202020204" pitchFamily="34" charset="0"/>
              <a:buChar char="•"/>
            </a:pPr>
            <a:r>
              <a:rPr lang="en-US" dirty="0"/>
              <a:t>The parts will be lowered in the cavern with 3-4lift</a:t>
            </a:r>
          </a:p>
          <a:p>
            <a:pPr marL="285750" indent="-285750">
              <a:buFont typeface="Arial" panose="020B0604020202020204" pitchFamily="34" charset="0"/>
              <a:buChar char="•"/>
            </a:pPr>
            <a:r>
              <a:rPr lang="en-US" dirty="0"/>
              <a:t>The assembly is welded and bolted underground</a:t>
            </a:r>
          </a:p>
          <a:p>
            <a:pPr marL="285750" indent="-285750">
              <a:buFont typeface="Arial" panose="020B0604020202020204" pitchFamily="34" charset="0"/>
              <a:buChar char="•"/>
            </a:pPr>
            <a:r>
              <a:rPr lang="en-US" dirty="0"/>
              <a:t>Commissioning  with the PRISM motion system, before the assembly of TMS starts </a:t>
            </a:r>
          </a:p>
        </p:txBody>
      </p:sp>
      <p:sp>
        <p:nvSpPr>
          <p:cNvPr id="4" name="TextBox 3">
            <a:extLst>
              <a:ext uri="{FF2B5EF4-FFF2-40B4-BE49-F238E27FC236}">
                <a16:creationId xmlns:a16="http://schemas.microsoft.com/office/drawing/2014/main" id="{E6AF5638-93D5-2E9F-1328-F9018B20E8C3}"/>
              </a:ext>
            </a:extLst>
          </p:cNvPr>
          <p:cNvSpPr txBox="1"/>
          <p:nvPr/>
        </p:nvSpPr>
        <p:spPr>
          <a:xfrm>
            <a:off x="5577840" y="6346537"/>
            <a:ext cx="3491790" cy="369332"/>
          </a:xfrm>
          <a:prstGeom prst="rect">
            <a:avLst/>
          </a:prstGeom>
          <a:noFill/>
        </p:spPr>
        <p:txBody>
          <a:bodyPr wrap="none" rtlCol="0">
            <a:spAutoFit/>
          </a:bodyPr>
          <a:lstStyle/>
          <a:p>
            <a:r>
              <a:rPr lang="en-US" dirty="0"/>
              <a:t>PRIMS: Hilman rollers on steel rails </a:t>
            </a:r>
          </a:p>
        </p:txBody>
      </p:sp>
      <p:cxnSp>
        <p:nvCxnSpPr>
          <p:cNvPr id="6" name="Straight Arrow Connector 5">
            <a:extLst>
              <a:ext uri="{FF2B5EF4-FFF2-40B4-BE49-F238E27FC236}">
                <a16:creationId xmlns:a16="http://schemas.microsoft.com/office/drawing/2014/main" id="{D31E29C9-00B3-3AC9-DFDE-4282936A756E}"/>
              </a:ext>
            </a:extLst>
          </p:cNvPr>
          <p:cNvCxnSpPr>
            <a:cxnSpLocks/>
          </p:cNvCxnSpPr>
          <p:nvPr/>
        </p:nvCxnSpPr>
        <p:spPr>
          <a:xfrm flipH="1" flipV="1">
            <a:off x="6380480" y="5979160"/>
            <a:ext cx="502920" cy="49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5F27FA8-3498-E1E5-C68D-2E8C17B03DCD}"/>
              </a:ext>
            </a:extLst>
          </p:cNvPr>
          <p:cNvCxnSpPr>
            <a:cxnSpLocks/>
          </p:cNvCxnSpPr>
          <p:nvPr/>
        </p:nvCxnSpPr>
        <p:spPr>
          <a:xfrm flipV="1">
            <a:off x="6883400" y="6162849"/>
            <a:ext cx="259080" cy="314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F502825-E3CE-E8A3-FE6E-EE20DEF4068B}"/>
              </a:ext>
            </a:extLst>
          </p:cNvPr>
          <p:cNvCxnSpPr>
            <a:cxnSpLocks/>
          </p:cNvCxnSpPr>
          <p:nvPr/>
        </p:nvCxnSpPr>
        <p:spPr>
          <a:xfrm flipV="1">
            <a:off x="6883400" y="6278880"/>
            <a:ext cx="1082040" cy="198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804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BA0D-8047-3943-451E-94B1A85F3FAC}"/>
              </a:ext>
            </a:extLst>
          </p:cNvPr>
          <p:cNvSpPr>
            <a:spLocks noGrp="1"/>
          </p:cNvSpPr>
          <p:nvPr>
            <p:ph type="title"/>
          </p:nvPr>
        </p:nvSpPr>
        <p:spPr/>
        <p:txBody>
          <a:bodyPr/>
          <a:lstStyle/>
          <a:p>
            <a:r>
              <a:rPr lang="en-US" dirty="0"/>
              <a:t>Magnetic isolation from the frame</a:t>
            </a:r>
          </a:p>
        </p:txBody>
      </p:sp>
      <p:pic>
        <p:nvPicPr>
          <p:cNvPr id="5" name="Content Placeholder 4">
            <a:extLst>
              <a:ext uri="{FF2B5EF4-FFF2-40B4-BE49-F238E27FC236}">
                <a16:creationId xmlns:a16="http://schemas.microsoft.com/office/drawing/2014/main" id="{91E861E9-3AD0-28D8-235A-03973FC7A490}"/>
              </a:ext>
            </a:extLst>
          </p:cNvPr>
          <p:cNvPicPr>
            <a:picLocks noGrp="1" noChangeAspect="1"/>
          </p:cNvPicPr>
          <p:nvPr>
            <p:ph sz="quarter" idx="14"/>
          </p:nvPr>
        </p:nvPicPr>
        <p:blipFill>
          <a:blip r:embed="rId2"/>
          <a:stretch>
            <a:fillRect/>
          </a:stretch>
        </p:blipFill>
        <p:spPr>
          <a:xfrm>
            <a:off x="177800" y="1672829"/>
            <a:ext cx="4994819" cy="3290332"/>
          </a:xfrm>
        </p:spPr>
      </p:pic>
      <p:sp>
        <p:nvSpPr>
          <p:cNvPr id="8" name="TextBox 7">
            <a:extLst>
              <a:ext uri="{FF2B5EF4-FFF2-40B4-BE49-F238E27FC236}">
                <a16:creationId xmlns:a16="http://schemas.microsoft.com/office/drawing/2014/main" id="{E8A4F5C5-178D-0791-994A-32DEA15D8B34}"/>
              </a:ext>
            </a:extLst>
          </p:cNvPr>
          <p:cNvSpPr txBox="1"/>
          <p:nvPr/>
        </p:nvSpPr>
        <p:spPr>
          <a:xfrm>
            <a:off x="5846618" y="1309633"/>
            <a:ext cx="5933902" cy="1200329"/>
          </a:xfrm>
          <a:prstGeom prst="rect">
            <a:avLst/>
          </a:prstGeom>
          <a:noFill/>
        </p:spPr>
        <p:txBody>
          <a:bodyPr wrap="square" rtlCol="0">
            <a:spAutoFit/>
          </a:bodyPr>
          <a:lstStyle/>
          <a:p>
            <a:r>
              <a:rPr lang="en-US" sz="2400" dirty="0"/>
              <a:t>The magnet is magnetically isolated from the frame by a bed of 4’x8’, 1.5” thick  Aluminum tiles, to minimize local field distortion</a:t>
            </a:r>
          </a:p>
        </p:txBody>
      </p:sp>
      <p:pic>
        <p:nvPicPr>
          <p:cNvPr id="9" name="Content Placeholder 4">
            <a:extLst>
              <a:ext uri="{FF2B5EF4-FFF2-40B4-BE49-F238E27FC236}">
                <a16:creationId xmlns:a16="http://schemas.microsoft.com/office/drawing/2014/main" id="{41BC0C8A-0F3E-9BEC-0FBB-2F750D1D6581}"/>
              </a:ext>
            </a:extLst>
          </p:cNvPr>
          <p:cNvPicPr>
            <a:picLocks noChangeAspect="1"/>
          </p:cNvPicPr>
          <p:nvPr/>
        </p:nvPicPr>
        <p:blipFill>
          <a:blip r:embed="rId3"/>
          <a:stretch>
            <a:fillRect/>
          </a:stretch>
        </p:blipFill>
        <p:spPr>
          <a:xfrm>
            <a:off x="5491480" y="2941541"/>
            <a:ext cx="5642877" cy="3768503"/>
          </a:xfrm>
          <a:prstGeom prst="rect">
            <a:avLst/>
          </a:prstGeom>
        </p:spPr>
      </p:pic>
    </p:spTree>
    <p:extLst>
      <p:ext uri="{BB962C8B-B14F-4D97-AF65-F5344CB8AC3E}">
        <p14:creationId xmlns:p14="http://schemas.microsoft.com/office/powerpoint/2010/main" val="792542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1C78-7E28-1C70-DE10-C489D0E06625}"/>
              </a:ext>
            </a:extLst>
          </p:cNvPr>
          <p:cNvSpPr>
            <a:spLocks noGrp="1"/>
          </p:cNvSpPr>
          <p:nvPr>
            <p:ph type="title"/>
          </p:nvPr>
        </p:nvSpPr>
        <p:spPr/>
        <p:txBody>
          <a:bodyPr/>
          <a:lstStyle/>
          <a:p>
            <a:r>
              <a:rPr lang="en-US" dirty="0"/>
              <a:t>Magnetic Forces</a:t>
            </a:r>
          </a:p>
        </p:txBody>
      </p:sp>
      <p:sp>
        <p:nvSpPr>
          <p:cNvPr id="3" name="Content Placeholder 2">
            <a:extLst>
              <a:ext uri="{FF2B5EF4-FFF2-40B4-BE49-F238E27FC236}">
                <a16:creationId xmlns:a16="http://schemas.microsoft.com/office/drawing/2014/main" id="{96794713-1F18-DD25-AAE7-66D5F0DD017B}"/>
              </a:ext>
            </a:extLst>
          </p:cNvPr>
          <p:cNvSpPr>
            <a:spLocks noGrp="1"/>
          </p:cNvSpPr>
          <p:nvPr>
            <p:ph idx="1"/>
          </p:nvPr>
        </p:nvSpPr>
        <p:spPr>
          <a:xfrm>
            <a:off x="489527" y="1417638"/>
            <a:ext cx="10972800" cy="5121275"/>
          </a:xfrm>
        </p:spPr>
        <p:txBody>
          <a:bodyPr>
            <a:normAutofit/>
          </a:bodyPr>
          <a:lstStyle/>
          <a:p>
            <a:r>
              <a:rPr lang="en-US" sz="2400" dirty="0"/>
              <a:t>Despite the B-field analysis have been benchmarked on the results of CDR, we have still discrepancies on the magnetic forces for the steel plates and the coils</a:t>
            </a:r>
          </a:p>
          <a:p>
            <a:endParaRPr lang="en-US" sz="2400" dirty="0"/>
          </a:p>
          <a:p>
            <a:r>
              <a:rPr lang="en-US" sz="2400" dirty="0"/>
              <a:t>Directions and  value of the magnetic forces are required to dimension the joints and interconnections</a:t>
            </a:r>
          </a:p>
          <a:p>
            <a:endParaRPr lang="en-US" sz="2400" dirty="0"/>
          </a:p>
          <a:p>
            <a:r>
              <a:rPr lang="en-US" sz="2400" dirty="0"/>
              <a:t>We believe that the B-flux return links mitigate substantially the problem,  decreasing the magnitude of the attractive forces between the coil and steel and between the steel plates</a:t>
            </a:r>
          </a:p>
          <a:p>
            <a:endParaRPr lang="en-US" sz="2400" dirty="0"/>
          </a:p>
          <a:p>
            <a:r>
              <a:rPr lang="en-US" sz="2400" dirty="0"/>
              <a:t>The two end plates, will experience anyway large forces along the beam direction. The mitigation of this effect remains to be addressed. It is not complex  either</a:t>
            </a:r>
          </a:p>
        </p:txBody>
      </p:sp>
      <p:sp>
        <p:nvSpPr>
          <p:cNvPr id="5" name="Slide Number Placeholder 4">
            <a:extLst>
              <a:ext uri="{FF2B5EF4-FFF2-40B4-BE49-F238E27FC236}">
                <a16:creationId xmlns:a16="http://schemas.microsoft.com/office/drawing/2014/main" id="{D11A30A4-84E9-3DF2-DB3D-2B3BBBD4AA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9043234"/>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fault Theme" id="{120DB953-2F62-4C0A-AE27-E1DBB8F62FC2}" vid="{343D61F9-044E-402A-99D4-89D16DABD4B8}"/>
    </a:ext>
  </a:extLst>
</a:theme>
</file>

<file path=ppt/theme/theme2.xml><?xml version="1.0" encoding="utf-8"?>
<a:theme xmlns:a="http://schemas.openxmlformats.org/drawingml/2006/main" name="SLA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AC Template" id="{3C7BB257-E15E-4892-8D5A-02360B71BFCD}" vid="{4ED570E2-A0E5-4AD5-B6A3-CEDBAD781C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Default Theme</Template>
  <TotalTime>1327</TotalTime>
  <Words>1878</Words>
  <Application>Microsoft Office PowerPoint</Application>
  <PresentationFormat>Widescreen</PresentationFormat>
  <Paragraphs>274</Paragraphs>
  <Slides>42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Aptos</vt:lpstr>
      <vt:lpstr>Arial</vt:lpstr>
      <vt:lpstr>Calibri</vt:lpstr>
      <vt:lpstr>Google Sans</vt:lpstr>
      <vt:lpstr>Times-Roman</vt:lpstr>
      <vt:lpstr>Default Theme</vt:lpstr>
      <vt:lpstr>SLAC Template</vt:lpstr>
      <vt:lpstr>ND/TMS magnet assembly</vt:lpstr>
      <vt:lpstr>Baseline Configuration</vt:lpstr>
      <vt:lpstr>Coil Requirements </vt:lpstr>
      <vt:lpstr>Coil Design – MINOS with cold plates</vt:lpstr>
      <vt:lpstr>Steel Design – Changes from the CDR</vt:lpstr>
      <vt:lpstr>Steel/coil integration parameters</vt:lpstr>
      <vt:lpstr>Support Frame – no changes from the CDR </vt:lpstr>
      <vt:lpstr>Magnetic isolation from the frame</vt:lpstr>
      <vt:lpstr>Magnetic Forces</vt:lpstr>
      <vt:lpstr>Forces induced by B-field (CDR)</vt:lpstr>
      <vt:lpstr>Installation of the Lower Coils</vt:lpstr>
      <vt:lpstr>Steel Plate installation</vt:lpstr>
      <vt:lpstr>Clamps/Spacer</vt:lpstr>
      <vt:lpstr>Spacer/clamp details </vt:lpstr>
      <vt:lpstr>B-flux return links</vt:lpstr>
      <vt:lpstr>Spacer/clamps &amp; Upper coils supports</vt:lpstr>
      <vt:lpstr>Before installation of the upper coils</vt:lpstr>
      <vt:lpstr>Upper coils installation</vt:lpstr>
      <vt:lpstr>TMS ready for the Cassettes</vt:lpstr>
      <vt:lpstr>Cranes availability and working area</vt:lpstr>
      <vt:lpstr>Underground  Assembly area</vt:lpstr>
      <vt:lpstr>TMS frame at the end of the cavern</vt:lpstr>
      <vt:lpstr>TMS magnet assembly area</vt:lpstr>
      <vt:lpstr>TMS envelope in the cavern</vt:lpstr>
      <vt:lpstr>Steel procurement</vt:lpstr>
      <vt:lpstr>Toward the PDR</vt:lpstr>
      <vt:lpstr>Toward the PDR - II</vt:lpstr>
      <vt:lpstr>SPARE SLIDES</vt:lpstr>
      <vt:lpstr>ASTM A6 tolerances</vt:lpstr>
      <vt:lpstr>ASTM A6 Tolerances - Thickness</vt:lpstr>
      <vt:lpstr>ASTM 6 Tolerances – Length and Width</vt:lpstr>
      <vt:lpstr>Low Carbon - Flatness</vt:lpstr>
      <vt:lpstr>Supplementary Requirements Flattness</vt:lpstr>
      <vt:lpstr>Summary - ASTM 6</vt:lpstr>
      <vt:lpstr>MINOS Planks Stack</vt:lpstr>
      <vt:lpstr>Coil Cooling Circuit</vt:lpstr>
      <vt:lpstr>PRISM req.s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Oriunno, Marco</dc:creator>
  <cp:lastModifiedBy>Oriunno, Marco</cp:lastModifiedBy>
  <cp:revision>1</cp:revision>
  <dcterms:created xsi:type="dcterms:W3CDTF">2024-07-29T01:05:08Z</dcterms:created>
  <dcterms:modified xsi:type="dcterms:W3CDTF">2024-08-14T03:29:49Z</dcterms:modified>
</cp:coreProperties>
</file>