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6131" r:id="rId2"/>
    <p:sldId id="6440" r:id="rId3"/>
    <p:sldId id="6441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99D6EA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 autoAdjust="0"/>
    <p:restoredTop sz="95798"/>
  </p:normalViewPr>
  <p:slideViewPr>
    <p:cSldViewPr snapToGrid="0" snapToObjects="1" showGuides="1">
      <p:cViewPr varScale="1">
        <p:scale>
          <a:sx n="119" d="100"/>
          <a:sy n="119" d="100"/>
        </p:scale>
        <p:origin x="1960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C014E380-CAC4-BC42-986E-DD38664AA4F6}"/>
    <pc:docChg chg="undo custSel addSld delSld modSld sldOrd">
      <pc:chgData name="Gregory Rakness" userId="e762933e-c412-4afc-9c3c-ec92fae47034" providerId="ADAL" clId="{C014E380-CAC4-BC42-986E-DD38664AA4F6}" dt="2024-07-26T13:37:34.570" v="2096" actId="20577"/>
      <pc:docMkLst>
        <pc:docMk/>
      </pc:docMkLst>
      <pc:sldChg chg="del">
        <pc:chgData name="Gregory Rakness" userId="e762933e-c412-4afc-9c3c-ec92fae47034" providerId="ADAL" clId="{C014E380-CAC4-BC42-986E-DD38664AA4F6}" dt="2024-07-25T21:22:36.691" v="405" actId="2696"/>
        <pc:sldMkLst>
          <pc:docMk/>
          <pc:sldMk cId="666505464" sldId="579"/>
        </pc:sldMkLst>
      </pc:sldChg>
      <pc:sldChg chg="addSp delSp modSp add mod ord">
        <pc:chgData name="Gregory Rakness" userId="e762933e-c412-4afc-9c3c-ec92fae47034" providerId="ADAL" clId="{C014E380-CAC4-BC42-986E-DD38664AA4F6}" dt="2024-07-26T13:32:54.065" v="1778" actId="14100"/>
        <pc:sldMkLst>
          <pc:docMk/>
          <pc:sldMk cId="249962105" sldId="581"/>
        </pc:sldMkLst>
        <pc:spChg chg="mod">
          <ac:chgData name="Gregory Rakness" userId="e762933e-c412-4afc-9c3c-ec92fae47034" providerId="ADAL" clId="{C014E380-CAC4-BC42-986E-DD38664AA4F6}" dt="2024-07-26T13:27:30.151" v="1704" actId="20577"/>
          <ac:spMkLst>
            <pc:docMk/>
            <pc:sldMk cId="249962105" sldId="581"/>
            <ac:spMk id="2" creationId="{00000000-0000-0000-0000-000000000000}"/>
          </ac:spMkLst>
        </pc:spChg>
        <pc:spChg chg="mod">
          <ac:chgData name="Gregory Rakness" userId="e762933e-c412-4afc-9c3c-ec92fae47034" providerId="ADAL" clId="{C014E380-CAC4-BC42-986E-DD38664AA4F6}" dt="2024-07-26T13:20:43.485" v="1272"/>
          <ac:spMkLst>
            <pc:docMk/>
            <pc:sldMk cId="249962105" sldId="581"/>
            <ac:spMk id="4" creationId="{00000000-0000-0000-0000-000000000000}"/>
          </ac:spMkLst>
        </pc:spChg>
        <pc:spChg chg="add del mod">
          <ac:chgData name="Gregory Rakness" userId="e762933e-c412-4afc-9c3c-ec92fae47034" providerId="ADAL" clId="{C014E380-CAC4-BC42-986E-DD38664AA4F6}" dt="2024-07-26T13:31:21.612" v="1747" actId="21"/>
          <ac:spMkLst>
            <pc:docMk/>
            <pc:sldMk cId="249962105" sldId="581"/>
            <ac:spMk id="10" creationId="{9F43755D-CC7F-AB81-3DE5-FEA7FE3D9625}"/>
          </ac:spMkLst>
        </pc:spChg>
        <pc:spChg chg="add mod">
          <ac:chgData name="Gregory Rakness" userId="e762933e-c412-4afc-9c3c-ec92fae47034" providerId="ADAL" clId="{C014E380-CAC4-BC42-986E-DD38664AA4F6}" dt="2024-07-26T13:22:53.672" v="1492" actId="20577"/>
          <ac:spMkLst>
            <pc:docMk/>
            <pc:sldMk cId="249962105" sldId="581"/>
            <ac:spMk id="11" creationId="{EF27DC1C-3CF5-5C12-63E6-E9A7B8B4135C}"/>
          </ac:spMkLst>
        </pc:spChg>
        <pc:spChg chg="add mod">
          <ac:chgData name="Gregory Rakness" userId="e762933e-c412-4afc-9c3c-ec92fae47034" providerId="ADAL" clId="{C014E380-CAC4-BC42-986E-DD38664AA4F6}" dt="2024-07-26T13:23:15.659" v="1526" actId="1038"/>
          <ac:spMkLst>
            <pc:docMk/>
            <pc:sldMk cId="249962105" sldId="581"/>
            <ac:spMk id="14" creationId="{BBD6FB68-D508-C1FC-67D6-5A1584A15591}"/>
          </ac:spMkLst>
        </pc:spChg>
        <pc:spChg chg="add mod">
          <ac:chgData name="Gregory Rakness" userId="e762933e-c412-4afc-9c3c-ec92fae47034" providerId="ADAL" clId="{C014E380-CAC4-BC42-986E-DD38664AA4F6}" dt="2024-07-26T13:23:49.217" v="1555" actId="20577"/>
          <ac:spMkLst>
            <pc:docMk/>
            <pc:sldMk cId="249962105" sldId="581"/>
            <ac:spMk id="20" creationId="{7DFEC522-E981-8177-123A-FB1A5CDE1367}"/>
          </ac:spMkLst>
        </pc:spChg>
        <pc:spChg chg="add mod">
          <ac:chgData name="Gregory Rakness" userId="e762933e-c412-4afc-9c3c-ec92fae47034" providerId="ADAL" clId="{C014E380-CAC4-BC42-986E-DD38664AA4F6}" dt="2024-07-26T13:26:55.353" v="1657" actId="1076"/>
          <ac:spMkLst>
            <pc:docMk/>
            <pc:sldMk cId="249962105" sldId="581"/>
            <ac:spMk id="26" creationId="{DE90F29B-DCA6-D72D-812B-6224C0599D1D}"/>
          </ac:spMkLst>
        </pc:spChg>
        <pc:spChg chg="del">
          <ac:chgData name="Gregory Rakness" userId="e762933e-c412-4afc-9c3c-ec92fae47034" providerId="ADAL" clId="{C014E380-CAC4-BC42-986E-DD38664AA4F6}" dt="2024-07-26T13:21:13.342" v="1278" actId="478"/>
          <ac:spMkLst>
            <pc:docMk/>
            <pc:sldMk cId="249962105" sldId="581"/>
            <ac:spMk id="23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1.463" v="1705" actId="478"/>
          <ac:spMkLst>
            <pc:docMk/>
            <pc:sldMk cId="249962105" sldId="581"/>
            <ac:spMk id="244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5.125" v="1491" actId="478"/>
          <ac:spMkLst>
            <pc:docMk/>
            <pc:sldMk cId="249962105" sldId="581"/>
            <ac:spMk id="24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3.433" v="1706" actId="478"/>
          <ac:spMkLst>
            <pc:docMk/>
            <pc:sldMk cId="249962105" sldId="581"/>
            <ac:spMk id="246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3.333" v="1490" actId="478"/>
          <ac:spMkLst>
            <pc:docMk/>
            <pc:sldMk cId="249962105" sldId="581"/>
            <ac:spMk id="247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1.650" v="1489" actId="478"/>
          <ac:spMkLst>
            <pc:docMk/>
            <pc:sldMk cId="249962105" sldId="581"/>
            <ac:spMk id="248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58.976" v="1707" actId="478"/>
          <ac:spMkLst>
            <pc:docMk/>
            <pc:sldMk cId="249962105" sldId="581"/>
            <ac:spMk id="249" creationId="{00000000-0000-0000-0000-000000000000}"/>
          </ac:spMkLst>
        </pc:spChg>
        <pc:picChg chg="add mod">
          <ac:chgData name="Gregory Rakness" userId="e762933e-c412-4afc-9c3c-ec92fae47034" providerId="ADAL" clId="{C014E380-CAC4-BC42-986E-DD38664AA4F6}" dt="2024-07-26T13:32:39.776" v="1773" actId="1076"/>
          <ac:picMkLst>
            <pc:docMk/>
            <pc:sldMk cId="249962105" sldId="581"/>
            <ac:picMk id="7" creationId="{D258B796-2236-D837-4D7F-DD06F93CE099}"/>
          </ac:picMkLst>
        </pc:picChg>
        <pc:picChg chg="mod">
          <ac:chgData name="Gregory Rakness" userId="e762933e-c412-4afc-9c3c-ec92fae47034" providerId="ADAL" clId="{C014E380-CAC4-BC42-986E-DD38664AA4F6}" dt="2024-07-26T13:23:11.508" v="1513" actId="1076"/>
          <ac:picMkLst>
            <pc:docMk/>
            <pc:sldMk cId="249962105" sldId="581"/>
            <ac:picMk id="87" creationId="{00000000-0000-0000-0000-000000000000}"/>
          </ac:picMkLst>
        </pc:picChg>
        <pc:cxnChg chg="add mod">
          <ac:chgData name="Gregory Rakness" userId="e762933e-c412-4afc-9c3c-ec92fae47034" providerId="ADAL" clId="{C014E380-CAC4-BC42-986E-DD38664AA4F6}" dt="2024-07-26T13:23:23.322" v="1529" actId="14100"/>
          <ac:cxnSpMkLst>
            <pc:docMk/>
            <pc:sldMk cId="249962105" sldId="581"/>
            <ac:cxnSpMk id="15" creationId="{9F7F720B-318C-CDC4-6163-004F859314BE}"/>
          </ac:cxnSpMkLst>
        </pc:cxnChg>
        <pc:cxnChg chg="add mod">
          <ac:chgData name="Gregory Rakness" userId="e762933e-c412-4afc-9c3c-ec92fae47034" providerId="ADAL" clId="{C014E380-CAC4-BC42-986E-DD38664AA4F6}" dt="2024-07-26T13:23:33.051" v="1532" actId="14100"/>
          <ac:cxnSpMkLst>
            <pc:docMk/>
            <pc:sldMk cId="249962105" sldId="581"/>
            <ac:cxnSpMk id="18" creationId="{A33EDC8F-025F-1CED-17D6-25A555C1AB21}"/>
          </ac:cxnSpMkLst>
        </pc:cxnChg>
        <pc:cxnChg chg="add mod">
          <ac:chgData name="Gregory Rakness" userId="e762933e-c412-4afc-9c3c-ec92fae47034" providerId="ADAL" clId="{C014E380-CAC4-BC42-986E-DD38664AA4F6}" dt="2024-07-26T13:24:04.843" v="1559" actId="14100"/>
          <ac:cxnSpMkLst>
            <pc:docMk/>
            <pc:sldMk cId="249962105" sldId="581"/>
            <ac:cxnSpMk id="21" creationId="{201B1274-19E9-1E01-44E7-B15B23BBE60C}"/>
          </ac:cxnSpMkLst>
        </pc:cxnChg>
        <pc:cxnChg chg="add mod">
          <ac:chgData name="Gregory Rakness" userId="e762933e-c412-4afc-9c3c-ec92fae47034" providerId="ADAL" clId="{C014E380-CAC4-BC42-986E-DD38664AA4F6}" dt="2024-07-26T13:26:41.366" v="1647" actId="14100"/>
          <ac:cxnSpMkLst>
            <pc:docMk/>
            <pc:sldMk cId="249962105" sldId="581"/>
            <ac:cxnSpMk id="25" creationId="{EA5003FD-DE0F-473C-842A-0CC12E96EA6B}"/>
          </ac:cxnSpMkLst>
        </pc:cxnChg>
        <pc:cxnChg chg="add mod">
          <ac:chgData name="Gregory Rakness" userId="e762933e-c412-4afc-9c3c-ec92fae47034" providerId="ADAL" clId="{C014E380-CAC4-BC42-986E-DD38664AA4F6}" dt="2024-07-26T13:32:42.163" v="1774" actId="14100"/>
          <ac:cxnSpMkLst>
            <pc:docMk/>
            <pc:sldMk cId="249962105" sldId="581"/>
            <ac:cxnSpMk id="28" creationId="{A8F9B5A3-DDCD-FB01-0622-E2F75DEC4BCF}"/>
          </ac:cxnSpMkLst>
        </pc:cxnChg>
        <pc:cxnChg chg="add mod">
          <ac:chgData name="Gregory Rakness" userId="e762933e-c412-4afc-9c3c-ec92fae47034" providerId="ADAL" clId="{C014E380-CAC4-BC42-986E-DD38664AA4F6}" dt="2024-07-26T13:32:54.065" v="1778" actId="14100"/>
          <ac:cxnSpMkLst>
            <pc:docMk/>
            <pc:sldMk cId="249962105" sldId="581"/>
            <ac:cxnSpMk id="30" creationId="{FA81C6B7-FD64-1399-AFAA-B386F404A41F}"/>
          </ac:cxnSpMkLst>
        </pc:cxnChg>
        <pc:cxnChg chg="add del mod">
          <ac:chgData name="Gregory Rakness" userId="e762933e-c412-4afc-9c3c-ec92fae47034" providerId="ADAL" clId="{C014E380-CAC4-BC42-986E-DD38664AA4F6}" dt="2024-07-26T13:32:26.688" v="1769" actId="478"/>
          <ac:cxnSpMkLst>
            <pc:docMk/>
            <pc:sldMk cId="249962105" sldId="581"/>
            <ac:cxnSpMk id="39" creationId="{AAEFBCE9-E393-FDE1-3A2E-23BCDB3F9431}"/>
          </ac:cxnSpMkLst>
        </pc:cxnChg>
        <pc:cxnChg chg="del">
          <ac:chgData name="Gregory Rakness" userId="e762933e-c412-4afc-9c3c-ec92fae47034" providerId="ADAL" clId="{C014E380-CAC4-BC42-986E-DD38664AA4F6}" dt="2024-07-26T13:21:15.235" v="1279" actId="478"/>
          <ac:cxnSpMkLst>
            <pc:docMk/>
            <pc:sldMk cId="249962105" sldId="581"/>
            <ac:cxnSpMk id="81" creationId="{00000000-0000-0000-0000-000000000000}"/>
          </ac:cxnSpMkLst>
        </pc:cxnChg>
      </pc:sldChg>
      <pc:sldChg chg="modSp mod">
        <pc:chgData name="Gregory Rakness" userId="e762933e-c412-4afc-9c3c-ec92fae47034" providerId="ADAL" clId="{C014E380-CAC4-BC42-986E-DD38664AA4F6}" dt="2024-07-25T21:58:35.502" v="80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C014E380-CAC4-BC42-986E-DD38664AA4F6}" dt="2024-07-25T21:28:47.441" v="45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C014E380-CAC4-BC42-986E-DD38664AA4F6}" dt="2024-07-25T21:58:35.502" v="80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 ord">
        <pc:chgData name="Gregory Rakness" userId="e762933e-c412-4afc-9c3c-ec92fae47034" providerId="ADAL" clId="{C014E380-CAC4-BC42-986E-DD38664AA4F6}" dt="2024-07-25T21:55:07.073" v="765" actId="20577"/>
        <pc:sldMkLst>
          <pc:docMk/>
          <pc:sldMk cId="4084375298" sldId="6146"/>
        </pc:sldMkLst>
        <pc:spChg chg="mod">
          <ac:chgData name="Gregory Rakness" userId="e762933e-c412-4afc-9c3c-ec92fae47034" providerId="ADAL" clId="{C014E380-CAC4-BC42-986E-DD38664AA4F6}" dt="2024-07-25T21:55:07.073" v="765" actId="20577"/>
          <ac:spMkLst>
            <pc:docMk/>
            <pc:sldMk cId="4084375298" sldId="6146"/>
            <ac:spMk id="8" creationId="{F4050B7E-1B9C-8799-3783-85D7BC2E6089}"/>
          </ac:spMkLst>
        </pc:spChg>
      </pc:sldChg>
      <pc:sldChg chg="addSp delSp modSp add del mod">
        <pc:chgData name="Gregory Rakness" userId="e762933e-c412-4afc-9c3c-ec92fae47034" providerId="ADAL" clId="{C014E380-CAC4-BC42-986E-DD38664AA4F6}" dt="2024-07-26T13:32:13.718" v="1768" actId="1076"/>
        <pc:sldMkLst>
          <pc:docMk/>
          <pc:sldMk cId="32207259" sldId="6432"/>
        </pc:sldMkLst>
        <pc:spChg chg="del">
          <ac:chgData name="Gregory Rakness" userId="e762933e-c412-4afc-9c3c-ec92fae47034" providerId="ADAL" clId="{C014E380-CAC4-BC42-986E-DD38664AA4F6}" dt="2024-07-25T22:02:41.549" v="856" actId="478"/>
          <ac:spMkLst>
            <pc:docMk/>
            <pc:sldMk cId="32207259" sldId="6432"/>
            <ac:spMk id="3" creationId="{BB9D6460-E63F-4038-9E5F-B9499D6080A0}"/>
          </ac:spMkLst>
        </pc:spChg>
        <pc:spChg chg="add mod">
          <ac:chgData name="Gregory Rakness" userId="e762933e-c412-4afc-9c3c-ec92fae47034" providerId="ADAL" clId="{C014E380-CAC4-BC42-986E-DD38664AA4F6}" dt="2024-07-26T13:29:18.094" v="1719" actId="14100"/>
          <ac:spMkLst>
            <pc:docMk/>
            <pc:sldMk cId="32207259" sldId="6432"/>
            <ac:spMk id="3" creationId="{F0D24109-A675-8B69-F7E4-7632F40C3DE8}"/>
          </ac:spMkLst>
        </pc:spChg>
        <pc:spChg chg="del">
          <ac:chgData name="Gregory Rakness" userId="e762933e-c412-4afc-9c3c-ec92fae47034" providerId="ADAL" clId="{C014E380-CAC4-BC42-986E-DD38664AA4F6}" dt="2024-07-26T13:30:26.768" v="1728"/>
          <ac:spMkLst>
            <pc:docMk/>
            <pc:sldMk cId="32207259" sldId="6432"/>
            <ac:spMk id="6" creationId="{F51C4D5F-0C72-45B4-9CD9-B89D9EC6571C}"/>
          </ac:spMkLst>
        </pc:spChg>
        <pc:spChg chg="add mod">
          <ac:chgData name="Gregory Rakness" userId="e762933e-c412-4afc-9c3c-ec92fae47034" providerId="ADAL" clId="{C014E380-CAC4-BC42-986E-DD38664AA4F6}" dt="2024-07-26T13:30:47.420" v="1742" actId="14100"/>
          <ac:spMkLst>
            <pc:docMk/>
            <pc:sldMk cId="32207259" sldId="6432"/>
            <ac:spMk id="7" creationId="{7B82EFF5-05D2-4017-AB1E-4B82DDFB15F5}"/>
          </ac:spMkLst>
        </pc:spChg>
        <pc:spChg chg="add del mod">
          <ac:chgData name="Gregory Rakness" userId="e762933e-c412-4afc-9c3c-ec92fae47034" providerId="ADAL" clId="{C014E380-CAC4-BC42-986E-DD38664AA4F6}" dt="2024-07-25T22:02:43.897" v="857" actId="478"/>
          <ac:spMkLst>
            <pc:docMk/>
            <pc:sldMk cId="32207259" sldId="6432"/>
            <ac:spMk id="9" creationId="{1E8A905B-AEA3-5D88-DA68-C81FEF0F7FCE}"/>
          </ac:spMkLst>
        </pc:spChg>
        <pc:spChg chg="add del mod">
          <ac:chgData name="Gregory Rakness" userId="e762933e-c412-4afc-9c3c-ec92fae47034" providerId="ADAL" clId="{C014E380-CAC4-BC42-986E-DD38664AA4F6}" dt="2024-07-26T13:31:26.066" v="1748" actId="478"/>
          <ac:spMkLst>
            <pc:docMk/>
            <pc:sldMk cId="32207259" sldId="6432"/>
            <ac:spMk id="10" creationId="{FF1133E3-23BC-8B1C-2A7A-B1D959502BF6}"/>
          </ac:spMkLst>
        </pc:spChg>
        <pc:spChg chg="add mod">
          <ac:chgData name="Gregory Rakness" userId="e762933e-c412-4afc-9c3c-ec92fae47034" providerId="ADAL" clId="{C014E380-CAC4-BC42-986E-DD38664AA4F6}" dt="2024-07-26T13:32:13.718" v="1768" actId="1076"/>
          <ac:spMkLst>
            <pc:docMk/>
            <pc:sldMk cId="32207259" sldId="6432"/>
            <ac:spMk id="11" creationId="{C80B1B92-58D7-5AD3-F7C3-0C5C61AF15CF}"/>
          </ac:spMkLst>
        </pc:spChg>
        <pc:spChg chg="del">
          <ac:chgData name="Gregory Rakness" userId="e762933e-c412-4afc-9c3c-ec92fae47034" providerId="ADAL" clId="{C014E380-CAC4-BC42-986E-DD38664AA4F6}" dt="2024-07-26T13:30:37.258" v="1729" actId="478"/>
          <ac:spMkLst>
            <pc:docMk/>
            <pc:sldMk cId="32207259" sldId="6432"/>
            <ac:spMk id="24" creationId="{5F1B59FA-1FD4-408F-A3CF-178AE993185B}"/>
          </ac:spMkLst>
        </pc:spChg>
        <pc:cxnChg chg="add mod">
          <ac:chgData name="Gregory Rakness" userId="e762933e-c412-4afc-9c3c-ec92fae47034" providerId="ADAL" clId="{C014E380-CAC4-BC42-986E-DD38664AA4F6}" dt="2024-07-26T13:31:04.028" v="1746" actId="692"/>
          <ac:cxnSpMkLst>
            <pc:docMk/>
            <pc:sldMk cId="32207259" sldId="6432"/>
            <ac:cxnSpMk id="12" creationId="{92B004DF-CB06-9271-CB83-884DE7AD0AEE}"/>
          </ac:cxnSpMkLst>
        </pc:cxnChg>
      </pc:sldChg>
      <pc:sldChg chg="del">
        <pc:chgData name="Gregory Rakness" userId="e762933e-c412-4afc-9c3c-ec92fae47034" providerId="ADAL" clId="{C014E380-CAC4-BC42-986E-DD38664AA4F6}" dt="2024-07-25T21:22:35.675" v="404" actId="2696"/>
        <pc:sldMkLst>
          <pc:docMk/>
          <pc:sldMk cId="3917521505" sldId="6433"/>
        </pc:sldMkLst>
      </pc:sldChg>
      <pc:sldChg chg="addSp modSp new mod">
        <pc:chgData name="Gregory Rakness" userId="e762933e-c412-4afc-9c3c-ec92fae47034" providerId="ADAL" clId="{C014E380-CAC4-BC42-986E-DD38664AA4F6}" dt="2024-07-26T13:37:34.570" v="2096" actId="20577"/>
        <pc:sldMkLst>
          <pc:docMk/>
          <pc:sldMk cId="4251483765" sldId="6434"/>
        </pc:sldMkLst>
        <pc:spChg chg="mod">
          <ac:chgData name="Gregory Rakness" userId="e762933e-c412-4afc-9c3c-ec92fae47034" providerId="ADAL" clId="{C014E380-CAC4-BC42-986E-DD38664AA4F6}" dt="2024-07-26T13:37:34.570" v="2096" actId="20577"/>
          <ac:spMkLst>
            <pc:docMk/>
            <pc:sldMk cId="4251483765" sldId="6434"/>
            <ac:spMk id="2" creationId="{5EC55F9C-2211-15A4-B8ED-299D527A4D6F}"/>
          </ac:spMkLst>
        </pc:spChg>
        <pc:spChg chg="mod">
          <ac:chgData name="Gregory Rakness" userId="e762933e-c412-4afc-9c3c-ec92fae47034" providerId="ADAL" clId="{C014E380-CAC4-BC42-986E-DD38664AA4F6}" dt="2024-07-26T13:37:28.204" v="2089" actId="20577"/>
          <ac:spMkLst>
            <pc:docMk/>
            <pc:sldMk cId="4251483765" sldId="6434"/>
            <ac:spMk id="3" creationId="{DF9A77B1-BC43-5053-8144-73F071DEC4A1}"/>
          </ac:spMkLst>
        </pc:spChg>
        <pc:spChg chg="add mod">
          <ac:chgData name="Gregory Rakness" userId="e762933e-c412-4afc-9c3c-ec92fae47034" providerId="ADAL" clId="{C014E380-CAC4-BC42-986E-DD38664AA4F6}" dt="2024-07-25T22:11:13.782" v="1216" actId="207"/>
          <ac:spMkLst>
            <pc:docMk/>
            <pc:sldMk cId="4251483765" sldId="6434"/>
            <ac:spMk id="8" creationId="{C93684B5-5500-53D0-DB36-2FFD42B2BFF1}"/>
          </ac:spMkLst>
        </pc:spChg>
        <pc:spChg chg="add mod">
          <ac:chgData name="Gregory Rakness" userId="e762933e-c412-4afc-9c3c-ec92fae47034" providerId="ADAL" clId="{C014E380-CAC4-BC42-986E-DD38664AA4F6}" dt="2024-07-25T22:11:26.429" v="1227" actId="1076"/>
          <ac:spMkLst>
            <pc:docMk/>
            <pc:sldMk cId="4251483765" sldId="6434"/>
            <ac:spMk id="9" creationId="{03620AB9-4573-5CBE-D201-EA4776EC8268}"/>
          </ac:spMkLst>
        </pc:spChg>
        <pc:spChg chg="add mod">
          <ac:chgData name="Gregory Rakness" userId="e762933e-c412-4afc-9c3c-ec92fae47034" providerId="ADAL" clId="{C014E380-CAC4-BC42-986E-DD38664AA4F6}" dt="2024-07-25T22:11:34.369" v="1234" actId="20577"/>
          <ac:spMkLst>
            <pc:docMk/>
            <pc:sldMk cId="4251483765" sldId="6434"/>
            <ac:spMk id="10" creationId="{C709D214-8569-88DB-54AB-B8D9D975AA9A}"/>
          </ac:spMkLst>
        </pc:spChg>
        <pc:picChg chg="add mod modCrop">
          <ac:chgData name="Gregory Rakness" userId="e762933e-c412-4afc-9c3c-ec92fae47034" providerId="ADAL" clId="{C014E380-CAC4-BC42-986E-DD38664AA4F6}" dt="2024-07-25T21:54:26.572" v="755" actId="1076"/>
          <ac:picMkLst>
            <pc:docMk/>
            <pc:sldMk cId="4251483765" sldId="6434"/>
            <ac:picMk id="6" creationId="{F794375C-D957-7F3F-93DA-6F60A86F1574}"/>
          </ac:picMkLst>
        </pc:picChg>
        <pc:picChg chg="add mod modCrop">
          <ac:chgData name="Gregory Rakness" userId="e762933e-c412-4afc-9c3c-ec92fae47034" providerId="ADAL" clId="{C014E380-CAC4-BC42-986E-DD38664AA4F6}" dt="2024-07-25T21:54:24.553" v="754" actId="1076"/>
          <ac:picMkLst>
            <pc:docMk/>
            <pc:sldMk cId="4251483765" sldId="6434"/>
            <ac:picMk id="7" creationId="{66BAFE38-0883-3503-F178-D8CE15D44C13}"/>
          </ac:picMkLst>
        </pc:picChg>
      </pc:sldChg>
      <pc:sldChg chg="addSp delSp modSp new del mod ord">
        <pc:chgData name="Gregory Rakness" userId="e762933e-c412-4afc-9c3c-ec92fae47034" providerId="ADAL" clId="{C014E380-CAC4-BC42-986E-DD38664AA4F6}" dt="2024-07-25T22:10:17.668" v="1188" actId="2696"/>
        <pc:sldMkLst>
          <pc:docMk/>
          <pc:sldMk cId="2414756468" sldId="6435"/>
        </pc:sldMkLst>
        <pc:spChg chg="mod">
          <ac:chgData name="Gregory Rakness" userId="e762933e-c412-4afc-9c3c-ec92fae47034" providerId="ADAL" clId="{C014E380-CAC4-BC42-986E-DD38664AA4F6}" dt="2024-07-25T21:54:39.596" v="757" actId="21"/>
          <ac:spMkLst>
            <pc:docMk/>
            <pc:sldMk cId="2414756468" sldId="6435"/>
            <ac:spMk id="2" creationId="{CCE260DD-68FA-4468-0E1C-F751437757F9}"/>
          </ac:spMkLst>
        </pc:spChg>
        <pc:picChg chg="add del mod">
          <ac:chgData name="Gregory Rakness" userId="e762933e-c412-4afc-9c3c-ec92fae47034" providerId="ADAL" clId="{C014E380-CAC4-BC42-986E-DD38664AA4F6}" dt="2024-07-25T21:53:59.884" v="746" actId="21"/>
          <ac:picMkLst>
            <pc:docMk/>
            <pc:sldMk cId="2414756468" sldId="6435"/>
            <ac:picMk id="7" creationId="{285B6A8F-4121-3ECC-37ED-2B95BA55465B}"/>
          </ac:picMkLst>
        </pc:picChg>
      </pc:sldChg>
      <pc:sldChg chg="modSp new del mod">
        <pc:chgData name="Gregory Rakness" userId="e762933e-c412-4afc-9c3c-ec92fae47034" providerId="ADAL" clId="{C014E380-CAC4-BC42-986E-DD38664AA4F6}" dt="2024-07-25T22:10:19.533" v="1190" actId="2696"/>
        <pc:sldMkLst>
          <pc:docMk/>
          <pc:sldMk cId="3988794551" sldId="6436"/>
        </pc:sldMkLst>
        <pc:spChg chg="mod">
          <ac:chgData name="Gregory Rakness" userId="e762933e-c412-4afc-9c3c-ec92fae47034" providerId="ADAL" clId="{C014E380-CAC4-BC42-986E-DD38664AA4F6}" dt="2024-07-25T21:20:27.186" v="355" actId="21"/>
          <ac:spMkLst>
            <pc:docMk/>
            <pc:sldMk cId="3988794551" sldId="6436"/>
            <ac:spMk id="2" creationId="{4EFEA529-218E-AE11-057B-DD735891CBF4}"/>
          </ac:spMkLst>
        </pc:spChg>
      </pc:sldChg>
      <pc:sldChg chg="addSp modSp new mod ord">
        <pc:chgData name="Gregory Rakness" userId="e762933e-c412-4afc-9c3c-ec92fae47034" providerId="ADAL" clId="{C014E380-CAC4-BC42-986E-DD38664AA4F6}" dt="2024-07-26T13:36:57.716" v="2057" actId="20577"/>
        <pc:sldMkLst>
          <pc:docMk/>
          <pc:sldMk cId="4158115766" sldId="6437"/>
        </pc:sldMkLst>
        <pc:spChg chg="mod">
          <ac:chgData name="Gregory Rakness" userId="e762933e-c412-4afc-9c3c-ec92fae47034" providerId="ADAL" clId="{C014E380-CAC4-BC42-986E-DD38664AA4F6}" dt="2024-07-26T13:36:57.716" v="2057" actId="20577"/>
          <ac:spMkLst>
            <pc:docMk/>
            <pc:sldMk cId="4158115766" sldId="6437"/>
            <ac:spMk id="2" creationId="{0ED577CE-A234-953F-F116-D4AE59ECEE8C}"/>
          </ac:spMkLst>
        </pc:spChg>
        <pc:picChg chg="add mod">
          <ac:chgData name="Gregory Rakness" userId="e762933e-c412-4afc-9c3c-ec92fae47034" providerId="ADAL" clId="{C014E380-CAC4-BC42-986E-DD38664AA4F6}" dt="2024-07-25T21:23:15.245" v="428" actId="1076"/>
          <ac:picMkLst>
            <pc:docMk/>
            <pc:sldMk cId="4158115766" sldId="6437"/>
            <ac:picMk id="7" creationId="{DC8BD38F-88C3-3C92-9E12-4622724E56A0}"/>
          </ac:picMkLst>
        </pc:picChg>
      </pc:sldChg>
      <pc:sldChg chg="addSp delSp modSp new del mod">
        <pc:chgData name="Gregory Rakness" userId="e762933e-c412-4afc-9c3c-ec92fae47034" providerId="ADAL" clId="{C014E380-CAC4-BC42-986E-DD38664AA4F6}" dt="2024-07-25T22:10:18.248" v="1189" actId="2696"/>
        <pc:sldMkLst>
          <pc:docMk/>
          <pc:sldMk cId="1201716642" sldId="6438"/>
        </pc:sldMkLst>
        <pc:spChg chg="mod">
          <ac:chgData name="Gregory Rakness" userId="e762933e-c412-4afc-9c3c-ec92fae47034" providerId="ADAL" clId="{C014E380-CAC4-BC42-986E-DD38664AA4F6}" dt="2024-07-25T21:16:02.284" v="317" actId="20577"/>
          <ac:spMkLst>
            <pc:docMk/>
            <pc:sldMk cId="1201716642" sldId="6438"/>
            <ac:spMk id="2" creationId="{399C6B33-6D18-4B96-C459-75866BADBF63}"/>
          </ac:spMkLst>
        </pc:spChg>
        <pc:picChg chg="add del mod">
          <ac:chgData name="Gregory Rakness" userId="e762933e-c412-4afc-9c3c-ec92fae47034" providerId="ADAL" clId="{C014E380-CAC4-BC42-986E-DD38664AA4F6}" dt="2024-07-25T21:20:37.858" v="359" actId="21"/>
          <ac:picMkLst>
            <pc:docMk/>
            <pc:sldMk cId="1201716642" sldId="6438"/>
            <ac:picMk id="7" creationId="{2DF69F72-6CE6-80A2-D784-A621D0FD3018}"/>
          </ac:picMkLst>
        </pc:picChg>
      </pc:sldChg>
      <pc:sldChg chg="addSp delSp modSp new mod ord">
        <pc:chgData name="Gregory Rakness" userId="e762933e-c412-4afc-9c3c-ec92fae47034" providerId="ADAL" clId="{C014E380-CAC4-BC42-986E-DD38664AA4F6}" dt="2024-07-25T22:09:57.725" v="1187" actId="5793"/>
        <pc:sldMkLst>
          <pc:docMk/>
          <pc:sldMk cId="2317749243" sldId="6439"/>
        </pc:sldMkLst>
        <pc:spChg chg="mod">
          <ac:chgData name="Gregory Rakness" userId="e762933e-c412-4afc-9c3c-ec92fae47034" providerId="ADAL" clId="{C014E380-CAC4-BC42-986E-DD38664AA4F6}" dt="2024-07-25T21:18:16.862" v="324" actId="20577"/>
          <ac:spMkLst>
            <pc:docMk/>
            <pc:sldMk cId="2317749243" sldId="6439"/>
            <ac:spMk id="2" creationId="{0B5D74F2-E6AA-A0CD-35F3-E73C43977C38}"/>
          </ac:spMkLst>
        </pc:spChg>
        <pc:spChg chg="mod">
          <ac:chgData name="Gregory Rakness" userId="e762933e-c412-4afc-9c3c-ec92fae47034" providerId="ADAL" clId="{C014E380-CAC4-BC42-986E-DD38664AA4F6}" dt="2024-07-25T22:09:57.725" v="1187" actId="5793"/>
          <ac:spMkLst>
            <pc:docMk/>
            <pc:sldMk cId="2317749243" sldId="6439"/>
            <ac:spMk id="3" creationId="{D8FDA296-D47C-B902-6F0A-C962B86485CF}"/>
          </ac:spMkLst>
        </pc:spChg>
        <pc:spChg chg="add mod">
          <ac:chgData name="Gregory Rakness" userId="e762933e-c412-4afc-9c3c-ec92fae47034" providerId="ADAL" clId="{C014E380-CAC4-BC42-986E-DD38664AA4F6}" dt="2024-07-25T22:07:28.797" v="1091" actId="1076"/>
          <ac:spMkLst>
            <pc:docMk/>
            <pc:sldMk cId="2317749243" sldId="6439"/>
            <ac:spMk id="12" creationId="{4F30DE6F-EB8C-A89F-E10E-DF4359BC64BF}"/>
          </ac:spMkLst>
        </pc:spChg>
        <pc:spChg chg="add mod">
          <ac:chgData name="Gregory Rakness" userId="e762933e-c412-4afc-9c3c-ec92fae47034" providerId="ADAL" clId="{C014E380-CAC4-BC42-986E-DD38664AA4F6}" dt="2024-07-25T22:05:21.932" v="1007" actId="1076"/>
          <ac:spMkLst>
            <pc:docMk/>
            <pc:sldMk cId="2317749243" sldId="6439"/>
            <ac:spMk id="13" creationId="{E64D381D-879E-0E65-08C3-0AEF82711B76}"/>
          </ac:spMkLst>
        </pc:spChg>
        <pc:spChg chg="add mod">
          <ac:chgData name="Gregory Rakness" userId="e762933e-c412-4afc-9c3c-ec92fae47034" providerId="ADAL" clId="{C014E380-CAC4-BC42-986E-DD38664AA4F6}" dt="2024-07-25T22:09:54.379" v="1183" actId="20577"/>
          <ac:spMkLst>
            <pc:docMk/>
            <pc:sldMk cId="2317749243" sldId="6439"/>
            <ac:spMk id="14" creationId="{C8F93DE7-6FC6-6FAA-6395-24BAB5134902}"/>
          </ac:spMkLst>
        </pc:spChg>
        <pc:spChg chg="add mod">
          <ac:chgData name="Gregory Rakness" userId="e762933e-c412-4afc-9c3c-ec92fae47034" providerId="ADAL" clId="{C014E380-CAC4-BC42-986E-DD38664AA4F6}" dt="2024-07-25T22:05:38.510" v="1027" actId="1035"/>
          <ac:spMkLst>
            <pc:docMk/>
            <pc:sldMk cId="2317749243" sldId="6439"/>
            <ac:spMk id="15" creationId="{588EFDB1-6E22-DE2E-1165-A2EB3B9A2338}"/>
          </ac:spMkLst>
        </pc:spChg>
        <pc:spChg chg="add mod">
          <ac:chgData name="Gregory Rakness" userId="e762933e-c412-4afc-9c3c-ec92fae47034" providerId="ADAL" clId="{C014E380-CAC4-BC42-986E-DD38664AA4F6}" dt="2024-07-25T22:07:12.239" v="1087" actId="692"/>
          <ac:spMkLst>
            <pc:docMk/>
            <pc:sldMk cId="2317749243" sldId="6439"/>
            <ac:spMk id="18" creationId="{5375B9D3-F90B-A5A1-703B-68C71E860CD8}"/>
          </ac:spMkLst>
        </pc:spChg>
        <pc:picChg chg="add mod">
          <ac:chgData name="Gregory Rakness" userId="e762933e-c412-4afc-9c3c-ec92fae47034" providerId="ADAL" clId="{C014E380-CAC4-BC42-986E-DD38664AA4F6}" dt="2024-07-25T22:06:38.065" v="1081" actId="14100"/>
          <ac:picMkLst>
            <pc:docMk/>
            <pc:sldMk cId="2317749243" sldId="6439"/>
            <ac:picMk id="7" creationId="{35897B9E-1E9C-F0EF-CF1E-2320804B23CF}"/>
          </ac:picMkLst>
        </pc:picChg>
        <pc:picChg chg="add mod">
          <ac:chgData name="Gregory Rakness" userId="e762933e-c412-4afc-9c3c-ec92fae47034" providerId="ADAL" clId="{C014E380-CAC4-BC42-986E-DD38664AA4F6}" dt="2024-07-25T22:06:10.919" v="1075" actId="1076"/>
          <ac:picMkLst>
            <pc:docMk/>
            <pc:sldMk cId="2317749243" sldId="6439"/>
            <ac:picMk id="11" creationId="{378D135E-A2B7-DE02-96E0-319251597851}"/>
          </ac:picMkLst>
        </pc:picChg>
        <pc:picChg chg="add mod modCrop">
          <ac:chgData name="Gregory Rakness" userId="e762933e-c412-4afc-9c3c-ec92fae47034" providerId="ADAL" clId="{C014E380-CAC4-BC42-986E-DD38664AA4F6}" dt="2024-07-25T22:06:44.778" v="1082" actId="1076"/>
          <ac:picMkLst>
            <pc:docMk/>
            <pc:sldMk cId="2317749243" sldId="6439"/>
            <ac:picMk id="17" creationId="{2D6CFAD1-21A8-6B06-8A17-54EF5893D0D7}"/>
          </ac:picMkLst>
        </pc:picChg>
        <pc:cxnChg chg="add del">
          <ac:chgData name="Gregory Rakness" userId="e762933e-c412-4afc-9c3c-ec92fae47034" providerId="ADAL" clId="{C014E380-CAC4-BC42-986E-DD38664AA4F6}" dt="2024-07-25T21:48:40.563" v="490" actId="478"/>
          <ac:cxnSpMkLst>
            <pc:docMk/>
            <pc:sldMk cId="2317749243" sldId="6439"/>
            <ac:cxnSpMk id="9" creationId="{051865ED-5217-18B7-430F-FA427683EF44}"/>
          </ac:cxnSpMkLst>
        </pc:cxnChg>
        <pc:cxnChg chg="add mod">
          <ac:chgData name="Gregory Rakness" userId="e762933e-c412-4afc-9c3c-ec92fae47034" providerId="ADAL" clId="{C014E380-CAC4-BC42-986E-DD38664AA4F6}" dt="2024-07-25T22:09:36.781" v="1159" actId="14100"/>
          <ac:cxnSpMkLst>
            <pc:docMk/>
            <pc:sldMk cId="2317749243" sldId="6439"/>
            <ac:cxnSpMk id="20" creationId="{7698CBF2-36FA-AD95-1E17-AD791BD07E4E}"/>
          </ac:cxnSpMkLst>
        </pc:cxnChg>
        <pc:cxnChg chg="add del">
          <ac:chgData name="Gregory Rakness" userId="e762933e-c412-4afc-9c3c-ec92fae47034" providerId="ADAL" clId="{C014E380-CAC4-BC42-986E-DD38664AA4F6}" dt="2024-07-25T22:08:56.160" v="1145" actId="478"/>
          <ac:cxnSpMkLst>
            <pc:docMk/>
            <pc:sldMk cId="2317749243" sldId="6439"/>
            <ac:cxnSpMk id="22" creationId="{B3EE48F4-5EFB-B020-8E99-A6CED010D0CA}"/>
          </ac:cxnSpMkLst>
        </pc:cxnChg>
      </pc:sldChg>
      <pc:sldChg chg="addSp delSp modSp add del mod">
        <pc:chgData name="Gregory Rakness" userId="e762933e-c412-4afc-9c3c-ec92fae47034" providerId="ADAL" clId="{C014E380-CAC4-BC42-986E-DD38664AA4F6}" dt="2024-07-26T13:28:47.493" v="1712" actId="2696"/>
        <pc:sldMkLst>
          <pc:docMk/>
          <pc:sldMk cId="995501887" sldId="6440"/>
        </pc:sldMkLst>
        <pc:spChg chg="mod">
          <ac:chgData name="Gregory Rakness" userId="e762933e-c412-4afc-9c3c-ec92fae47034" providerId="ADAL" clId="{C014E380-CAC4-BC42-986E-DD38664AA4F6}" dt="2024-07-25T22:03:48.019" v="992" actId="20577"/>
          <ac:spMkLst>
            <pc:docMk/>
            <pc:sldMk cId="995501887" sldId="6440"/>
            <ac:spMk id="3" creationId="{5AB8BE55-6F9C-BFE9-D721-0F210D3C3109}"/>
          </ac:spMkLst>
        </pc:spChg>
        <pc:spChg chg="add mod">
          <ac:chgData name="Gregory Rakness" userId="e762933e-c412-4afc-9c3c-ec92fae47034" providerId="ADAL" clId="{C014E380-CAC4-BC42-986E-DD38664AA4F6}" dt="2024-07-25T22:04:00.013" v="996" actId="20577"/>
          <ac:spMkLst>
            <pc:docMk/>
            <pc:sldMk cId="995501887" sldId="6440"/>
            <ac:spMk id="7" creationId="{6D140169-016C-65BA-5599-4CB635FEE1A6}"/>
          </ac:spMkLst>
        </pc:spChg>
        <pc:spChg chg="del">
          <ac:chgData name="Gregory Rakness" userId="e762933e-c412-4afc-9c3c-ec92fae47034" providerId="ADAL" clId="{C014E380-CAC4-BC42-986E-DD38664AA4F6}" dt="2024-07-25T22:02:07.976" v="850" actId="478"/>
          <ac:spMkLst>
            <pc:docMk/>
            <pc:sldMk cId="995501887" sldId="6440"/>
            <ac:spMk id="8" creationId="{F4050B7E-1B9C-8799-3783-85D7BC2E6089}"/>
          </ac:spMkLst>
        </pc:spChg>
        <pc:spChg chg="add mod">
          <ac:chgData name="Gregory Rakness" userId="e762933e-c412-4afc-9c3c-ec92fae47034" providerId="ADAL" clId="{C014E380-CAC4-BC42-986E-DD38664AA4F6}" dt="2024-07-25T22:04:09.007" v="1000" actId="20577"/>
          <ac:spMkLst>
            <pc:docMk/>
            <pc:sldMk cId="995501887" sldId="6440"/>
            <ac:spMk id="9" creationId="{7B2E631E-A44A-94DE-6C07-739D2A8FAE67}"/>
          </ac:spMkLst>
        </pc:spChg>
        <pc:picChg chg="del mod">
          <ac:chgData name="Gregory Rakness" userId="e762933e-c412-4afc-9c3c-ec92fae47034" providerId="ADAL" clId="{C014E380-CAC4-BC42-986E-DD38664AA4F6}" dt="2024-07-26T13:20:48.882" v="1274" actId="21"/>
          <ac:picMkLst>
            <pc:docMk/>
            <pc:sldMk cId="995501887" sldId="6440"/>
            <ac:picMk id="6" creationId="{2AE9CB2A-4332-73F2-DCCC-FBACE6554026}"/>
          </ac:picMkLst>
        </pc:picChg>
        <pc:picChg chg="del">
          <ac:chgData name="Gregory Rakness" userId="e762933e-c412-4afc-9c3c-ec92fae47034" providerId="ADAL" clId="{C014E380-CAC4-BC42-986E-DD38664AA4F6}" dt="2024-07-25T22:02:09.811" v="851" actId="478"/>
          <ac:picMkLst>
            <pc:docMk/>
            <pc:sldMk cId="995501887" sldId="6440"/>
            <ac:picMk id="14" creationId="{70D92182-13E4-AAC2-1C17-CAFE49CA1D3F}"/>
          </ac:picMkLst>
        </pc:picChg>
      </pc:sldChg>
    </pc:docChg>
  </pc:docChgLst>
  <pc:docChgLst>
    <pc:chgData name="Gregory Rakness" userId="e762933e-c412-4afc-9c3c-ec92fae47034" providerId="ADAL" clId="{A095CAC7-F4DC-1C48-BDA5-3B61638158F1}"/>
    <pc:docChg chg="custSel addSld delSld modSld">
      <pc:chgData name="Gregory Rakness" userId="e762933e-c412-4afc-9c3c-ec92fae47034" providerId="ADAL" clId="{A095CAC7-F4DC-1C48-BDA5-3B61638158F1}" dt="2024-08-02T13:39:31.864" v="1463" actId="20577"/>
      <pc:docMkLst>
        <pc:docMk/>
      </pc:docMkLst>
      <pc:sldChg chg="del">
        <pc:chgData name="Gregory Rakness" userId="e762933e-c412-4afc-9c3c-ec92fae47034" providerId="ADAL" clId="{A095CAC7-F4DC-1C48-BDA5-3B61638158F1}" dt="2024-08-01T19:04:43.598" v="12" actId="2696"/>
        <pc:sldMkLst>
          <pc:docMk/>
          <pc:sldMk cId="249962105" sldId="581"/>
        </pc:sldMkLst>
      </pc:sldChg>
      <pc:sldChg chg="modSp mod">
        <pc:chgData name="Gregory Rakness" userId="e762933e-c412-4afc-9c3c-ec92fae47034" providerId="ADAL" clId="{A095CAC7-F4DC-1C48-BDA5-3B61638158F1}" dt="2024-08-02T13:36:18.003" v="1246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A095CAC7-F4DC-1C48-BDA5-3B61638158F1}" dt="2024-08-01T19:04:33.153" v="10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A095CAC7-F4DC-1C48-BDA5-3B61638158F1}" dt="2024-08-02T13:36:18.003" v="1246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A095CAC7-F4DC-1C48-BDA5-3B61638158F1}" dt="2024-08-01T19:04:44.531" v="14" actId="2696"/>
        <pc:sldMkLst>
          <pc:docMk/>
          <pc:sldMk cId="4084375298" sldId="6146"/>
        </pc:sldMkLst>
      </pc:sldChg>
      <pc:sldChg chg="del">
        <pc:chgData name="Gregory Rakness" userId="e762933e-c412-4afc-9c3c-ec92fae47034" providerId="ADAL" clId="{A095CAC7-F4DC-1C48-BDA5-3B61638158F1}" dt="2024-08-01T19:04:44.013" v="13" actId="2696"/>
        <pc:sldMkLst>
          <pc:docMk/>
          <pc:sldMk cId="32207259" sldId="6432"/>
        </pc:sldMkLst>
      </pc:sldChg>
      <pc:sldChg chg="del">
        <pc:chgData name="Gregory Rakness" userId="e762933e-c412-4afc-9c3c-ec92fae47034" providerId="ADAL" clId="{A095CAC7-F4DC-1C48-BDA5-3B61638158F1}" dt="2024-08-01T19:04:45.827" v="17" actId="2696"/>
        <pc:sldMkLst>
          <pc:docMk/>
          <pc:sldMk cId="4251483765" sldId="6434"/>
        </pc:sldMkLst>
      </pc:sldChg>
      <pc:sldChg chg="del">
        <pc:chgData name="Gregory Rakness" userId="e762933e-c412-4afc-9c3c-ec92fae47034" providerId="ADAL" clId="{A095CAC7-F4DC-1C48-BDA5-3B61638158F1}" dt="2024-08-01T19:04:44.934" v="15" actId="2696"/>
        <pc:sldMkLst>
          <pc:docMk/>
          <pc:sldMk cId="4158115766" sldId="6437"/>
        </pc:sldMkLst>
      </pc:sldChg>
      <pc:sldChg chg="del">
        <pc:chgData name="Gregory Rakness" userId="e762933e-c412-4afc-9c3c-ec92fae47034" providerId="ADAL" clId="{A095CAC7-F4DC-1C48-BDA5-3B61638158F1}" dt="2024-08-01T19:04:45.341" v="16" actId="2696"/>
        <pc:sldMkLst>
          <pc:docMk/>
          <pc:sldMk cId="2317749243" sldId="6439"/>
        </pc:sldMkLst>
      </pc:sldChg>
      <pc:sldChg chg="modSp new mod">
        <pc:chgData name="Gregory Rakness" userId="e762933e-c412-4afc-9c3c-ec92fae47034" providerId="ADAL" clId="{A095CAC7-F4DC-1C48-BDA5-3B61638158F1}" dt="2024-08-02T13:36:37.517" v="1267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A095CAC7-F4DC-1C48-BDA5-3B61638158F1}" dt="2024-08-01T20:16:28.056" v="1235" actId="20577"/>
          <ac:spMkLst>
            <pc:docMk/>
            <pc:sldMk cId="2009395283" sldId="6440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6:37.517" v="1267" actId="20577"/>
          <ac:spMkLst>
            <pc:docMk/>
            <pc:sldMk cId="2009395283" sldId="6440"/>
            <ac:spMk id="3" creationId="{79CF778A-646F-85D8-3445-B87275D45FE1}"/>
          </ac:spMkLst>
        </pc:spChg>
      </pc:sldChg>
      <pc:sldChg chg="modSp add mod">
        <pc:chgData name="Gregory Rakness" userId="e762933e-c412-4afc-9c3c-ec92fae47034" providerId="ADAL" clId="{A095CAC7-F4DC-1C48-BDA5-3B61638158F1}" dt="2024-08-02T13:39:31.864" v="1463" actId="20577"/>
        <pc:sldMkLst>
          <pc:docMk/>
          <pc:sldMk cId="3071415418" sldId="6441"/>
        </pc:sldMkLst>
        <pc:spChg chg="mod">
          <ac:chgData name="Gregory Rakness" userId="e762933e-c412-4afc-9c3c-ec92fae47034" providerId="ADAL" clId="{A095CAC7-F4DC-1C48-BDA5-3B61638158F1}" dt="2024-08-02T13:39:10.556" v="1446" actId="20577"/>
          <ac:spMkLst>
            <pc:docMk/>
            <pc:sldMk cId="3071415418" sldId="6441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9:31.864" v="1463" actId="20577"/>
          <ac:spMkLst>
            <pc:docMk/>
            <pc:sldMk cId="3071415418" sldId="6441"/>
            <ac:spMk id="3" creationId="{79CF778A-646F-85D8-3445-B87275D45F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02-Aug-2024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22-Dec-2022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2C12-BDD2-4CC3-8FE8-9D788E373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7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5732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02-Aug-2024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https://indico.fnal.gov/event/65732/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481F0-9E34-249D-0801-8B6F0A42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Sump pumps redundancy needs to be improved</a:t>
            </a:r>
          </a:p>
          <a:p>
            <a:pPr lvl="1"/>
            <a:r>
              <a:rPr lang="en-US" dirty="0"/>
              <a:t>Will make request to ISD to improve electrical redundancy</a:t>
            </a:r>
          </a:p>
          <a:p>
            <a:endParaRPr lang="en-US" dirty="0"/>
          </a:p>
          <a:p>
            <a:r>
              <a:rPr lang="en-US" dirty="0"/>
              <a:t>Mu2e “dry pit” collects water</a:t>
            </a:r>
          </a:p>
          <a:p>
            <a:pPr lvl="1"/>
            <a:r>
              <a:rPr lang="en-US" dirty="0"/>
              <a:t>The dry pit is used to catch/contain any water leaks in the hall</a:t>
            </a:r>
          </a:p>
          <a:p>
            <a:pPr lvl="1"/>
            <a:r>
              <a:rPr lang="en-US" dirty="0"/>
              <a:t>Muon PPD Ops to synthesize data, evolve plan for monitoring</a:t>
            </a:r>
          </a:p>
          <a:p>
            <a:endParaRPr lang="en-US" dirty="0"/>
          </a:p>
          <a:p>
            <a:r>
              <a:rPr lang="en-US" dirty="0"/>
              <a:t>Need additional monitoring of temperature and humidity </a:t>
            </a:r>
          </a:p>
          <a:p>
            <a:pPr lvl="1"/>
            <a:r>
              <a:rPr lang="en-US" dirty="0"/>
              <a:t>PPD Process Controls to add remotely monitorable sensors</a:t>
            </a:r>
          </a:p>
          <a:p>
            <a:endParaRPr lang="en-US" dirty="0"/>
          </a:p>
          <a:p>
            <a:r>
              <a:rPr lang="en-US" dirty="0"/>
              <a:t>Extinction Monitor room is dank</a:t>
            </a:r>
          </a:p>
          <a:p>
            <a:pPr lvl="1"/>
            <a:r>
              <a:rPr lang="en-US" dirty="0"/>
              <a:t>Need to keep air temperature away from dewpoint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F778A-646F-85D8-3445-B87275D4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issues that need work (1/2)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8B559-19A9-74FE-A02F-A03C19E27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80038-DA7D-55D3-EFB9-940255F0E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481F0-9E34-249D-0801-8B6F0A42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Water on floor at bottom of stairwell</a:t>
            </a:r>
          </a:p>
          <a:p>
            <a:pPr lvl="1"/>
            <a:r>
              <a:rPr lang="en-US" dirty="0"/>
              <a:t>The fix has been in process for &gt; 1 year</a:t>
            </a:r>
          </a:p>
          <a:p>
            <a:endParaRPr lang="en-US" dirty="0"/>
          </a:p>
          <a:p>
            <a:r>
              <a:rPr lang="en-US" dirty="0"/>
              <a:t>Air compressor at MC1 is short cycling</a:t>
            </a:r>
          </a:p>
          <a:p>
            <a:pPr lvl="1"/>
            <a:r>
              <a:rPr lang="en-US" dirty="0"/>
              <a:t>… due to internal leak?</a:t>
            </a:r>
          </a:p>
          <a:p>
            <a:endParaRPr lang="en-US" dirty="0"/>
          </a:p>
          <a:p>
            <a:r>
              <a:rPr lang="en-US" dirty="0"/>
              <a:t>Automatic Transfer Switch failed at MC1</a:t>
            </a:r>
          </a:p>
          <a:p>
            <a:pPr lvl="1"/>
            <a:r>
              <a:rPr lang="en-US" dirty="0"/>
              <a:t>Failure occurred during Feeder 24 power outage</a:t>
            </a:r>
          </a:p>
          <a:p>
            <a:pPr lvl="2"/>
            <a:r>
              <a:rPr lang="en-US" dirty="0"/>
              <a:t>This is the second time the ATS has failed since 2021…</a:t>
            </a:r>
          </a:p>
          <a:p>
            <a:pPr lvl="1"/>
            <a:r>
              <a:rPr lang="en-US" dirty="0"/>
              <a:t>Need to understand this and the implications</a:t>
            </a:r>
          </a:p>
          <a:p>
            <a:endParaRPr lang="en-US" dirty="0"/>
          </a:p>
          <a:p>
            <a:r>
              <a:rPr lang="en-US" dirty="0"/>
              <a:t>Fire sprinklers in DAQ room</a:t>
            </a:r>
          </a:p>
          <a:p>
            <a:pPr lvl="1"/>
            <a:r>
              <a:rPr lang="en-US" dirty="0"/>
              <a:t>Lesson learned from </a:t>
            </a:r>
            <a:r>
              <a:rPr lang="en-US" dirty="0" err="1"/>
              <a:t>NOvA</a:t>
            </a:r>
            <a:r>
              <a:rPr lang="en-US" dirty="0"/>
              <a:t>:  sprinklers should be set at 200</a:t>
            </a:r>
            <a:r>
              <a:rPr lang="en-US" baseline="30000" dirty="0"/>
              <a:t>0</a:t>
            </a:r>
            <a:r>
              <a:rPr lang="en-US" dirty="0"/>
              <a:t>F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F778A-646F-85D8-3445-B87275D4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issues that need work (2/2)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8B559-19A9-74FE-A02F-A03C19E27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02-Aug-2024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80038-DA7D-55D3-EFB9-940255F0E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1541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51222</TotalTime>
  <Words>230</Words>
  <Application>Microsoft Macintosh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Helvetica Neue</vt:lpstr>
      <vt:lpstr>Fermilab_PPT_090815</vt:lpstr>
      <vt:lpstr>PowerPoint Presentation</vt:lpstr>
      <vt:lpstr>Infrastructure issues that need work (1/2)</vt:lpstr>
      <vt:lpstr>Infrastructure issues that need work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941</cp:revision>
  <cp:lastPrinted>2020-11-05T17:47:55Z</cp:lastPrinted>
  <dcterms:created xsi:type="dcterms:W3CDTF">2020-01-09T15:14:09Z</dcterms:created>
  <dcterms:modified xsi:type="dcterms:W3CDTF">2024-08-02T13:39:49Z</dcterms:modified>
</cp:coreProperties>
</file>