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99"/>
    <a:srgbClr val="00CC99"/>
    <a:srgbClr val="FF3300"/>
    <a:srgbClr val="FF9900"/>
    <a:srgbClr val="00CC00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400" y="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8/1/2024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008/02/2024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Shutdown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Shutdown Week 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212310" y="627201"/>
            <a:ext cx="89316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this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CUB, Feeder 40 power outages this past weekend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Replaced LRF5 LLRF VXI after PO due to crate PS failure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LRF1 VXI PS also failed – No spare on hand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Leak on air dryer on KRF waveguide air line stopped by MSD, will be repaired once parts arrive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Electricians working on water skid wiring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 skid maintenance continues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 bottles are in short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LOTO test point installation continued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Source B cesium boiler fill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D8D8E-0F6B-3C33-A0F3-AF4B45792CF2}"/>
              </a:ext>
            </a:extLst>
          </p:cNvPr>
          <p:cNvSpPr txBox="1"/>
          <p:nvPr/>
        </p:nvSpPr>
        <p:spPr>
          <a:xfrm>
            <a:off x="228600" y="4966789"/>
            <a:ext cx="3961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RF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Klystron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87d35bd7-cc13-486d-92f0-24078e59316b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13379</TotalTime>
  <Words>104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 Shutdown Week 3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349</cp:revision>
  <cp:lastPrinted>2014-01-20T19:40:21Z</cp:lastPrinted>
  <dcterms:created xsi:type="dcterms:W3CDTF">2014-01-03T20:18:13Z</dcterms:created>
  <dcterms:modified xsi:type="dcterms:W3CDTF">2024-08-02T13:28:14Z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