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9" r:id="rId4"/>
    <p:sldId id="261" r:id="rId5"/>
    <p:sldId id="263" r:id="rId6"/>
    <p:sldId id="260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253FFFBD-2C91-4542-8EDB-E50F1F91717F}"/>
    <pc:docChg chg="custSel modSld">
      <pc:chgData name="Denton K Morris" userId="0450e551-eb74-4e16-a8b4-74d516834900" providerId="ADAL" clId="{253FFFBD-2C91-4542-8EDB-E50F1F91717F}" dt="2024-07-31T19:58:56.541" v="55" actId="20577"/>
      <pc:docMkLst>
        <pc:docMk/>
      </pc:docMkLst>
      <pc:sldChg chg="modSp mod">
        <pc:chgData name="Denton K Morris" userId="0450e551-eb74-4e16-a8b4-74d516834900" providerId="ADAL" clId="{253FFFBD-2C91-4542-8EDB-E50F1F91717F}" dt="2024-07-31T19:58:31.543" v="23" actId="20577"/>
        <pc:sldMkLst>
          <pc:docMk/>
          <pc:sldMk cId="0" sldId="256"/>
        </pc:sldMkLst>
        <pc:spChg chg="mod">
          <ac:chgData name="Denton K Morris" userId="0450e551-eb74-4e16-a8b4-74d516834900" providerId="ADAL" clId="{253FFFBD-2C91-4542-8EDB-E50F1F91717F}" dt="2024-07-31T19:58:31.543" v="23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253FFFBD-2C91-4542-8EDB-E50F1F91717F}" dt="2024-07-31T19:58:56.541" v="55" actId="20577"/>
        <pc:sldMkLst>
          <pc:docMk/>
          <pc:sldMk cId="37226134" sldId="261"/>
        </pc:sldMkLst>
        <pc:spChg chg="mod">
          <ac:chgData name="Denton K Morris" userId="0450e551-eb74-4e16-a8b4-74d516834900" providerId="ADAL" clId="{253FFFBD-2C91-4542-8EDB-E50F1F91717F}" dt="2024-07-31T19:58:56.541" v="55" actId="20577"/>
          <ac:spMkLst>
            <pc:docMk/>
            <pc:sldMk cId="37226134" sldId="261"/>
            <ac:spMk id="2" creationId="{8AFF239E-0263-0CF1-ABF9-9C916D38A6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</a:rPr>
              <a:t>Marty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9 o’clock Meeting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August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 </a:t>
            </a: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2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General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71360" y="885240"/>
            <a:ext cx="867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Monday, all MI enclosures (MI-8, MI-10 and MI 20-62) are on shutdown keys.</a:t>
            </a:r>
          </a:p>
          <a:p>
            <a:endParaRPr lang="en-US" dirty="0"/>
          </a:p>
          <a:p>
            <a:r>
              <a:rPr lang="en-US" dirty="0"/>
              <a:t>MI-10 and MI 20-62 require KRS LOTO in the MCR</a:t>
            </a:r>
          </a:p>
          <a:p>
            <a:endParaRPr lang="en-US" dirty="0"/>
          </a:p>
          <a:p>
            <a:r>
              <a:rPr lang="en-US" dirty="0"/>
              <a:t>All three enclosures have unique RWPs that must be read and signed </a:t>
            </a:r>
          </a:p>
          <a:p>
            <a:r>
              <a:rPr lang="en-US" dirty="0"/>
              <a:t>	-In the MCR or Online</a:t>
            </a:r>
          </a:p>
          <a:p>
            <a:endParaRPr lang="en-US" dirty="0"/>
          </a:p>
          <a:p>
            <a:r>
              <a:rPr lang="en-US" dirty="0"/>
              <a:t>Some areas of the tunnel will have work site specific PPE requirements.</a:t>
            </a:r>
          </a:p>
          <a:p>
            <a:r>
              <a:rPr lang="en-US" dirty="0"/>
              <a:t>	MI-8 collimator area will require steel toe shoes, eye protection, gloves and 	hard hats.</a:t>
            </a:r>
          </a:p>
          <a:p>
            <a:endParaRPr lang="en-US" dirty="0"/>
          </a:p>
          <a:p>
            <a:r>
              <a:rPr lang="en-US" dirty="0"/>
              <a:t>September 23</a:t>
            </a:r>
            <a:r>
              <a:rPr lang="en-US" baseline="30000" dirty="0"/>
              <a:t>rd</a:t>
            </a:r>
            <a:r>
              <a:rPr lang="en-US" dirty="0"/>
              <a:t>:</a:t>
            </a:r>
          </a:p>
          <a:p>
            <a:r>
              <a:rPr lang="en-US" dirty="0"/>
              <a:t>	Beam to users???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58412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MI-8 Collimator installation (10 weeks)</a:t>
            </a:r>
          </a:p>
          <a:p>
            <a:r>
              <a:rPr lang="en-US" dirty="0"/>
              <a:t>		Base plates have been installed and are aligned</a:t>
            </a:r>
          </a:p>
          <a:p>
            <a:r>
              <a:rPr lang="en-US" dirty="0"/>
              <a:t>		Grouting should be completed today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Upgrade four modulators (one spare)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Repair Ion Pumps</a:t>
            </a:r>
          </a:p>
          <a:p>
            <a:r>
              <a:rPr lang="en-US" dirty="0"/>
              <a:t>	Replace last of the white LCW hose (underway)</a:t>
            </a:r>
          </a:p>
          <a:p>
            <a:r>
              <a:rPr lang="en-US" dirty="0"/>
              <a:t>	Fix Recycler Vertical IPM cables, (vacuum was vented today)</a:t>
            </a:r>
          </a:p>
          <a:p>
            <a:r>
              <a:rPr lang="en-US" dirty="0"/>
              <a:t>	Address found leaks (underway with TD support)</a:t>
            </a:r>
          </a:p>
          <a:p>
            <a:endParaRPr lang="en-US" dirty="0"/>
          </a:p>
          <a:p>
            <a:r>
              <a:rPr lang="en-US" dirty="0"/>
              <a:t>	MI-201 Sump discharge line replacement (stairwell/alcove only)</a:t>
            </a:r>
          </a:p>
          <a:p>
            <a:r>
              <a:rPr lang="en-US" dirty="0"/>
              <a:t>	MI-218 Sump discharge line replacement (entire line).  </a:t>
            </a:r>
          </a:p>
          <a:p>
            <a:r>
              <a:rPr lang="en-US" dirty="0"/>
              <a:t>		Underway.</a:t>
            </a:r>
          </a:p>
          <a:p>
            <a:endParaRPr lang="en-US" dirty="0"/>
          </a:p>
          <a:p>
            <a:r>
              <a:rPr lang="en-US" dirty="0"/>
              <a:t>	Vacuum issues in P150 line (~704) being investigated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47884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MI-20 Upper transformer cable pulls</a:t>
            </a:r>
          </a:p>
          <a:p>
            <a:r>
              <a:rPr lang="en-US" dirty="0"/>
              <a:t>MI-20 Lower transformer cable pulls</a:t>
            </a:r>
          </a:p>
          <a:p>
            <a:endParaRPr lang="en-US" dirty="0"/>
          </a:p>
          <a:p>
            <a:r>
              <a:rPr lang="en-US" dirty="0"/>
              <a:t>Heat Exchanger cleaning: MI-62 finished,</a:t>
            </a:r>
          </a:p>
          <a:p>
            <a:r>
              <a:rPr lang="en-US" dirty="0"/>
              <a:t>	MI-8 in progress (still).  Offsite for a </a:t>
            </a:r>
          </a:p>
          <a:p>
            <a:r>
              <a:rPr lang="en-US" dirty="0"/>
              <a:t>	few days</a:t>
            </a:r>
          </a:p>
          <a:p>
            <a:endParaRPr lang="en-US" dirty="0"/>
          </a:p>
          <a:p>
            <a:r>
              <a:rPr lang="en-US" dirty="0"/>
              <a:t>VCB PMs</a:t>
            </a:r>
          </a:p>
          <a:p>
            <a:r>
              <a:rPr lang="en-US" dirty="0"/>
              <a:t>Transformer/Switchgear PMs</a:t>
            </a:r>
          </a:p>
          <a:p>
            <a:endParaRPr lang="en-US" dirty="0"/>
          </a:p>
          <a:p>
            <a:r>
              <a:rPr lang="en-US" dirty="0"/>
              <a:t>PM all LCW pumps/motors</a:t>
            </a:r>
          </a:p>
          <a:p>
            <a:endParaRPr lang="en-US" dirty="0"/>
          </a:p>
          <a:p>
            <a:r>
              <a:rPr lang="en-US" dirty="0"/>
              <a:t>MI-218 excavation for sump line replacement</a:t>
            </a:r>
          </a:p>
          <a:p>
            <a:r>
              <a:rPr lang="en-US" dirty="0"/>
              <a:t>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82AD9E-4E81-4622-57F9-EBA57B909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513" y="1037890"/>
            <a:ext cx="2887814" cy="513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346948"/>
              </p:ext>
            </p:extLst>
          </p:nvPr>
        </p:nvGraphicFramePr>
        <p:xfrm>
          <a:off x="1124797" y="2074251"/>
          <a:ext cx="6955365" cy="368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572004" imgH="2952734" progId="Excel.Sheet.12">
                  <p:embed/>
                </p:oleObj>
              </mc:Choice>
              <mc:Fallback>
                <p:oleObj name="Worksheet" r:id="rId2" imgW="5572004" imgH="2952734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4797" y="2074251"/>
                        <a:ext cx="6955365" cy="368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13135</TotalTime>
  <Words>336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Symbol</vt:lpstr>
      <vt:lpstr>Wingdings</vt:lpstr>
      <vt:lpstr>Office Theme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78</cp:revision>
  <cp:lastPrinted>2015-08-06T13:01:48Z</cp:lastPrinted>
  <dcterms:created xsi:type="dcterms:W3CDTF">2015-07-29T16:24:19Z</dcterms:created>
  <dcterms:modified xsi:type="dcterms:W3CDTF">2024-07-31T19:59:07Z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