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7" d="100"/>
          <a:sy n="107" d="100"/>
        </p:scale>
        <p:origin x="498" y="10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ah J Chaurize" userId="504726f5-3bcd-4af7-98e0-7bb64213944b" providerId="ADAL" clId="{172B552C-F513-4D8D-BB2E-D0A0A6037DA7}"/>
    <pc:docChg chg="custSel delSld modSld">
      <pc:chgData name="Salah J Chaurize" userId="504726f5-3bcd-4af7-98e0-7bb64213944b" providerId="ADAL" clId="{172B552C-F513-4D8D-BB2E-D0A0A6037DA7}" dt="2024-07-26T13:44:21.880" v="1710" actId="20577"/>
      <pc:docMkLst>
        <pc:docMk/>
      </pc:docMkLst>
      <pc:sldChg chg="del">
        <pc:chgData name="Salah J Chaurize" userId="504726f5-3bcd-4af7-98e0-7bb64213944b" providerId="ADAL" clId="{172B552C-F513-4D8D-BB2E-D0A0A6037DA7}" dt="2024-07-26T11:13:47.522" v="0" actId="47"/>
        <pc:sldMkLst>
          <pc:docMk/>
          <pc:sldMk cId="3784689877" sldId="275"/>
        </pc:sldMkLst>
      </pc:sldChg>
      <pc:sldChg chg="modSp mod">
        <pc:chgData name="Salah J Chaurize" userId="504726f5-3bcd-4af7-98e0-7bb64213944b" providerId="ADAL" clId="{172B552C-F513-4D8D-BB2E-D0A0A6037DA7}" dt="2024-07-26T13:44:21.880" v="1710" actId="20577"/>
        <pc:sldMkLst>
          <pc:docMk/>
          <pc:sldMk cId="3839501769" sldId="276"/>
        </pc:sldMkLst>
        <pc:spChg chg="mod">
          <ac:chgData name="Salah J Chaurize" userId="504726f5-3bcd-4af7-98e0-7bb64213944b" providerId="ADAL" clId="{172B552C-F513-4D8D-BB2E-D0A0A6037DA7}" dt="2024-07-26T13:43:11.567" v="1692" actId="1076"/>
          <ac:spMkLst>
            <pc:docMk/>
            <pc:sldMk cId="3839501769" sldId="276"/>
            <ac:spMk id="2" creationId="{2F0C70E8-5993-5C00-A0DB-64AF14857E8D}"/>
          </ac:spMkLst>
        </pc:spChg>
        <pc:spChg chg="mod">
          <ac:chgData name="Salah J Chaurize" userId="504726f5-3bcd-4af7-98e0-7bb64213944b" providerId="ADAL" clId="{172B552C-F513-4D8D-BB2E-D0A0A6037DA7}" dt="2024-07-26T13:44:21.880" v="1710" actId="20577"/>
          <ac:spMkLst>
            <pc:docMk/>
            <pc:sldMk cId="3839501769" sldId="276"/>
            <ac:spMk id="3" creationId="{B3CD27B3-969B-52F5-BB0D-772495F22194}"/>
          </ac:spMkLst>
        </pc:spChg>
        <pc:spChg chg="mod">
          <ac:chgData name="Salah J Chaurize" userId="504726f5-3bcd-4af7-98e0-7bb64213944b" providerId="ADAL" clId="{172B552C-F513-4D8D-BB2E-D0A0A6037DA7}" dt="2024-07-26T13:35:26.588" v="1308" actId="20577"/>
          <ac:spMkLst>
            <pc:docMk/>
            <pc:sldMk cId="3839501769" sldId="276"/>
            <ac:spMk id="5" creationId="{C5297E05-68E9-158E-94B0-56CEBB685FE9}"/>
          </ac:spMkLst>
        </pc:spChg>
      </pc:sldChg>
      <pc:sldChg chg="del">
        <pc:chgData name="Salah J Chaurize" userId="504726f5-3bcd-4af7-98e0-7bb64213944b" providerId="ADAL" clId="{172B552C-F513-4D8D-BB2E-D0A0A6037DA7}" dt="2024-07-26T13:34:54.083" v="1264" actId="47"/>
        <pc:sldMkLst>
          <pc:docMk/>
          <pc:sldMk cId="2808519837" sldId="406"/>
        </pc:sldMkLst>
      </pc:sldChg>
      <pc:sldChg chg="delSp del mod">
        <pc:chgData name="Salah J Chaurize" userId="504726f5-3bcd-4af7-98e0-7bb64213944b" providerId="ADAL" clId="{172B552C-F513-4D8D-BB2E-D0A0A6037DA7}" dt="2024-07-26T11:15:06.539" v="3" actId="47"/>
        <pc:sldMkLst>
          <pc:docMk/>
          <pc:sldMk cId="1945254238" sldId="407"/>
        </pc:sldMkLst>
        <pc:picChg chg="del">
          <ac:chgData name="Salah J Chaurize" userId="504726f5-3bcd-4af7-98e0-7bb64213944b" providerId="ADAL" clId="{172B552C-F513-4D8D-BB2E-D0A0A6037DA7}" dt="2024-07-26T11:14:28.593" v="1" actId="478"/>
          <ac:picMkLst>
            <pc:docMk/>
            <pc:sldMk cId="1945254238" sldId="407"/>
            <ac:picMk id="8" creationId="{D622FDC8-E36B-2BEE-7036-09D0DE95130A}"/>
          </ac:picMkLst>
        </pc:picChg>
        <pc:picChg chg="del">
          <ac:chgData name="Salah J Chaurize" userId="504726f5-3bcd-4af7-98e0-7bb64213944b" providerId="ADAL" clId="{172B552C-F513-4D8D-BB2E-D0A0A6037DA7}" dt="2024-07-26T11:14:30.932" v="2" actId="478"/>
          <ac:picMkLst>
            <pc:docMk/>
            <pc:sldMk cId="1945254238" sldId="407"/>
            <ac:picMk id="9" creationId="{F04963F9-089E-6E11-B416-4333BA7575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8/2/2024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8/2/2024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8/2/2024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8/2/2024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8/2/2024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8/2/2024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09722"/>
            <a:ext cx="8672513" cy="4149497"/>
          </a:xfrm>
        </p:spPr>
        <p:txBody>
          <a:bodyPr/>
          <a:lstStyle/>
          <a:p>
            <a:pPr marL="282575" lvl="1" indent="0">
              <a:buNone/>
            </a:pP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New Booster collimator system assemblies </a:t>
            </a:r>
            <a:r>
              <a:rPr lang="en-US" sz="1400" dirty="0" smtClean="0">
                <a:solidFill>
                  <a:schemeClr val="accent5"/>
                </a:solidFill>
              </a:rPr>
              <a:t>set at Long 8 in Booster. Stacking of shielding steel still to be completed</a:t>
            </a:r>
            <a:r>
              <a:rPr lang="en-US" sz="1400" dirty="0" smtClean="0">
                <a:solidFill>
                  <a:schemeClr val="accent5"/>
                </a:solidFill>
              </a:rPr>
              <a:t>. </a:t>
            </a: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Booster RF </a:t>
            </a:r>
            <a:r>
              <a:rPr lang="en-US" sz="1400" dirty="0" smtClean="0">
                <a:solidFill>
                  <a:schemeClr val="accent5"/>
                </a:solidFill>
              </a:rPr>
              <a:t>maintenance in progress</a:t>
            </a: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Kicker/PS system maintenance in progress.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E4R GMPS Test </a:t>
            </a:r>
            <a:r>
              <a:rPr lang="en-US" sz="1400" dirty="0" smtClean="0">
                <a:solidFill>
                  <a:schemeClr val="accent5"/>
                </a:solidFill>
              </a:rPr>
              <a:t>area work continues to support magnets field measurements.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13-1/13-2 </a:t>
            </a:r>
            <a:r>
              <a:rPr lang="en-US" sz="1400" dirty="0">
                <a:solidFill>
                  <a:schemeClr val="accent5"/>
                </a:solidFill>
              </a:rPr>
              <a:t>Girder Choke refurbishment </a:t>
            </a:r>
            <a:r>
              <a:rPr lang="en-US" sz="1400" dirty="0" smtClean="0">
                <a:solidFill>
                  <a:schemeClr val="accent5"/>
                </a:solidFill>
              </a:rPr>
              <a:t>was on hold for Collimator transport in tunnel this week.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 ISD </a:t>
            </a:r>
            <a:r>
              <a:rPr lang="en-US" sz="1400" dirty="0">
                <a:solidFill>
                  <a:schemeClr val="accent5"/>
                </a:solidFill>
              </a:rPr>
              <a:t>tunnel sump and Lighting </a:t>
            </a:r>
            <a:r>
              <a:rPr lang="en-US" sz="1400" dirty="0" smtClean="0">
                <a:solidFill>
                  <a:schemeClr val="accent5"/>
                </a:solidFill>
              </a:rPr>
              <a:t>work took place. Sump (one of duplex set) at Booster Location 805 was confirmed bad.</a:t>
            </a: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1-2 girder manifold leak </a:t>
            </a:r>
            <a:r>
              <a:rPr lang="en-US" sz="1400" dirty="0" smtClean="0">
                <a:solidFill>
                  <a:schemeClr val="accent5"/>
                </a:solidFill>
              </a:rPr>
              <a:t>shielding blankets put in place. </a:t>
            </a: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Planned Feeder 41 Booster Maintenance too place on Tuesday. Next day sumps switched back from CUB back to Booster power.</a:t>
            </a: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BLML2 node had hardware failure due to power outage.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Booster 95 LCW system was left off to reduce tunnel noise for Collimator work communication.</a:t>
            </a: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Thanks </a:t>
            </a:r>
            <a:r>
              <a:rPr lang="en-US" sz="1400" dirty="0">
                <a:solidFill>
                  <a:schemeClr val="accent5"/>
                </a:solidFill>
              </a:rPr>
              <a:t>to Ops for monitoring Booster systems.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Shutdown Week 3 Summary</a:t>
            </a:r>
            <a:r>
              <a:rPr lang="en-US" dirty="0"/>
              <a:t>,  </a:t>
            </a:r>
            <a:r>
              <a:rPr lang="en-US" dirty="0" smtClean="0"/>
              <a:t>7/26-8/2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Chaurize | Booster 0900 Friday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AD3041-9E55-4BBA-9AC1-BC719531075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11705</TotalTime>
  <Words>165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Courier New</vt:lpstr>
      <vt:lpstr>Geneva</vt:lpstr>
      <vt:lpstr>Helvetica</vt:lpstr>
      <vt:lpstr>Wingdings</vt:lpstr>
      <vt:lpstr>Fermilab_PPT_090915</vt:lpstr>
      <vt:lpstr>Office Theme</vt:lpstr>
      <vt:lpstr>Booster Shutdown Week 3 Summary,  7/26-8/2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bd-cap-cns2pc</cp:lastModifiedBy>
  <cp:revision>96</cp:revision>
  <cp:lastPrinted>2014-01-20T19:40:21Z</cp:lastPrinted>
  <dcterms:created xsi:type="dcterms:W3CDTF">2021-08-20T13:25:13Z</dcterms:created>
  <dcterms:modified xsi:type="dcterms:W3CDTF">2024-08-02T13:39:53Z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