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87" r:id="rId4"/>
    <p:sldId id="389" r:id="rId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04040"/>
    <a:srgbClr val="003087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8/5/2024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8/5/2024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6429BD4D-05BC-4752-B3AD-680BB3EDF261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3D26C5D-6EDE-40D6-B86E-90951943C2BB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32747124-BAC8-46E3-8B42-3EB1EC9246AF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CC40B56-B7D1-439D-9278-A4AC01AC287E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9B5B03B-E2D0-42AE-87D8-9672A03833E7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38D8121-D180-43C6-8326-7AF8E03A9351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F25A732-DC67-491A-AC6D-C0B3443C75ED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CE0E54E-4338-4E75-B684-36C95A2C586B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9E5E625-B8FC-4314-81A9-60B240090B1E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1CC3CB-5062-4B37-83B8-26AC90DBE4E4}" type="datetime1">
              <a:rPr lang="en-US" altLang="en-US" smtClean="0"/>
              <a:t>8/5/2024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Vacuum Equipment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R. Rabehl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August 5, 2024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Leak detectors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August 5,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940119" cy="221347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Received a quote for evaluation of the ICBA unit ($1.6k for evaluation, up to $10k for refurbishment – Req. 354494/P.O. 710456).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Crating completed Friday, June 28 crating by Basic Crating.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Submitted a new Declaration of Contamination to Pfeiffer to get a new Return Authorization (previous one has expired). </a:t>
            </a:r>
            <a:r>
              <a:rPr lang="en-US" sz="1400" dirty="0">
                <a:solidFill>
                  <a:srgbClr val="FF0000"/>
                </a:solidFill>
              </a:rPr>
              <a:t>Still waiting for new Return Authorization. 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9D5D6-F192-34F8-85EC-21800672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2" y="3543011"/>
            <a:ext cx="4944528" cy="2225038"/>
          </a:xfrm>
          <a:prstGeom prst="rect">
            <a:avLst/>
          </a:prstGeom>
        </p:spPr>
      </p:pic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FF11C20C-F346-FFE5-8024-73BD7FF2E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9" r="12061"/>
          <a:stretch/>
        </p:blipFill>
        <p:spPr>
          <a:xfrm rot="5400000">
            <a:off x="5188934" y="3086258"/>
            <a:ext cx="3676170" cy="2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August 5,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25791"/>
            <a:ext cx="3653139" cy="5308513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505050"/>
                </a:solidFill>
              </a:rPr>
              <a:t>Remaining equipment (P.O. 700401)</a:t>
            </a:r>
          </a:p>
          <a:p>
            <a:pPr lvl="1"/>
            <a:r>
              <a:rPr lang="en-US" sz="1800" dirty="0">
                <a:solidFill>
                  <a:srgbClr val="505050"/>
                </a:solidFill>
              </a:rPr>
              <a:t>Second vacuum gauge controller expected to ship in late June. </a:t>
            </a:r>
            <a:r>
              <a:rPr lang="en-US" sz="1800" dirty="0">
                <a:solidFill>
                  <a:srgbClr val="FF0000"/>
                </a:solidFill>
              </a:rPr>
              <a:t>Received.</a:t>
            </a:r>
          </a:p>
          <a:p>
            <a:pPr lvl="1"/>
            <a:r>
              <a:rPr lang="en-US" sz="1800" dirty="0">
                <a:solidFill>
                  <a:srgbClr val="505050"/>
                </a:solidFill>
              </a:rPr>
              <a:t>Two blower skids received.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Waiting for feedback from vendor concerning broken mounts.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Meeting with Luciano on Thursday to discuss wiring of these skids.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493B343D-90A4-DD75-34C5-84864AF2F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r="17813"/>
          <a:stretch/>
        </p:blipFill>
        <p:spPr>
          <a:xfrm rot="5400000">
            <a:off x="3824248" y="1393536"/>
            <a:ext cx="3714290" cy="2596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870BF-B811-5D25-55D3-5D3C55B2D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8" r="14413"/>
          <a:stretch/>
        </p:blipFill>
        <p:spPr>
          <a:xfrm>
            <a:off x="4008799" y="4071490"/>
            <a:ext cx="2703281" cy="2207399"/>
          </a:xfrm>
          <a:prstGeom prst="rect">
            <a:avLst/>
          </a:prstGeom>
        </p:spPr>
      </p:pic>
      <p:pic>
        <p:nvPicPr>
          <p:cNvPr id="8" name="Picture 7" descr="A picture containing red&#10;&#10;Description automatically generated">
            <a:extLst>
              <a:ext uri="{FF2B5EF4-FFF2-40B4-BE49-F238E27FC236}">
                <a16:creationId xmlns:a16="http://schemas.microsoft.com/office/drawing/2014/main" id="{E6031D27-8794-FF20-978B-084AFA6276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5" r="34567"/>
          <a:stretch/>
        </p:blipFill>
        <p:spPr>
          <a:xfrm rot="5400000">
            <a:off x="6898775" y="1099779"/>
            <a:ext cx="2210227" cy="182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7BF00-73A1-2B56-C560-77A7BB4636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72"/>
          <a:stretch/>
        </p:blipFill>
        <p:spPr>
          <a:xfrm rot="5400000">
            <a:off x="6489177" y="3537019"/>
            <a:ext cx="2803208" cy="22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32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30358</TotalTime>
  <Words>157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FNAL_TemplateMac_060514</vt:lpstr>
      <vt:lpstr>Fermilab: Footer Only</vt:lpstr>
      <vt:lpstr>Vacuum Equipment Update</vt:lpstr>
      <vt:lpstr>Cryostat – Leak detectors</vt:lpstr>
      <vt:lpstr>Cryostat – Combination pressure/leak test equipment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Roger J Rabehl</cp:lastModifiedBy>
  <cp:revision>852</cp:revision>
  <cp:lastPrinted>2023-02-17T14:39:17Z</cp:lastPrinted>
  <dcterms:created xsi:type="dcterms:W3CDTF">2017-09-11T13:28:24Z</dcterms:created>
  <dcterms:modified xsi:type="dcterms:W3CDTF">2024-08-05T14:37:59Z</dcterms:modified>
</cp:coreProperties>
</file>