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6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8/5/2024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8/5/2024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August 05,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F10103605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reviewed and redlined, new updated drawings received (on hold until Aug 5</a:t>
            </a:r>
            <a:r>
              <a:rPr lang="en-US" altLang="en-US" sz="1600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)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Fixture for Beam Tube – completed, released and in machining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Metrology: adjust/re-survey Welding Station – 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Rails adjusted and now w/in +/- .04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  <a:p>
            <a:pPr lvl="2"/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Detailed procedures complete </a:t>
            </a:r>
          </a:p>
          <a:p>
            <a:pPr lvl="2"/>
            <a:r>
              <a:rPr 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Rework Plan – DocDb-5158 complete.</a:t>
            </a:r>
            <a:endParaRPr 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Cold Mass Welds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Welding: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Calibration plates </a:t>
            </a:r>
            <a:r>
              <a:rPr 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RT’d</a:t>
            </a: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complete (passed) – forwarded to J. Seyl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Welder Qualification plates: passed – new welder (Riley qualified)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CA-02 at test stand (IB1)- See R.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Rahbel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talk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  <a:tabLst>
                <a:tab pos="5311775" algn="l"/>
              </a:tabLst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CM-03</a:t>
            </a:r>
            <a:endParaRPr lang="en-US" altLang="en-US" sz="1400" b="1" u="sng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vendor –  PAUT completed (11-June-2024) passed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Capillary Work – IFS wiring </a:t>
            </a:r>
            <a:r>
              <a:rPr lang="en-US" altLang="en-US" sz="1400" b="1" u="sng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hypot</a:t>
            </a: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complete, wires dried and tube installation complete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Post IFS capillary bending/ electrical testing complete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 inspection by CWI using borescope is complete (internal weld inspection)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CLIQ/</a:t>
            </a:r>
            <a:r>
              <a:rPr lang="en-US" altLang="en-US" sz="1400" b="1" u="sng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Kmod</a:t>
            </a: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capillary tube welding complete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ring – heat sink fixture used and welding completed </a:t>
            </a:r>
            <a:r>
              <a:rPr lang="en-US" altLang="en-US" sz="1400" b="1" u="sng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succesfully</a:t>
            </a:r>
            <a:endParaRPr lang="en-US" altLang="en-US" sz="1400" b="1" u="sng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Nozzles machining complete, fit up and welding in process.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piping saddles partially welding (one side) complete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Buss/Loop installed &amp; movement confirmed - bus lock length to be milled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alignment: SSW verified – Metrology Survey complete and matches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Back up strip fit-up &amp; welding complete.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Both Shells fit up/tacked &amp; rolled in correct orientation.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Pi-tape &amp; install weld gap measurement pins – prepare for Metrology Survey (pre-weld)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 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Initial SSW &amp; metrology survey complete.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Bus Installation complete and expansion loop is underway. Travel checked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pressure washed and inspected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shells at machining vendor expected completion – scheduling pick up this week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shell pick up includes New Shell pair Drop off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Next 4 plates for forming due August 1</a:t>
            </a:r>
            <a:r>
              <a:rPr lang="en-US" altLang="en-US" sz="12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(need plates from CERN) Checking status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Saddle –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Added thread checks on all parts (100%)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Spare Buss – PO being processed, waiting for housing parts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76235</TotalTime>
  <Words>687</Words>
  <Application>Microsoft Office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</cp:lastModifiedBy>
  <cp:revision>1329</cp:revision>
  <cp:lastPrinted>2024-02-12T15:21:54Z</cp:lastPrinted>
  <dcterms:created xsi:type="dcterms:W3CDTF">2017-09-11T13:28:24Z</dcterms:created>
  <dcterms:modified xsi:type="dcterms:W3CDTF">2024-08-05T15:31:07Z</dcterms:modified>
</cp:coreProperties>
</file>